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273" r:id="rId3"/>
    <p:sldId id="278" r:id="rId4"/>
    <p:sldId id="289" r:id="rId5"/>
    <p:sldId id="294" r:id="rId6"/>
    <p:sldId id="290" r:id="rId7"/>
    <p:sldId id="291" r:id="rId8"/>
    <p:sldId id="292" r:id="rId9"/>
    <p:sldId id="293" r:id="rId10"/>
    <p:sldId id="279" r:id="rId11"/>
    <p:sldId id="287" r:id="rId12"/>
    <p:sldId id="288" r:id="rId13"/>
    <p:sldId id="295" r:id="rId1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FF"/>
    <a:srgbClr val="66FFFF"/>
    <a:srgbClr val="CCFFFF"/>
    <a:srgbClr val="0066FF"/>
    <a:srgbClr val="FF99FF"/>
    <a:srgbClr val="00FF00"/>
    <a:srgbClr val="0000FF"/>
    <a:srgbClr val="FF66FF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6C6D1E-F38B-4A49-A60C-2CD71CDE060E}" v="28" dt="2024-08-20T02:05:50.7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4" autoAdjust="0"/>
    <p:restoredTop sz="93946" autoAdjust="0"/>
  </p:normalViewPr>
  <p:slideViewPr>
    <p:cSldViewPr snapToGrid="0">
      <p:cViewPr varScale="1">
        <p:scale>
          <a:sx n="90" d="100"/>
          <a:sy n="90" d="100"/>
        </p:scale>
        <p:origin x="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orihikotakeda\Library\Mobile%20Documents\com~apple~CloudDocs\J-CMD\J-CMD&#30331;&#37682;&#29366;&#27841;&#26376;&#12371;&#12441;&#12392;up\J-CMD&#30331;&#37682;&#25968;2025072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Sheet1!$AW$4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2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ja-JP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D0C-4F43-AEE1-A4B827CD75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ja-JP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Sheet1!$AX$3:$BZ$3</c:f>
              <c:numCache>
                <c:formatCode>General</c:formatCode>
                <c:ptCount val="29"/>
                <c:pt idx="0">
                  <c:v>2023.3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2024.1</c:v>
                </c:pt>
                <c:pt idx="11">
                  <c:v>2</c:v>
                </c:pt>
                <c:pt idx="12">
                  <c:v>3</c:v>
                </c:pt>
                <c:pt idx="13">
                  <c:v>4</c:v>
                </c:pt>
                <c:pt idx="14">
                  <c:v>5</c:v>
                </c:pt>
                <c:pt idx="15">
                  <c:v>6</c:v>
                </c:pt>
                <c:pt idx="16">
                  <c:v>7</c:v>
                </c:pt>
                <c:pt idx="17">
                  <c:v>8</c:v>
                </c:pt>
                <c:pt idx="18">
                  <c:v>9</c:v>
                </c:pt>
                <c:pt idx="19">
                  <c:v>10</c:v>
                </c:pt>
                <c:pt idx="20">
                  <c:v>11</c:v>
                </c:pt>
                <c:pt idx="21">
                  <c:v>12</c:v>
                </c:pt>
                <c:pt idx="22">
                  <c:v>2025.1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</c:numCache>
            </c:numRef>
          </c:cat>
          <c:val>
            <c:numRef>
              <c:f>Sheet1!$AX$4:$BZ$4</c:f>
              <c:numCache>
                <c:formatCode>General</c:formatCode>
                <c:ptCount val="29"/>
                <c:pt idx="0">
                  <c:v>42</c:v>
                </c:pt>
                <c:pt idx="1">
                  <c:v>78</c:v>
                </c:pt>
                <c:pt idx="2">
                  <c:v>84</c:v>
                </c:pt>
                <c:pt idx="3">
                  <c:v>140</c:v>
                </c:pt>
                <c:pt idx="4">
                  <c:v>188</c:v>
                </c:pt>
                <c:pt idx="5">
                  <c:v>240</c:v>
                </c:pt>
                <c:pt idx="6">
                  <c:v>285</c:v>
                </c:pt>
                <c:pt idx="7">
                  <c:v>337</c:v>
                </c:pt>
                <c:pt idx="8">
                  <c:v>373</c:v>
                </c:pt>
                <c:pt idx="9">
                  <c:v>418</c:v>
                </c:pt>
                <c:pt idx="10">
                  <c:v>473</c:v>
                </c:pt>
                <c:pt idx="11">
                  <c:v>504</c:v>
                </c:pt>
                <c:pt idx="12">
                  <c:v>547</c:v>
                </c:pt>
                <c:pt idx="13">
                  <c:v>604</c:v>
                </c:pt>
                <c:pt idx="14">
                  <c:v>634</c:v>
                </c:pt>
                <c:pt idx="15">
                  <c:v>701</c:v>
                </c:pt>
                <c:pt idx="16">
                  <c:v>753</c:v>
                </c:pt>
                <c:pt idx="17">
                  <c:v>802</c:v>
                </c:pt>
                <c:pt idx="18">
                  <c:v>838</c:v>
                </c:pt>
                <c:pt idx="19">
                  <c:v>915</c:v>
                </c:pt>
                <c:pt idx="20">
                  <c:v>961</c:v>
                </c:pt>
                <c:pt idx="21">
                  <c:v>1001</c:v>
                </c:pt>
                <c:pt idx="22">
                  <c:v>1035</c:v>
                </c:pt>
                <c:pt idx="23">
                  <c:v>1067</c:v>
                </c:pt>
                <c:pt idx="24">
                  <c:v>1089</c:v>
                </c:pt>
                <c:pt idx="25">
                  <c:v>1110</c:v>
                </c:pt>
                <c:pt idx="26">
                  <c:v>1142</c:v>
                </c:pt>
                <c:pt idx="27">
                  <c:v>1189</c:v>
                </c:pt>
                <c:pt idx="28">
                  <c:v>1233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D0C-4F43-AEE1-A4B827CD752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51524768"/>
        <c:axId val="59762576"/>
      </c:lineChart>
      <c:catAx>
        <c:axId val="1851524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ja-JP"/>
          </a:p>
        </c:txPr>
        <c:crossAx val="59762576"/>
        <c:crosses val="autoZero"/>
        <c:auto val="1"/>
        <c:lblAlgn val="ctr"/>
        <c:lblOffset val="100"/>
        <c:noMultiLvlLbl val="0"/>
      </c:catAx>
      <c:valAx>
        <c:axId val="59762576"/>
        <c:scaling>
          <c:orientation val="minMax"/>
          <c:max val="13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ja-JP"/>
          </a:p>
        </c:txPr>
        <c:crossAx val="1851524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ja-JP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売上高</c:v>
                </c:pt>
              </c:strCache>
            </c:strRef>
          </c:tx>
          <c:spPr>
            <a:solidFill>
              <a:srgbClr val="1846F0"/>
            </a:solidFill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FE1-477A-8C64-14261799D748}"/>
              </c:ext>
            </c:extLst>
          </c:dPt>
          <c:dPt>
            <c:idx val="1"/>
            <c:bubble3D val="0"/>
            <c:spPr>
              <a:solidFill>
                <a:srgbClr val="1846F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E7B-49C0-A07B-C040E67FCA6C}"/>
              </c:ext>
            </c:extLst>
          </c:dPt>
          <c:cat>
            <c:strRef>
              <c:f>Sheet1!$A$2:$A$3</c:f>
              <c:strCache>
                <c:ptCount val="2"/>
                <c:pt idx="0">
                  <c:v>第 1 四半期</c:v>
                </c:pt>
                <c:pt idx="1">
                  <c:v>第 2 四半期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64</c:v>
                </c:pt>
                <c:pt idx="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E1-477A-8C64-14261799D7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36920333053752E-2"/>
          <c:y val="4.0587191193793934E-2"/>
          <c:w val="0.8902391835115212"/>
          <c:h val="0.910708179373653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1">
                  <c:v>カテゴリ 1</c:v>
                </c:pt>
                <c:pt idx="2">
                  <c:v>カテゴリ 2</c:v>
                </c:pt>
                <c:pt idx="3">
                  <c:v>カテゴリ 3</c:v>
                </c:pt>
                <c:pt idx="4">
                  <c:v>カテゴリ 4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42</c:v>
                </c:pt>
                <c:pt idx="1">
                  <c:v>75</c:v>
                </c:pt>
                <c:pt idx="2">
                  <c:v>70</c:v>
                </c:pt>
                <c:pt idx="3">
                  <c:v>50</c:v>
                </c:pt>
                <c:pt idx="4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CB-440A-9D7C-9489728D7F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1846F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1">
                  <c:v>カテゴリ 1</c:v>
                </c:pt>
                <c:pt idx="2">
                  <c:v>カテゴリ 2</c:v>
                </c:pt>
                <c:pt idx="3">
                  <c:v>カテゴリ 3</c:v>
                </c:pt>
                <c:pt idx="4">
                  <c:v>カテゴリ 4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50</c:v>
                </c:pt>
                <c:pt idx="1">
                  <c:v>81</c:v>
                </c:pt>
                <c:pt idx="2">
                  <c:v>80</c:v>
                </c:pt>
                <c:pt idx="3">
                  <c:v>60</c:v>
                </c:pt>
                <c:pt idx="4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CB-440A-9D7C-9489728D7F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1737088"/>
        <c:axId val="131658816"/>
      </c:barChart>
      <c:catAx>
        <c:axId val="517370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1658816"/>
        <c:crosses val="autoZero"/>
        <c:auto val="1"/>
        <c:lblAlgn val="ctr"/>
        <c:lblOffset val="100"/>
        <c:noMultiLvlLbl val="0"/>
      </c:catAx>
      <c:valAx>
        <c:axId val="13165881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1737088"/>
        <c:crosses val="autoZero"/>
        <c:crossBetween val="between"/>
        <c:majorUnit val="20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1AF2F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87F-497F-9DEC-D8F7849C1CC9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87F-497F-9DEC-D8F7849C1CC9}"/>
              </c:ext>
            </c:extLst>
          </c:dPt>
          <c:dPt>
            <c:idx val="2"/>
            <c:invertIfNegative val="0"/>
            <c:bubble3D val="0"/>
            <c:spPr>
              <a:solidFill>
                <a:srgbClr val="1846F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87F-497F-9DEC-D8F7849C1CC9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87F-497F-9DEC-D8F7849C1CC9}"/>
              </c:ext>
            </c:extLst>
          </c:dPt>
          <c:cat>
            <c:strRef>
              <c:f>Sheet1!$A$2:$A$5</c:f>
              <c:strCache>
                <c:ptCount val="4"/>
                <c:pt idx="0">
                  <c:v>カテゴリ 1</c:v>
                </c:pt>
                <c:pt idx="1">
                  <c:v>カテゴリ 2</c:v>
                </c:pt>
                <c:pt idx="2">
                  <c:v>カテゴリ 3</c:v>
                </c:pt>
                <c:pt idx="3">
                  <c:v>カテゴリ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16</c:v>
                </c:pt>
                <c:pt idx="1">
                  <c:v>17</c:v>
                </c:pt>
                <c:pt idx="2">
                  <c:v>52</c:v>
                </c:pt>
                <c:pt idx="3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87F-497F-9DEC-D8F7849C1C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overlap val="14"/>
        <c:axId val="51670016"/>
        <c:axId val="131654784"/>
      </c:barChart>
      <c:catAx>
        <c:axId val="516700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1654784"/>
        <c:crosses val="autoZero"/>
        <c:auto val="1"/>
        <c:lblAlgn val="ctr"/>
        <c:lblOffset val="100"/>
        <c:noMultiLvlLbl val="0"/>
      </c:catAx>
      <c:valAx>
        <c:axId val="131654784"/>
        <c:scaling>
          <c:orientation val="minMax"/>
          <c:max val="60"/>
        </c:scaling>
        <c:delete val="1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1670016"/>
        <c:crosses val="autoZero"/>
        <c:crossBetween val="between"/>
        <c:majorUnit val="20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売上高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A83-41FA-9863-2658C8AA1101}"/>
              </c:ext>
            </c:extLst>
          </c:dPt>
          <c:dPt>
            <c:idx val="1"/>
            <c:bubble3D val="0"/>
            <c:spPr>
              <a:solidFill>
                <a:srgbClr val="1846F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A83-41FA-9863-2658C8AA1101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1A83-41FA-9863-2658C8AA1101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A83-41FA-9863-2658C8AA1101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1A83-41FA-9863-2658C8AA1101}"/>
              </c:ext>
            </c:extLst>
          </c:dPt>
          <c:cat>
            <c:strRef>
              <c:f>Sheet1!$A$2:$A$6</c:f>
              <c:strCache>
                <c:ptCount val="4"/>
                <c:pt idx="0">
                  <c:v>第 1 四半期</c:v>
                </c:pt>
                <c:pt idx="1">
                  <c:v>第 2 四半期</c:v>
                </c:pt>
                <c:pt idx="2">
                  <c:v>第 3 四半期</c:v>
                </c:pt>
                <c:pt idx="3">
                  <c:v>第 4 四半期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31</c:v>
                </c:pt>
                <c:pt idx="1">
                  <c:v>29</c:v>
                </c:pt>
                <c:pt idx="2">
                  <c:v>22</c:v>
                </c:pt>
                <c:pt idx="3">
                  <c:v>16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83-41FA-9863-2658C8AA11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売上高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B34-4A59-8C25-C2939F31CE36}"/>
              </c:ext>
            </c:extLst>
          </c:dPt>
          <c:dPt>
            <c:idx val="1"/>
            <c:bubble3D val="0"/>
            <c:spPr>
              <a:solidFill>
                <a:srgbClr val="1846F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B34-4A59-8C25-C2939F31CE36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BB34-4A59-8C25-C2939F31CE36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B34-4A59-8C25-C2939F31CE36}"/>
              </c:ext>
            </c:extLst>
          </c:dPt>
          <c:cat>
            <c:strRef>
              <c:f>Sheet1!$A$2:$A$5</c:f>
              <c:strCache>
                <c:ptCount val="4"/>
                <c:pt idx="0">
                  <c:v>第 1 四半期</c:v>
                </c:pt>
                <c:pt idx="1">
                  <c:v>第 2 四半期</c:v>
                </c:pt>
                <c:pt idx="2">
                  <c:v>第 3 四半期</c:v>
                </c:pt>
                <c:pt idx="3">
                  <c:v>第 4 四半期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61</c:v>
                </c:pt>
                <c:pt idx="1">
                  <c:v>28</c:v>
                </c:pt>
                <c:pt idx="2">
                  <c:v>6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34-4A59-8C25-C2939F31C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売上高</c:v>
                </c:pt>
              </c:strCache>
            </c:strRef>
          </c:tx>
          <c:spPr>
            <a:solidFill>
              <a:srgbClr val="1846F0"/>
            </a:solidFill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FE1-477A-8C64-14261799D748}"/>
              </c:ext>
            </c:extLst>
          </c:dPt>
          <c:dPt>
            <c:idx val="1"/>
            <c:bubble3D val="0"/>
            <c:spPr>
              <a:solidFill>
                <a:srgbClr val="1846F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E7B-49C0-A07B-C040E67FCA6C}"/>
              </c:ext>
            </c:extLst>
          </c:dPt>
          <c:cat>
            <c:strRef>
              <c:f>Sheet1!$A$2:$A$3</c:f>
              <c:strCache>
                <c:ptCount val="2"/>
                <c:pt idx="0">
                  <c:v>第 1 四半期</c:v>
                </c:pt>
                <c:pt idx="1">
                  <c:v>第 2 四半期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64</c:v>
                </c:pt>
                <c:pt idx="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E1-477A-8C64-14261799D7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36920333053752E-2"/>
          <c:y val="4.0587191193793934E-2"/>
          <c:w val="0.8902391835115212"/>
          <c:h val="0.910708179373653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1">
                  <c:v>カテゴリ 1</c:v>
                </c:pt>
                <c:pt idx="2">
                  <c:v>カテゴリ 2</c:v>
                </c:pt>
                <c:pt idx="3">
                  <c:v>カテゴリ 3</c:v>
                </c:pt>
                <c:pt idx="4">
                  <c:v>カテゴリ 4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42</c:v>
                </c:pt>
                <c:pt idx="1">
                  <c:v>75</c:v>
                </c:pt>
                <c:pt idx="2">
                  <c:v>70</c:v>
                </c:pt>
                <c:pt idx="3">
                  <c:v>50</c:v>
                </c:pt>
                <c:pt idx="4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CB-440A-9D7C-9489728D7F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1846F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1">
                  <c:v>カテゴリ 1</c:v>
                </c:pt>
                <c:pt idx="2">
                  <c:v>カテゴリ 2</c:v>
                </c:pt>
                <c:pt idx="3">
                  <c:v>カテゴリ 3</c:v>
                </c:pt>
                <c:pt idx="4">
                  <c:v>カテゴリ 4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50</c:v>
                </c:pt>
                <c:pt idx="1">
                  <c:v>81</c:v>
                </c:pt>
                <c:pt idx="2">
                  <c:v>80</c:v>
                </c:pt>
                <c:pt idx="3">
                  <c:v>60</c:v>
                </c:pt>
                <c:pt idx="4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CB-440A-9D7C-9489728D7F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1737088"/>
        <c:axId val="131658816"/>
      </c:barChart>
      <c:catAx>
        <c:axId val="517370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1658816"/>
        <c:crosses val="autoZero"/>
        <c:auto val="1"/>
        <c:lblAlgn val="ctr"/>
        <c:lblOffset val="100"/>
        <c:noMultiLvlLbl val="0"/>
      </c:catAx>
      <c:valAx>
        <c:axId val="13165881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1737088"/>
        <c:crosses val="autoZero"/>
        <c:crossBetween val="between"/>
        <c:majorUnit val="20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1AF2F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87F-497F-9DEC-D8F7849C1CC9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87F-497F-9DEC-D8F7849C1CC9}"/>
              </c:ext>
            </c:extLst>
          </c:dPt>
          <c:dPt>
            <c:idx val="2"/>
            <c:invertIfNegative val="0"/>
            <c:bubble3D val="0"/>
            <c:spPr>
              <a:solidFill>
                <a:srgbClr val="1846F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87F-497F-9DEC-D8F7849C1CC9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87F-497F-9DEC-D8F7849C1CC9}"/>
              </c:ext>
            </c:extLst>
          </c:dPt>
          <c:cat>
            <c:strRef>
              <c:f>Sheet1!$A$2:$A$5</c:f>
              <c:strCache>
                <c:ptCount val="4"/>
                <c:pt idx="0">
                  <c:v>カテゴリ 1</c:v>
                </c:pt>
                <c:pt idx="1">
                  <c:v>カテゴリ 2</c:v>
                </c:pt>
                <c:pt idx="2">
                  <c:v>カテゴリ 3</c:v>
                </c:pt>
                <c:pt idx="3">
                  <c:v>カテゴリ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16</c:v>
                </c:pt>
                <c:pt idx="1">
                  <c:v>17</c:v>
                </c:pt>
                <c:pt idx="2">
                  <c:v>52</c:v>
                </c:pt>
                <c:pt idx="3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87F-497F-9DEC-D8F7849C1C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overlap val="14"/>
        <c:axId val="51670016"/>
        <c:axId val="131654784"/>
      </c:barChart>
      <c:catAx>
        <c:axId val="516700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1654784"/>
        <c:crosses val="autoZero"/>
        <c:auto val="1"/>
        <c:lblAlgn val="ctr"/>
        <c:lblOffset val="100"/>
        <c:noMultiLvlLbl val="0"/>
      </c:catAx>
      <c:valAx>
        <c:axId val="131654784"/>
        <c:scaling>
          <c:orientation val="minMax"/>
          <c:max val="60"/>
        </c:scaling>
        <c:delete val="1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1670016"/>
        <c:crosses val="autoZero"/>
        <c:crossBetween val="between"/>
        <c:majorUnit val="20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売上高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A83-41FA-9863-2658C8AA1101}"/>
              </c:ext>
            </c:extLst>
          </c:dPt>
          <c:dPt>
            <c:idx val="1"/>
            <c:bubble3D val="0"/>
            <c:spPr>
              <a:solidFill>
                <a:srgbClr val="1846F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A83-41FA-9863-2658C8AA1101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1A83-41FA-9863-2658C8AA1101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A83-41FA-9863-2658C8AA1101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1A83-41FA-9863-2658C8AA1101}"/>
              </c:ext>
            </c:extLst>
          </c:dPt>
          <c:cat>
            <c:strRef>
              <c:f>Sheet1!$A$2:$A$6</c:f>
              <c:strCache>
                <c:ptCount val="4"/>
                <c:pt idx="0">
                  <c:v>第 1 四半期</c:v>
                </c:pt>
                <c:pt idx="1">
                  <c:v>第 2 四半期</c:v>
                </c:pt>
                <c:pt idx="2">
                  <c:v>第 3 四半期</c:v>
                </c:pt>
                <c:pt idx="3">
                  <c:v>第 4 四半期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31</c:v>
                </c:pt>
                <c:pt idx="1">
                  <c:v>29</c:v>
                </c:pt>
                <c:pt idx="2">
                  <c:v>22</c:v>
                </c:pt>
                <c:pt idx="3">
                  <c:v>16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83-41FA-9863-2658C8AA11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売上高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B34-4A59-8C25-C2939F31CE36}"/>
              </c:ext>
            </c:extLst>
          </c:dPt>
          <c:dPt>
            <c:idx val="1"/>
            <c:bubble3D val="0"/>
            <c:spPr>
              <a:solidFill>
                <a:srgbClr val="1846F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B34-4A59-8C25-C2939F31CE36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BB34-4A59-8C25-C2939F31CE36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B34-4A59-8C25-C2939F31CE36}"/>
              </c:ext>
            </c:extLst>
          </c:dPt>
          <c:cat>
            <c:strRef>
              <c:f>Sheet1!$A$2:$A$5</c:f>
              <c:strCache>
                <c:ptCount val="4"/>
                <c:pt idx="0">
                  <c:v>第 1 四半期</c:v>
                </c:pt>
                <c:pt idx="1">
                  <c:v>第 2 四半期</c:v>
                </c:pt>
                <c:pt idx="2">
                  <c:v>第 3 四半期</c:v>
                </c:pt>
                <c:pt idx="3">
                  <c:v>第 4 四半期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61</c:v>
                </c:pt>
                <c:pt idx="1">
                  <c:v>28</c:v>
                </c:pt>
                <c:pt idx="2">
                  <c:v>6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34-4A59-8C25-C2939F31C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E6391-4624-49D2-A917-7633088EB4C7}" type="datetimeFigureOut">
              <a:rPr kumimoji="1" lang="ja-JP" altLang="en-US" smtClean="0"/>
              <a:t>2025/8/25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9AC14-6A1E-488C-AF9C-3B7514E22E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3080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" charset="0"/>
                <a:ea typeface="Osaka" pitchFamily="3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" charset="0"/>
                <a:ea typeface="Osaka" pitchFamily="3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" charset="0"/>
                <a:ea typeface="Osaka" pitchFamily="3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" charset="0"/>
                <a:ea typeface="Osaka" pitchFamily="3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" charset="0"/>
                <a:ea typeface="Osaka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pitchFamily="32" charset="-128"/>
              </a:defRPr>
            </a:lvl9pPr>
          </a:lstStyle>
          <a:p>
            <a:pPr eaLnBrk="1" hangingPunct="1"/>
            <a:fld id="{A4025DE5-1F36-418D-9C42-F1AD4874E4FC}" type="slidenum">
              <a:rPr lang="en-US" altLang="ja-JP" sz="1200" smtClean="0"/>
              <a:pPr eaLnBrk="1" hangingPunct="1"/>
              <a:t>1</a:t>
            </a:fld>
            <a:endParaRPr lang="en-US" altLang="ja-JP" sz="1200" dirty="0"/>
          </a:p>
        </p:txBody>
      </p:sp>
      <p:sp>
        <p:nvSpPr>
          <p:cNvPr id="244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3869492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3027">
              <a:defRPr/>
            </a:pPr>
            <a:endParaRPr lang="en-US" altLang="ja-JP" dirty="0">
              <a:latin typeface="+mn-lt"/>
              <a:ea typeface="+mn-ea"/>
              <a:cs typeface="ＭＳ Ｐゴシック" charset="0"/>
            </a:endParaRPr>
          </a:p>
        </p:txBody>
      </p:sp>
      <p:sp>
        <p:nvSpPr>
          <p:cNvPr id="165892" name="日付プレースホルダー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1834" indent="-285321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1284" indent="-228257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597797" indent="-228257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4311" indent="-228257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0824" indent="-22825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67337" indent="-22825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3850" indent="-22825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0364" indent="-22825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t>Ｃ－２－１</a:t>
            </a:r>
          </a:p>
        </p:txBody>
      </p:sp>
    </p:spTree>
    <p:extLst>
      <p:ext uri="{BB962C8B-B14F-4D97-AF65-F5344CB8AC3E}">
        <p14:creationId xmlns:p14="http://schemas.microsoft.com/office/powerpoint/2010/main" val="4186482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8B7720-33B5-44EB-9666-CBC65C2BF82A}" type="slidenum">
              <a:rPr lang="en-US" altLang="ja-JP" smtClean="0"/>
              <a:pPr>
                <a:defRPr/>
              </a:pPr>
              <a:t>9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62759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9AC14-6A1E-488C-AF9C-3B7514E22E5E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0120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FD76-270C-4340-9F6E-F2A72A73198B}" type="datetimeFigureOut">
              <a:rPr kumimoji="1" lang="ja-JP" altLang="en-US" smtClean="0"/>
              <a:t>2025/8/25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48A2-C1BF-402E-9BF6-A58BC83661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9361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FD76-270C-4340-9F6E-F2A72A73198B}" type="datetimeFigureOut">
              <a:rPr kumimoji="1" lang="ja-JP" altLang="en-US" smtClean="0"/>
              <a:t>2025/8/25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48A2-C1BF-402E-9BF6-A58BC83661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794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FD76-270C-4340-9F6E-F2A72A73198B}" type="datetimeFigureOut">
              <a:rPr kumimoji="1" lang="ja-JP" altLang="en-US" smtClean="0"/>
              <a:t>2025/8/25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48A2-C1BF-402E-9BF6-A58BC83661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2595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4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347" indent="0" algn="ctr">
              <a:buNone/>
              <a:defRPr sz="2000"/>
            </a:lvl2pPr>
            <a:lvl3pPr marL="912695" indent="0" algn="ctr">
              <a:buNone/>
              <a:defRPr sz="1800"/>
            </a:lvl3pPr>
            <a:lvl4pPr marL="1369044" indent="0" algn="ctr">
              <a:buNone/>
              <a:defRPr sz="1600"/>
            </a:lvl4pPr>
            <a:lvl5pPr marL="1825391" indent="0" algn="ctr">
              <a:buNone/>
              <a:defRPr sz="1600"/>
            </a:lvl5pPr>
            <a:lvl6pPr marL="2281739" indent="0" algn="ctr">
              <a:buNone/>
              <a:defRPr sz="1600"/>
            </a:lvl6pPr>
            <a:lvl7pPr marL="2738086" indent="0" algn="ctr">
              <a:buNone/>
              <a:defRPr sz="1600"/>
            </a:lvl7pPr>
            <a:lvl8pPr marL="3194426" indent="0" algn="ctr">
              <a:buNone/>
              <a:defRPr sz="1600"/>
            </a:lvl8pPr>
            <a:lvl9pPr marL="3650779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C9F4-616D-0846-9B55-0C18E2120AA0}" type="datetimeFigureOut">
              <a:rPr kumimoji="1" lang="ja-JP" altLang="en-US" smtClean="0"/>
              <a:t>2025/8/25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6FADB-063E-8A43-B481-44D7201E53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7773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C9F4-616D-0846-9B55-0C18E2120AA0}" type="datetimeFigureOut">
              <a:rPr kumimoji="1" lang="ja-JP" altLang="en-US" smtClean="0"/>
              <a:t>2025/8/25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6FADB-063E-8A43-B481-44D7201E53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6677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634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26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690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53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17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80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44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07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C9F4-616D-0846-9B55-0C18E2120AA0}" type="datetimeFigureOut">
              <a:rPr kumimoji="1" lang="ja-JP" altLang="en-US" smtClean="0"/>
              <a:t>2025/8/25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6FADB-063E-8A43-B481-44D7201E53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9362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3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C9F4-616D-0846-9B55-0C18E2120AA0}" type="datetimeFigureOut">
              <a:rPr kumimoji="1" lang="ja-JP" altLang="en-US" smtClean="0"/>
              <a:t>2025/8/25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6FADB-063E-8A43-B481-44D7201E53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7146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34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47" indent="0">
              <a:buNone/>
              <a:defRPr sz="2000" b="1"/>
            </a:lvl2pPr>
            <a:lvl3pPr marL="912695" indent="0">
              <a:buNone/>
              <a:defRPr sz="1800" b="1"/>
            </a:lvl3pPr>
            <a:lvl4pPr marL="1369044" indent="0">
              <a:buNone/>
              <a:defRPr sz="1600" b="1"/>
            </a:lvl4pPr>
            <a:lvl5pPr marL="1825391" indent="0">
              <a:buNone/>
              <a:defRPr sz="1600" b="1"/>
            </a:lvl5pPr>
            <a:lvl6pPr marL="2281739" indent="0">
              <a:buNone/>
              <a:defRPr sz="1600" b="1"/>
            </a:lvl6pPr>
            <a:lvl7pPr marL="2738086" indent="0">
              <a:buNone/>
              <a:defRPr sz="1600" b="1"/>
            </a:lvl7pPr>
            <a:lvl8pPr marL="3194426" indent="0">
              <a:buNone/>
              <a:defRPr sz="1600" b="1"/>
            </a:lvl8pPr>
            <a:lvl9pPr marL="3650779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29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47" indent="0">
              <a:buNone/>
              <a:defRPr sz="2000" b="1"/>
            </a:lvl2pPr>
            <a:lvl3pPr marL="912695" indent="0">
              <a:buNone/>
              <a:defRPr sz="1800" b="1"/>
            </a:lvl3pPr>
            <a:lvl4pPr marL="1369044" indent="0">
              <a:buNone/>
              <a:defRPr sz="1600" b="1"/>
            </a:lvl4pPr>
            <a:lvl5pPr marL="1825391" indent="0">
              <a:buNone/>
              <a:defRPr sz="1600" b="1"/>
            </a:lvl5pPr>
            <a:lvl6pPr marL="2281739" indent="0">
              <a:buNone/>
              <a:defRPr sz="1600" b="1"/>
            </a:lvl6pPr>
            <a:lvl7pPr marL="2738086" indent="0">
              <a:buNone/>
              <a:defRPr sz="1600" b="1"/>
            </a:lvl7pPr>
            <a:lvl8pPr marL="3194426" indent="0">
              <a:buNone/>
              <a:defRPr sz="1600" b="1"/>
            </a:lvl8pPr>
            <a:lvl9pPr marL="3650779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29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C9F4-616D-0846-9B55-0C18E2120AA0}" type="datetimeFigureOut">
              <a:rPr kumimoji="1" lang="ja-JP" altLang="en-US" smtClean="0"/>
              <a:t>2025/8/25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6FADB-063E-8A43-B481-44D7201E53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7455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C9F4-616D-0846-9B55-0C18E2120AA0}" type="datetimeFigureOut">
              <a:rPr kumimoji="1" lang="ja-JP" altLang="en-US" smtClean="0"/>
              <a:t>2025/8/25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6FADB-063E-8A43-B481-44D7201E53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89364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C9F4-616D-0846-9B55-0C18E2120AA0}" type="datetimeFigureOut">
              <a:rPr kumimoji="1" lang="ja-JP" altLang="en-US" smtClean="0"/>
              <a:t>2025/8/25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6FADB-063E-8A43-B481-44D7201E53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63545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5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347" indent="0">
              <a:buNone/>
              <a:defRPr sz="1400"/>
            </a:lvl2pPr>
            <a:lvl3pPr marL="912695" indent="0">
              <a:buNone/>
              <a:defRPr sz="1200"/>
            </a:lvl3pPr>
            <a:lvl4pPr marL="1369044" indent="0">
              <a:buNone/>
              <a:defRPr sz="1000"/>
            </a:lvl4pPr>
            <a:lvl5pPr marL="1825391" indent="0">
              <a:buNone/>
              <a:defRPr sz="1000"/>
            </a:lvl5pPr>
            <a:lvl6pPr marL="2281739" indent="0">
              <a:buNone/>
              <a:defRPr sz="1000"/>
            </a:lvl6pPr>
            <a:lvl7pPr marL="2738086" indent="0">
              <a:buNone/>
              <a:defRPr sz="1000"/>
            </a:lvl7pPr>
            <a:lvl8pPr marL="3194426" indent="0">
              <a:buNone/>
              <a:defRPr sz="1000"/>
            </a:lvl8pPr>
            <a:lvl9pPr marL="3650779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C9F4-616D-0846-9B55-0C18E2120AA0}" type="datetimeFigureOut">
              <a:rPr kumimoji="1" lang="ja-JP" altLang="en-US" smtClean="0"/>
              <a:t>2025/8/25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6FADB-063E-8A43-B481-44D7201E53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296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FD76-270C-4340-9F6E-F2A72A73198B}" type="datetimeFigureOut">
              <a:rPr kumimoji="1" lang="ja-JP" altLang="en-US" smtClean="0"/>
              <a:t>2025/8/25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48A2-C1BF-402E-9BF6-A58BC83661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2627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51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6347" indent="0">
              <a:buNone/>
              <a:defRPr sz="2800"/>
            </a:lvl2pPr>
            <a:lvl3pPr marL="912695" indent="0">
              <a:buNone/>
              <a:defRPr sz="2400"/>
            </a:lvl3pPr>
            <a:lvl4pPr marL="1369044" indent="0">
              <a:buNone/>
              <a:defRPr sz="2000"/>
            </a:lvl4pPr>
            <a:lvl5pPr marL="1825391" indent="0">
              <a:buNone/>
              <a:defRPr sz="2000"/>
            </a:lvl5pPr>
            <a:lvl6pPr marL="2281739" indent="0">
              <a:buNone/>
              <a:defRPr sz="2000"/>
            </a:lvl6pPr>
            <a:lvl7pPr marL="2738086" indent="0">
              <a:buNone/>
              <a:defRPr sz="2000"/>
            </a:lvl7pPr>
            <a:lvl8pPr marL="3194426" indent="0">
              <a:buNone/>
              <a:defRPr sz="2000"/>
            </a:lvl8pPr>
            <a:lvl9pPr marL="3650779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347" indent="0">
              <a:buNone/>
              <a:defRPr sz="1400"/>
            </a:lvl2pPr>
            <a:lvl3pPr marL="912695" indent="0">
              <a:buNone/>
              <a:defRPr sz="1200"/>
            </a:lvl3pPr>
            <a:lvl4pPr marL="1369044" indent="0">
              <a:buNone/>
              <a:defRPr sz="1000"/>
            </a:lvl4pPr>
            <a:lvl5pPr marL="1825391" indent="0">
              <a:buNone/>
              <a:defRPr sz="1000"/>
            </a:lvl5pPr>
            <a:lvl6pPr marL="2281739" indent="0">
              <a:buNone/>
              <a:defRPr sz="1000"/>
            </a:lvl6pPr>
            <a:lvl7pPr marL="2738086" indent="0">
              <a:buNone/>
              <a:defRPr sz="1000"/>
            </a:lvl7pPr>
            <a:lvl8pPr marL="3194426" indent="0">
              <a:buNone/>
              <a:defRPr sz="1000"/>
            </a:lvl8pPr>
            <a:lvl9pPr marL="3650779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C9F4-616D-0846-9B55-0C18E2120AA0}" type="datetimeFigureOut">
              <a:rPr kumimoji="1" lang="ja-JP" altLang="en-US" smtClean="0"/>
              <a:t>2025/8/25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6FADB-063E-8A43-B481-44D7201E53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72542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C9F4-616D-0846-9B55-0C18E2120AA0}" type="datetimeFigureOut">
              <a:rPr kumimoji="1" lang="ja-JP" altLang="en-US" smtClean="0"/>
              <a:t>2025/8/25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6FADB-063E-8A43-B481-44D7201E53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48840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26" y="365127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6" y="365127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C9F4-616D-0846-9B55-0C18E2120AA0}" type="datetimeFigureOut">
              <a:rPr kumimoji="1" lang="ja-JP" altLang="en-US" smtClean="0"/>
              <a:t>2025/8/25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6FADB-063E-8A43-B481-44D7201E53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3333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FD76-270C-4340-9F6E-F2A72A73198B}" type="datetimeFigureOut">
              <a:rPr kumimoji="1" lang="ja-JP" altLang="en-US" smtClean="0"/>
              <a:t>2025/8/25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48A2-C1BF-402E-9BF6-A58BC83661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983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FD76-270C-4340-9F6E-F2A72A73198B}" type="datetimeFigureOut">
              <a:rPr kumimoji="1" lang="ja-JP" altLang="en-US" smtClean="0"/>
              <a:t>2025/8/25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48A2-C1BF-402E-9BF6-A58BC83661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417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FD76-270C-4340-9F6E-F2A72A73198B}" type="datetimeFigureOut">
              <a:rPr kumimoji="1" lang="ja-JP" altLang="en-US" smtClean="0"/>
              <a:t>2025/8/25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48A2-C1BF-402E-9BF6-A58BC83661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5240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FD76-270C-4340-9F6E-F2A72A73198B}" type="datetimeFigureOut">
              <a:rPr kumimoji="1" lang="ja-JP" altLang="en-US" smtClean="0"/>
              <a:t>2025/8/25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48A2-C1BF-402E-9BF6-A58BC83661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7750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FD76-270C-4340-9F6E-F2A72A73198B}" type="datetimeFigureOut">
              <a:rPr kumimoji="1" lang="ja-JP" altLang="en-US" smtClean="0"/>
              <a:t>2025/8/25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48A2-C1BF-402E-9BF6-A58BC83661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0464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FD76-270C-4340-9F6E-F2A72A73198B}" type="datetimeFigureOut">
              <a:rPr kumimoji="1" lang="ja-JP" altLang="en-US" smtClean="0"/>
              <a:t>2025/8/25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48A2-C1BF-402E-9BF6-A58BC83661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4898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FD76-270C-4340-9F6E-F2A72A73198B}" type="datetimeFigureOut">
              <a:rPr kumimoji="1" lang="ja-JP" altLang="en-US" smtClean="0"/>
              <a:t>2025/8/25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48A2-C1BF-402E-9BF6-A58BC83661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3696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1FD76-270C-4340-9F6E-F2A72A73198B}" type="datetimeFigureOut">
              <a:rPr kumimoji="1" lang="ja-JP" altLang="en-US" smtClean="0"/>
              <a:t>2025/8/25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748A2-C1BF-402E-9BF6-A58BC83661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8305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34"/>
            <a:ext cx="10515600" cy="1325563"/>
          </a:xfrm>
          <a:prstGeom prst="rect">
            <a:avLst/>
          </a:prstGeom>
        </p:spPr>
        <p:txBody>
          <a:bodyPr vert="horz" lIns="91262" tIns="45633" rIns="91262" bIns="45633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262" tIns="45633" rIns="91262" bIns="45633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4" y="6356376"/>
            <a:ext cx="2743200" cy="365125"/>
          </a:xfrm>
          <a:prstGeom prst="rect">
            <a:avLst/>
          </a:prstGeom>
        </p:spPr>
        <p:txBody>
          <a:bodyPr vert="horz" lIns="91262" tIns="45633" rIns="91262" bIns="4563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FC9F4-616D-0846-9B55-0C18E2120AA0}" type="datetimeFigureOut">
              <a:rPr kumimoji="1" lang="ja-JP" altLang="en-US" smtClean="0"/>
              <a:t>2025/8/25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4" y="6356376"/>
            <a:ext cx="4114800" cy="365125"/>
          </a:xfrm>
          <a:prstGeom prst="rect">
            <a:avLst/>
          </a:prstGeom>
        </p:spPr>
        <p:txBody>
          <a:bodyPr vert="horz" lIns="91262" tIns="45633" rIns="91262" bIns="4563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3" y="6356376"/>
            <a:ext cx="2743200" cy="365125"/>
          </a:xfrm>
          <a:prstGeom prst="rect">
            <a:avLst/>
          </a:prstGeom>
        </p:spPr>
        <p:txBody>
          <a:bodyPr vert="horz" lIns="91262" tIns="45633" rIns="91262" bIns="4563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6FADB-063E-8A43-B481-44D7201E53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40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2695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174" indent="-228174" algn="l" defTabSz="91269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522" indent="-228174" algn="l" defTabSz="9126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71" indent="-228174" algn="l" defTabSz="9126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214" indent="-228174" algn="l" defTabSz="9126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565" indent="-228174" algn="l" defTabSz="9126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912" indent="-228174" algn="l" defTabSz="9126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261" indent="-228174" algn="l" defTabSz="9126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608" indent="-228174" algn="l" defTabSz="9126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8955" indent="-228174" algn="l" defTabSz="9126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6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47" algn="l" defTabSz="9126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695" algn="l" defTabSz="9126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44" algn="l" defTabSz="9126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391" algn="l" defTabSz="9126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739" algn="l" defTabSz="9126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086" algn="l" defTabSz="9126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426" algn="l" defTabSz="9126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779" algn="l" defTabSz="9126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chart" Target="../charts/chart3.xml"/><Relationship Id="rId7" Type="http://schemas.openxmlformats.org/officeDocument/2006/relationships/image" Target="../media/image9.png"/><Relationship Id="rId12" Type="http://schemas.openxmlformats.org/officeDocument/2006/relationships/chart" Target="../charts/chart5.xml"/><Relationship Id="rId17" Type="http://schemas.openxmlformats.org/officeDocument/2006/relationships/image" Target="../media/image17.png"/><Relationship Id="rId2" Type="http://schemas.openxmlformats.org/officeDocument/2006/relationships/chart" Target="../charts/chart2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chart" Target="../charts/chart4.xml"/><Relationship Id="rId5" Type="http://schemas.openxmlformats.org/officeDocument/2006/relationships/image" Target="../media/image7.png"/><Relationship Id="rId15" Type="http://schemas.openxmlformats.org/officeDocument/2006/relationships/image" Target="../media/image15.png"/><Relationship Id="rId10" Type="http://schemas.openxmlformats.org/officeDocument/2006/relationships/image" Target="../media/image12.png"/><Relationship Id="rId19" Type="http://schemas.openxmlformats.org/officeDocument/2006/relationships/chart" Target="../charts/chart6.xml"/><Relationship Id="rId4" Type="http://schemas.openxmlformats.org/officeDocument/2006/relationships/image" Target="../media/image6.jpg"/><Relationship Id="rId9" Type="http://schemas.openxmlformats.org/officeDocument/2006/relationships/image" Target="../media/image11.png"/><Relationship Id="rId1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chart" Target="../charts/chart8.xml"/><Relationship Id="rId7" Type="http://schemas.openxmlformats.org/officeDocument/2006/relationships/image" Target="../media/image9.png"/><Relationship Id="rId12" Type="http://schemas.openxmlformats.org/officeDocument/2006/relationships/chart" Target="../charts/chart10.xml"/><Relationship Id="rId17" Type="http://schemas.openxmlformats.org/officeDocument/2006/relationships/image" Target="../media/image17.png"/><Relationship Id="rId2" Type="http://schemas.openxmlformats.org/officeDocument/2006/relationships/chart" Target="../charts/chart7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chart" Target="../charts/chart9.xml"/><Relationship Id="rId5" Type="http://schemas.openxmlformats.org/officeDocument/2006/relationships/image" Target="../media/image7.png"/><Relationship Id="rId15" Type="http://schemas.openxmlformats.org/officeDocument/2006/relationships/image" Target="../media/image15.png"/><Relationship Id="rId10" Type="http://schemas.openxmlformats.org/officeDocument/2006/relationships/image" Target="../media/image12.png"/><Relationship Id="rId19" Type="http://schemas.openxmlformats.org/officeDocument/2006/relationships/chart" Target="../charts/chart11.xml"/><Relationship Id="rId4" Type="http://schemas.openxmlformats.org/officeDocument/2006/relationships/image" Target="../media/image6.jpg"/><Relationship Id="rId9" Type="http://schemas.openxmlformats.org/officeDocument/2006/relationships/image" Target="../media/image11.png"/><Relationship Id="rId1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947935" y="2454967"/>
            <a:ext cx="10332978" cy="1463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59" tIns="45675" rIns="91359" bIns="45675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" charset="0"/>
                <a:ea typeface="Osaka" pitchFamily="3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" charset="0"/>
                <a:ea typeface="Osaka" pitchFamily="3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" charset="0"/>
                <a:ea typeface="Osaka" pitchFamily="3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" charset="0"/>
                <a:ea typeface="Osaka" pitchFamily="3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" charset="0"/>
                <a:ea typeface="Osaka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pitchFamily="32" charset="-128"/>
              </a:defRPr>
            </a:lvl9pPr>
          </a:lstStyle>
          <a:p>
            <a:pPr algn="ctr" eaLnBrk="1" hangingPunct="1">
              <a:lnSpc>
                <a:spcPts val="4000"/>
              </a:lnSpc>
              <a:spcBef>
                <a:spcPct val="50000"/>
              </a:spcBef>
            </a:pPr>
            <a:r>
              <a:rPr lang="en-US" altLang="ja-JP" sz="4400" b="1" dirty="0">
                <a:solidFill>
                  <a:srgbClr val="0000FF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CMD registries in Japan (J-CMD)</a:t>
            </a:r>
          </a:p>
          <a:p>
            <a:pPr algn="ctr" eaLnBrk="1" hangingPunct="1">
              <a:lnSpc>
                <a:spcPts val="4000"/>
              </a:lnSpc>
              <a:spcBef>
                <a:spcPct val="50000"/>
              </a:spcBef>
            </a:pPr>
            <a:r>
              <a:rPr lang="en-US" altLang="ja-JP" sz="4400" b="1" dirty="0">
                <a:solidFill>
                  <a:srgbClr val="0000FF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and worldwide (Inter-CMD)</a:t>
            </a:r>
          </a:p>
        </p:txBody>
      </p:sp>
      <p:sp>
        <p:nvSpPr>
          <p:cNvPr id="50179" name="Text Box 4"/>
          <p:cNvSpPr txBox="1">
            <a:spLocks noChangeArrowheads="1"/>
          </p:cNvSpPr>
          <p:nvPr/>
        </p:nvSpPr>
        <p:spPr bwMode="auto">
          <a:xfrm>
            <a:off x="2126325" y="4691960"/>
            <a:ext cx="8070622" cy="1856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59" tIns="45675" rIns="91359" bIns="45675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" charset="0"/>
                <a:ea typeface="Osaka" pitchFamily="3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" charset="0"/>
                <a:ea typeface="Osaka" pitchFamily="3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" charset="0"/>
                <a:ea typeface="Osaka" pitchFamily="3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" charset="0"/>
                <a:ea typeface="Osaka" pitchFamily="3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" charset="0"/>
                <a:ea typeface="Osaka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pitchFamily="32" charset="-128"/>
              </a:defRPr>
            </a:lvl9pPr>
          </a:lstStyle>
          <a:p>
            <a:pPr algn="ctr" eaLnBrk="1" hangingPunct="1">
              <a:lnSpc>
                <a:spcPts val="2000"/>
              </a:lnSpc>
              <a:spcBef>
                <a:spcPct val="50000"/>
              </a:spcBef>
            </a:pPr>
            <a:r>
              <a:rPr lang="en-US" altLang="ja-JP" sz="2800" b="1" dirty="0">
                <a:latin typeface="Helvetica" pitchFamily="34" charset="0"/>
                <a:ea typeface="ＭＳ Ｐゴシック" pitchFamily="50" charset="-128"/>
              </a:rPr>
              <a:t>International University of Health and Welfare,</a:t>
            </a:r>
          </a:p>
          <a:p>
            <a:pPr algn="ctr" eaLnBrk="1" hangingPunct="1">
              <a:lnSpc>
                <a:spcPts val="2000"/>
              </a:lnSpc>
              <a:spcBef>
                <a:spcPct val="50000"/>
              </a:spcBef>
            </a:pPr>
            <a:r>
              <a:rPr lang="en-US" altLang="ja-JP" sz="2800" b="1" dirty="0">
                <a:latin typeface="Helvetica" pitchFamily="34" charset="0"/>
                <a:ea typeface="ＭＳ Ｐゴシック" pitchFamily="50" charset="-128"/>
              </a:rPr>
              <a:t>Tohoku University, Japan</a:t>
            </a:r>
          </a:p>
          <a:p>
            <a:pPr algn="ctr" eaLnBrk="1" hangingPunct="1">
              <a:lnSpc>
                <a:spcPts val="2000"/>
              </a:lnSpc>
              <a:spcBef>
                <a:spcPct val="50000"/>
              </a:spcBef>
            </a:pPr>
            <a:endParaRPr lang="en-US" altLang="ja-JP" sz="2800" b="1" dirty="0">
              <a:latin typeface="Helvetica" pitchFamily="34" charset="0"/>
              <a:ea typeface="ＭＳ Ｐゴシック" pitchFamily="50" charset="-128"/>
            </a:endParaRPr>
          </a:p>
          <a:p>
            <a:pPr algn="ctr" eaLnBrk="1" hangingPunct="1">
              <a:lnSpc>
                <a:spcPts val="2000"/>
              </a:lnSpc>
              <a:spcBef>
                <a:spcPct val="50000"/>
              </a:spcBef>
            </a:pPr>
            <a:r>
              <a:rPr lang="en-US" altLang="ja-JP" sz="3600" b="1" dirty="0">
                <a:latin typeface="Helvetica" pitchFamily="34" charset="0"/>
                <a:ea typeface="ＭＳ Ｐゴシック" pitchFamily="50" charset="-128"/>
              </a:rPr>
              <a:t>Hiroaki Shimokawa, MD, PhD.</a:t>
            </a:r>
            <a:r>
              <a:rPr lang="ja-JP" altLang="en-US" sz="3600" b="1" dirty="0">
                <a:latin typeface="Helvetica" pitchFamily="34" charset="0"/>
                <a:ea typeface="ＭＳ Ｐゴシック" pitchFamily="50" charset="-128"/>
              </a:rPr>
              <a:t>    </a:t>
            </a:r>
          </a:p>
        </p:txBody>
      </p:sp>
      <p:sp>
        <p:nvSpPr>
          <p:cNvPr id="50180" name="Rectangle 6"/>
          <p:cNvSpPr>
            <a:spLocks noChangeArrowheads="1"/>
          </p:cNvSpPr>
          <p:nvPr/>
        </p:nvSpPr>
        <p:spPr bwMode="auto">
          <a:xfrm>
            <a:off x="47328" y="206828"/>
            <a:ext cx="12000655" cy="989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59" tIns="45675" rIns="91359" bIns="45675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altLang="ja-JP" sz="2800" b="1" dirty="0">
                <a:solidFill>
                  <a:srgbClr val="00B050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13</a:t>
            </a:r>
            <a:r>
              <a:rPr lang="en-US" altLang="ja-JP" sz="2800" b="1" baseline="30000" dirty="0">
                <a:solidFill>
                  <a:srgbClr val="00B050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th</a:t>
            </a:r>
            <a:r>
              <a:rPr lang="en-US" altLang="ja-JP" sz="2800" b="1" dirty="0">
                <a:solidFill>
                  <a:srgbClr val="00B050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 Annual COVADIS Summit  </a:t>
            </a:r>
          </a:p>
          <a:p>
            <a:pPr algn="ctr">
              <a:lnSpc>
                <a:spcPts val="3500"/>
              </a:lnSpc>
            </a:pPr>
            <a:r>
              <a:rPr lang="ja-JP" altLang="en-US" sz="2800" b="1" dirty="0">
                <a:solidFill>
                  <a:srgbClr val="00B050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（</a:t>
            </a:r>
            <a:r>
              <a:rPr lang="en-US" altLang="ja-JP" sz="2800" b="1" dirty="0">
                <a:solidFill>
                  <a:srgbClr val="00B050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September 2, 2025, Madrid, Spain</a:t>
            </a:r>
            <a:r>
              <a:rPr lang="ja-JP" altLang="en-US" sz="2800" b="1" dirty="0">
                <a:solidFill>
                  <a:srgbClr val="00B050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）</a:t>
            </a:r>
          </a:p>
        </p:txBody>
      </p:sp>
      <p:pic>
        <p:nvPicPr>
          <p:cNvPr id="8" name="Picture 12" descr="Toh_E_S_N_RGB(サイズS ネガ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4760" y="5612865"/>
            <a:ext cx="1291920" cy="12240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C06CB425-FE85-4FAA-9EF3-74E3D70B41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80" y="5581842"/>
            <a:ext cx="1268359" cy="126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テキスト ボックス 1"/>
          <p:cNvSpPr txBox="1"/>
          <p:nvPr/>
        </p:nvSpPr>
        <p:spPr>
          <a:xfrm>
            <a:off x="-528735" y="1393213"/>
            <a:ext cx="13321100" cy="555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3000" b="1" dirty="0">
                <a:solidFill>
                  <a:srgbClr val="FF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1  </a:t>
            </a:r>
            <a:r>
              <a:rPr lang="en-US" altLang="ja-JP" sz="3000" b="1" dirty="0">
                <a:solidFill>
                  <a:srgbClr val="FF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Network Updates</a:t>
            </a:r>
            <a:endParaRPr kumimoji="1" lang="ja-JP" altLang="en-US" sz="3000" b="1" dirty="0">
              <a:solidFill>
                <a:srgbClr val="FF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143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9988EA-BBF9-93AA-DD9C-1974DD82E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B815160-4EAD-D757-BB94-802217F991AF}"/>
              </a:ext>
            </a:extLst>
          </p:cNvPr>
          <p:cNvSpPr txBox="1"/>
          <p:nvPr/>
        </p:nvSpPr>
        <p:spPr>
          <a:xfrm>
            <a:off x="2120552" y="254763"/>
            <a:ext cx="8414928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dirty="0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Inter-CMD</a:t>
            </a:r>
            <a:r>
              <a:rPr lang="ja-JP" altLang="en-US" sz="3200" dirty="0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ja-JP" sz="3200" dirty="0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study by J-CMD and COVADIS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FD2D8E-F2A0-0E1D-C1C7-03D240F73877}"/>
              </a:ext>
            </a:extLst>
          </p:cNvPr>
          <p:cNvSpPr txBox="1"/>
          <p:nvPr/>
        </p:nvSpPr>
        <p:spPr>
          <a:xfrm>
            <a:off x="185408" y="1077312"/>
            <a:ext cx="5910592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300"/>
              </a:lnSpc>
              <a:spcBef>
                <a:spcPts val="750"/>
              </a:spcBef>
              <a:spcAft>
                <a:spcPts val="750"/>
              </a:spcAft>
            </a:pPr>
            <a:r>
              <a:rPr lang="en-US" altLang="ja-JP" sz="2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</a:t>
            </a:r>
            <a:r>
              <a:rPr lang="ja-JP" altLang="en-US" sz="2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．</a:t>
            </a:r>
            <a:r>
              <a:rPr lang="en-US" altLang="ja-JP" sz="2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J-CMD (N=12)</a:t>
            </a:r>
            <a:endParaRPr lang="ja-JP" altLang="en-US" sz="2000" b="1" i="0" dirty="0">
              <a:solidFill>
                <a:srgbClr val="FF0000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algn="l">
              <a:lnSpc>
                <a:spcPts val="2300"/>
              </a:lnSpc>
              <a:spcAft>
                <a:spcPts val="750"/>
              </a:spcAft>
            </a:pPr>
            <a:r>
              <a:rPr lang="ja-JP" altLang="en-US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＊</a:t>
            </a:r>
            <a:r>
              <a:rPr lang="en-US" altLang="ja-JP" dirty="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Rep</a:t>
            </a:r>
            <a:r>
              <a:rPr lang="ja-JP" altLang="en-US" dirty="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dirty="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Hiroaki </a:t>
            </a:r>
            <a:r>
              <a:rPr lang="en-US" altLang="ja-JP" dirty="0" err="1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Shimokawa</a:t>
            </a:r>
            <a:r>
              <a:rPr lang="ja-JP" altLang="en-US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（</a:t>
            </a:r>
            <a:r>
              <a:rPr lang="en-US" altLang="ja-JP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IUHW / </a:t>
            </a:r>
            <a:r>
              <a:rPr lang="en-US" altLang="ja-JP" dirty="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Tohoku </a:t>
            </a:r>
            <a:r>
              <a:rPr lang="en-US" altLang="ja-JP" dirty="0" err="1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Univ</a:t>
            </a:r>
            <a:r>
              <a:rPr lang="ja-JP" altLang="en-US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）</a:t>
            </a:r>
          </a:p>
          <a:p>
            <a:pPr algn="l" fontAlgn="t">
              <a:lnSpc>
                <a:spcPts val="2300"/>
              </a:lnSpc>
              <a:spcAft>
                <a:spcPts val="750"/>
              </a:spcAft>
            </a:pPr>
            <a:r>
              <a:rPr lang="ja-JP" altLang="en-US" sz="1800" dirty="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① </a:t>
            </a:r>
            <a:r>
              <a:rPr lang="en-US" altLang="ja-JP" dirty="0" err="1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Tsuchiura</a:t>
            </a:r>
            <a:r>
              <a:rPr lang="en-US" altLang="ja-JP" dirty="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Kyodo </a:t>
            </a:r>
            <a:r>
              <a:rPr lang="en-US" altLang="ja-JP" dirty="0" err="1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Hosp</a:t>
            </a:r>
            <a:r>
              <a:rPr lang="ja-JP" altLang="en-US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（</a:t>
            </a:r>
            <a:r>
              <a:rPr lang="en-US" altLang="ja-JP" sz="1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Tsunekazu</a:t>
            </a:r>
            <a:r>
              <a:rPr lang="en-US" altLang="ja-JP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Kakuta</a:t>
            </a:r>
            <a:r>
              <a:rPr lang="ja-JP" altLang="en-US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）</a:t>
            </a:r>
          </a:p>
          <a:p>
            <a:pPr algn="l" fontAlgn="t">
              <a:lnSpc>
                <a:spcPts val="2300"/>
              </a:lnSpc>
              <a:spcAft>
                <a:spcPts val="750"/>
              </a:spcAft>
            </a:pPr>
            <a:r>
              <a:rPr lang="ja-JP" altLang="en-US" sz="1800" dirty="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② </a:t>
            </a:r>
            <a:r>
              <a:rPr lang="en-US" altLang="ja-JP" dirty="0" err="1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Intern’l</a:t>
            </a:r>
            <a:r>
              <a:rPr lang="en-US" altLang="ja-JP" dirty="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dirty="0" err="1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Univ</a:t>
            </a:r>
            <a:r>
              <a:rPr lang="en-US" altLang="ja-JP" dirty="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of Health Welfare</a:t>
            </a:r>
            <a:r>
              <a:rPr lang="ja-JP" altLang="en-US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（</a:t>
            </a:r>
            <a:r>
              <a:rPr lang="en-US" altLang="ja-JP" sz="1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Morihiko</a:t>
            </a:r>
            <a:r>
              <a:rPr lang="en-US" altLang="ja-JP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Takeda</a:t>
            </a:r>
            <a:r>
              <a:rPr lang="ja-JP" altLang="en-US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）</a:t>
            </a:r>
          </a:p>
          <a:p>
            <a:pPr algn="l" fontAlgn="t">
              <a:lnSpc>
                <a:spcPts val="2300"/>
              </a:lnSpc>
              <a:spcAft>
                <a:spcPts val="750"/>
              </a:spcAft>
            </a:pPr>
            <a:r>
              <a:rPr lang="ja-JP" altLang="en-US" sz="1800" dirty="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③ </a:t>
            </a:r>
            <a:r>
              <a:rPr lang="en-US" altLang="ja-JP" dirty="0" err="1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Kawaski</a:t>
            </a:r>
            <a:r>
              <a:rPr lang="en-US" altLang="ja-JP" dirty="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Med </a:t>
            </a:r>
            <a:r>
              <a:rPr lang="en-US" altLang="ja-JP" dirty="0" err="1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Univ</a:t>
            </a:r>
            <a:r>
              <a:rPr lang="ja-JP" altLang="en-US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（</a:t>
            </a:r>
            <a:r>
              <a:rPr lang="en-US" altLang="ja-JP" sz="1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Shiro</a:t>
            </a:r>
            <a:r>
              <a:rPr lang="en-US" altLang="ja-JP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Uemura</a:t>
            </a:r>
            <a:r>
              <a:rPr lang="ja-JP" altLang="en-US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）</a:t>
            </a:r>
          </a:p>
          <a:p>
            <a:pPr algn="l" fontAlgn="t">
              <a:lnSpc>
                <a:spcPts val="2300"/>
              </a:lnSpc>
              <a:spcAft>
                <a:spcPts val="750"/>
              </a:spcAft>
            </a:pPr>
            <a:r>
              <a:rPr lang="ja-JP" altLang="en-US" sz="1800" dirty="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④ </a:t>
            </a:r>
            <a:r>
              <a:rPr lang="en-US" altLang="ja-JP" dirty="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Wakayama Med </a:t>
            </a:r>
            <a:r>
              <a:rPr lang="en-US" altLang="ja-JP" dirty="0" err="1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Univ</a:t>
            </a:r>
            <a:r>
              <a:rPr lang="ja-JP" altLang="en-US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（</a:t>
            </a:r>
            <a:r>
              <a:rPr lang="en-US" altLang="ja-JP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Atsushi Tanaka</a:t>
            </a:r>
            <a:r>
              <a:rPr lang="ja-JP" altLang="en-US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）</a:t>
            </a:r>
          </a:p>
          <a:p>
            <a:pPr algn="l" fontAlgn="t">
              <a:lnSpc>
                <a:spcPts val="2300"/>
              </a:lnSpc>
              <a:spcAft>
                <a:spcPts val="750"/>
              </a:spcAft>
            </a:pPr>
            <a:r>
              <a:rPr lang="ja-JP" altLang="en-US" sz="1800" dirty="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⑤ </a:t>
            </a:r>
            <a:r>
              <a:rPr lang="en-US" altLang="ja-JP" dirty="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IUHW Atami </a:t>
            </a:r>
            <a:r>
              <a:rPr lang="en-US" altLang="ja-JP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/ </a:t>
            </a:r>
            <a:r>
              <a:rPr lang="en-US" altLang="ja-JP" dirty="0" err="1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Ikgami</a:t>
            </a:r>
            <a:r>
              <a:rPr lang="en-US" altLang="ja-JP" dirty="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Gen </a:t>
            </a:r>
            <a:r>
              <a:rPr lang="en-US" altLang="ja-JP" dirty="0" err="1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Hosp</a:t>
            </a:r>
            <a:r>
              <a:rPr lang="ja-JP" altLang="en-US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（</a:t>
            </a:r>
            <a:r>
              <a:rPr lang="en-US" altLang="ja-JP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Takahiko </a:t>
            </a:r>
            <a:r>
              <a:rPr lang="en-US" altLang="ja-JP" sz="1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Kiyooka</a:t>
            </a:r>
            <a:r>
              <a:rPr lang="ja-JP" altLang="en-US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）</a:t>
            </a:r>
          </a:p>
          <a:p>
            <a:pPr algn="l" fontAlgn="t">
              <a:lnSpc>
                <a:spcPts val="2300"/>
              </a:lnSpc>
              <a:spcAft>
                <a:spcPts val="750"/>
              </a:spcAft>
            </a:pPr>
            <a:r>
              <a:rPr lang="ja-JP" altLang="en-US" sz="1800" dirty="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⑥ </a:t>
            </a:r>
            <a:r>
              <a:rPr lang="en-US" altLang="ja-JP" dirty="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Gifu Heart Center</a:t>
            </a:r>
            <a:r>
              <a:rPr lang="ja-JP" altLang="en-US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（</a:t>
            </a:r>
            <a:r>
              <a:rPr lang="en-US" altLang="ja-JP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Hitoshi Matsuo</a:t>
            </a:r>
            <a:r>
              <a:rPr lang="ja-JP" altLang="en-US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）</a:t>
            </a:r>
          </a:p>
          <a:p>
            <a:pPr algn="l" fontAlgn="t">
              <a:lnSpc>
                <a:spcPts val="2300"/>
              </a:lnSpc>
              <a:spcAft>
                <a:spcPts val="750"/>
              </a:spcAft>
            </a:pPr>
            <a:r>
              <a:rPr lang="ja-JP" altLang="en-US" sz="1800" dirty="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⑦ </a:t>
            </a:r>
            <a:r>
              <a:rPr lang="en-US" altLang="ja-JP" dirty="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Chiba </a:t>
            </a:r>
            <a:r>
              <a:rPr lang="en-US" altLang="ja-JP" dirty="0" err="1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Univ</a:t>
            </a:r>
            <a:r>
              <a:rPr lang="ja-JP" altLang="en-US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（</a:t>
            </a:r>
            <a:r>
              <a:rPr lang="en-US" altLang="ja-JP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Yoshio Kobayashi</a:t>
            </a:r>
            <a:r>
              <a:rPr lang="ja-JP" altLang="en-US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）</a:t>
            </a:r>
          </a:p>
          <a:p>
            <a:pPr algn="l" fontAlgn="t">
              <a:lnSpc>
                <a:spcPts val="2300"/>
              </a:lnSpc>
              <a:spcAft>
                <a:spcPts val="750"/>
              </a:spcAft>
            </a:pPr>
            <a:r>
              <a:rPr lang="ja-JP" altLang="en-US" sz="1800" dirty="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⑧ </a:t>
            </a:r>
            <a:r>
              <a:rPr lang="en-US" altLang="ja-JP" dirty="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Kumamoto </a:t>
            </a:r>
            <a:r>
              <a:rPr lang="en-US" altLang="ja-JP" dirty="0" err="1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Univ</a:t>
            </a:r>
            <a:r>
              <a:rPr lang="ja-JP" altLang="en-US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（</a:t>
            </a:r>
            <a:r>
              <a:rPr lang="en-US" altLang="ja-JP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Kenichi </a:t>
            </a:r>
            <a:r>
              <a:rPr lang="en-US" altLang="ja-JP" sz="1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Tsujita</a:t>
            </a:r>
            <a:r>
              <a:rPr lang="ja-JP" altLang="en-US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）</a:t>
            </a:r>
          </a:p>
          <a:p>
            <a:pPr algn="l" fontAlgn="t">
              <a:lnSpc>
                <a:spcPts val="2300"/>
              </a:lnSpc>
              <a:spcAft>
                <a:spcPts val="750"/>
              </a:spcAft>
            </a:pPr>
            <a:r>
              <a:rPr lang="ja-JP" altLang="en-US" sz="1800" dirty="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⑨ </a:t>
            </a:r>
            <a:r>
              <a:rPr lang="en-US" altLang="ja-JP" dirty="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Mie </a:t>
            </a:r>
            <a:r>
              <a:rPr lang="en-US" altLang="ja-JP" dirty="0" err="1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Univ</a:t>
            </a:r>
            <a:r>
              <a:rPr lang="ja-JP" altLang="en-US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（</a:t>
            </a:r>
            <a:r>
              <a:rPr lang="en-US" altLang="ja-JP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Kaoru </a:t>
            </a:r>
            <a:r>
              <a:rPr lang="en-US" altLang="ja-JP" sz="1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Dohi</a:t>
            </a:r>
            <a:r>
              <a:rPr lang="ja-JP" altLang="en-US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）</a:t>
            </a:r>
          </a:p>
          <a:p>
            <a:pPr algn="l" fontAlgn="t">
              <a:lnSpc>
                <a:spcPts val="2300"/>
              </a:lnSpc>
              <a:spcAft>
                <a:spcPts val="750"/>
              </a:spcAft>
            </a:pPr>
            <a:r>
              <a:rPr lang="ja-JP" altLang="en-US" sz="1800" dirty="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⑩ </a:t>
            </a:r>
            <a:r>
              <a:rPr lang="en-US" altLang="ja-JP" dirty="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Kurume </a:t>
            </a:r>
            <a:r>
              <a:rPr lang="en-US" altLang="ja-JP" dirty="0" err="1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Univ</a:t>
            </a:r>
            <a:r>
              <a:rPr lang="ja-JP" altLang="en-US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（</a:t>
            </a:r>
            <a:r>
              <a:rPr lang="en-US" altLang="ja-JP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Yoshihiro Fukumoto</a:t>
            </a:r>
            <a:r>
              <a:rPr lang="ja-JP" altLang="en-US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）</a:t>
            </a:r>
          </a:p>
          <a:p>
            <a:pPr algn="l" fontAlgn="t">
              <a:lnSpc>
                <a:spcPts val="2300"/>
              </a:lnSpc>
              <a:spcAft>
                <a:spcPts val="750"/>
              </a:spcAft>
            </a:pPr>
            <a:r>
              <a:rPr lang="ja-JP" altLang="en-US" sz="1800" dirty="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⑪ </a:t>
            </a:r>
            <a:r>
              <a:rPr lang="en-US" altLang="ja-JP" dirty="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Miyazaki </a:t>
            </a:r>
            <a:r>
              <a:rPr lang="en-US" altLang="ja-JP" dirty="0" err="1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Univ</a:t>
            </a:r>
            <a:r>
              <a:rPr lang="ja-JP" altLang="en-US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（</a:t>
            </a:r>
            <a:r>
              <a:rPr lang="en-US" altLang="ja-JP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Koichi </a:t>
            </a:r>
            <a:r>
              <a:rPr lang="en-US" altLang="ja-JP" sz="1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Kaikita</a:t>
            </a:r>
            <a:r>
              <a:rPr lang="ja-JP" altLang="en-US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）</a:t>
            </a:r>
          </a:p>
          <a:p>
            <a:pPr algn="l" fontAlgn="t">
              <a:lnSpc>
                <a:spcPts val="2300"/>
              </a:lnSpc>
            </a:pPr>
            <a:r>
              <a:rPr lang="ja-JP" altLang="en-US" sz="1800" dirty="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⑫ </a:t>
            </a:r>
            <a:r>
              <a:rPr lang="en-US" altLang="ja-JP" dirty="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Tohoku </a:t>
            </a:r>
            <a:r>
              <a:rPr lang="en-US" altLang="ja-JP" dirty="0" err="1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Univ</a:t>
            </a:r>
            <a:r>
              <a:rPr lang="ja-JP" altLang="en-US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（</a:t>
            </a:r>
            <a:r>
              <a:rPr lang="en-US" altLang="ja-JP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Satoshi Yasuda</a:t>
            </a:r>
            <a:r>
              <a:rPr lang="ja-JP" altLang="en-US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）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D6EB14B-C612-8B9F-A472-B19A9D4E1A47}"/>
              </a:ext>
            </a:extLst>
          </p:cNvPr>
          <p:cNvSpPr txBox="1"/>
          <p:nvPr/>
        </p:nvSpPr>
        <p:spPr>
          <a:xfrm>
            <a:off x="5971862" y="1077312"/>
            <a:ext cx="6429965" cy="53501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t">
              <a:lnSpc>
                <a:spcPts val="3000"/>
              </a:lnSpc>
              <a:spcAft>
                <a:spcPts val="750"/>
              </a:spcAft>
            </a:pPr>
            <a:r>
              <a:rPr lang="en-US" altLang="ja-JP" sz="2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</a:t>
            </a:r>
            <a:r>
              <a:rPr lang="ja-JP" altLang="en-US" sz="2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．</a:t>
            </a:r>
            <a:r>
              <a:rPr lang="en-US" altLang="ja-JP" sz="2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COVADIS (N=9)</a:t>
            </a:r>
            <a:endParaRPr lang="en-US" altLang="ja-JP" sz="2000" dirty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algn="l" fontAlgn="t">
              <a:lnSpc>
                <a:spcPts val="3000"/>
              </a:lnSpc>
              <a:spcAft>
                <a:spcPts val="750"/>
              </a:spcAft>
            </a:pPr>
            <a:r>
              <a:rPr lang="ja-JP" altLang="en-US" sz="1800" dirty="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① </a:t>
            </a:r>
            <a:r>
              <a:rPr lang="en-US" altLang="ja-JP" dirty="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Co-Rep.</a:t>
            </a:r>
            <a:r>
              <a:rPr lang="ja-JP" altLang="en-US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Noel Bairey Merz,</a:t>
            </a:r>
            <a:r>
              <a:rPr lang="ja-JP" altLang="en-US" sz="1800" dirty="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Cedars-Sinai Med Ctr (USA)</a:t>
            </a:r>
            <a:r>
              <a:rPr lang="ja-JP" altLang="en-US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</a:t>
            </a:r>
          </a:p>
          <a:p>
            <a:pPr algn="l" fontAlgn="t">
              <a:lnSpc>
                <a:spcPts val="3000"/>
              </a:lnSpc>
              <a:spcAft>
                <a:spcPts val="750"/>
              </a:spcAft>
            </a:pPr>
            <a:r>
              <a:rPr lang="ja-JP" altLang="en-US" sz="1800" dirty="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② </a:t>
            </a:r>
            <a:r>
              <a:rPr lang="en-US" altLang="ja-JP" dirty="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Co-Rep.</a:t>
            </a:r>
            <a:r>
              <a:rPr lang="ja-JP" altLang="en-US" dirty="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John Beltrame,</a:t>
            </a:r>
            <a:r>
              <a:rPr lang="ja-JP" altLang="en-US" sz="1800" dirty="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Univ of Adelaide (Australia)</a:t>
            </a:r>
            <a:r>
              <a:rPr lang="ja-JP" altLang="en-US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</a:t>
            </a:r>
            <a:endParaRPr lang="en-US" altLang="ja-JP" sz="1800" b="0" i="0" dirty="0">
              <a:solidFill>
                <a:srgbClr val="333333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algn="l" fontAlgn="t">
              <a:lnSpc>
                <a:spcPts val="3000"/>
              </a:lnSpc>
              <a:spcAft>
                <a:spcPts val="750"/>
              </a:spcAft>
            </a:pPr>
            <a:r>
              <a:rPr lang="ja-JP" altLang="en-US" sz="1800" dirty="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③ </a:t>
            </a:r>
            <a:r>
              <a:rPr lang="en-US" altLang="ja-JP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Colin Berry,</a:t>
            </a:r>
            <a:r>
              <a:rPr lang="ja-JP" altLang="en-US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</a:t>
            </a:r>
            <a:r>
              <a:rPr lang="en-US" altLang="ja-JP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Glasgow University (UK)</a:t>
            </a:r>
            <a:endParaRPr lang="ja-JP" altLang="en-US" sz="1800" b="0" i="0" dirty="0">
              <a:solidFill>
                <a:srgbClr val="333333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algn="l" fontAlgn="t">
              <a:lnSpc>
                <a:spcPts val="3000"/>
              </a:lnSpc>
              <a:spcAft>
                <a:spcPts val="750"/>
              </a:spcAft>
            </a:pPr>
            <a:r>
              <a:rPr lang="ja-JP" altLang="en-US" sz="1800" dirty="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④ </a:t>
            </a:r>
            <a:r>
              <a:rPr lang="en-US" altLang="ja-JP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Paolo Camici/</a:t>
            </a:r>
            <a:r>
              <a:rPr lang="en-US" altLang="ja-JP" sz="1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Alaide</a:t>
            </a:r>
            <a:r>
              <a:rPr lang="en-US" altLang="ja-JP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Chieffo,</a:t>
            </a:r>
            <a:r>
              <a:rPr lang="ja-JP" altLang="en-US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</a:t>
            </a:r>
            <a:r>
              <a:rPr lang="en-US" altLang="ja-JP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San Raffaele Hosp (Italy)</a:t>
            </a:r>
            <a:r>
              <a:rPr lang="ja-JP" altLang="en-US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</a:t>
            </a:r>
          </a:p>
          <a:p>
            <a:pPr algn="l" fontAlgn="t">
              <a:lnSpc>
                <a:spcPts val="3000"/>
              </a:lnSpc>
              <a:spcAft>
                <a:spcPts val="750"/>
              </a:spcAft>
            </a:pPr>
            <a:r>
              <a:rPr lang="ja-JP" altLang="en-US" sz="1800" dirty="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⑤ </a:t>
            </a:r>
            <a:r>
              <a:rPr lang="en-US" altLang="ja-JP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Javier Escaned,</a:t>
            </a:r>
            <a:r>
              <a:rPr lang="ja-JP" altLang="en-US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</a:t>
            </a:r>
            <a:r>
              <a:rPr lang="en-US" altLang="ja-JP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Hospital </a:t>
            </a:r>
            <a:r>
              <a:rPr lang="en-US" altLang="ja-JP" sz="1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Clinico</a:t>
            </a:r>
            <a:r>
              <a:rPr lang="en-US" altLang="ja-JP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San Carlos (Spain)</a:t>
            </a:r>
            <a:r>
              <a:rPr lang="ja-JP" altLang="en-US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</a:t>
            </a:r>
            <a:endParaRPr lang="en-US" altLang="ja-JP" sz="1800" b="0" i="0" dirty="0">
              <a:solidFill>
                <a:srgbClr val="333333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algn="l" fontAlgn="t">
              <a:lnSpc>
                <a:spcPts val="3000"/>
              </a:lnSpc>
              <a:spcAft>
                <a:spcPts val="750"/>
              </a:spcAft>
            </a:pPr>
            <a:r>
              <a:rPr lang="ja-JP" altLang="en-US" sz="1800" dirty="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⑥ </a:t>
            </a:r>
            <a:r>
              <a:rPr lang="en-US" altLang="ja-JP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Filippo Crea, Catholic University in Rome (Italy) </a:t>
            </a:r>
            <a:endParaRPr lang="ja-JP" altLang="en-US" sz="1800" b="0" i="0" dirty="0">
              <a:solidFill>
                <a:srgbClr val="333333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algn="l" fontAlgn="t">
              <a:lnSpc>
                <a:spcPts val="3000"/>
              </a:lnSpc>
              <a:spcAft>
                <a:spcPts val="750"/>
              </a:spcAft>
            </a:pPr>
            <a:r>
              <a:rPr lang="ja-JP" altLang="en-US" sz="1800" dirty="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⑦ </a:t>
            </a:r>
            <a:r>
              <a:rPr lang="en-US" altLang="ja-JP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Juan Carlos Kaski/Ranil Silva,</a:t>
            </a:r>
            <a:r>
              <a:rPr lang="ja-JP" altLang="en-US" sz="1800" dirty="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Imperial College (UK)</a:t>
            </a:r>
          </a:p>
          <a:p>
            <a:pPr algn="l" fontAlgn="t">
              <a:lnSpc>
                <a:spcPts val="3000"/>
              </a:lnSpc>
              <a:spcAft>
                <a:spcPts val="750"/>
              </a:spcAft>
            </a:pPr>
            <a:r>
              <a:rPr lang="ja-JP" altLang="en-US" sz="1800" dirty="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⑧ </a:t>
            </a:r>
            <a:r>
              <a:rPr lang="en-US" altLang="ja-JP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Peter Ong,</a:t>
            </a:r>
            <a:r>
              <a:rPr lang="ja-JP" altLang="en-US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</a:t>
            </a:r>
            <a:r>
              <a:rPr lang="en-US" altLang="ja-JP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Robert Bosch Hospital (Germany)</a:t>
            </a:r>
            <a:r>
              <a:rPr lang="ja-JP" altLang="en-US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</a:t>
            </a:r>
          </a:p>
          <a:p>
            <a:pPr algn="l" fontAlgn="t">
              <a:lnSpc>
                <a:spcPts val="3000"/>
              </a:lnSpc>
              <a:spcAft>
                <a:spcPts val="750"/>
              </a:spcAft>
            </a:pPr>
            <a:r>
              <a:rPr lang="ja-JP" altLang="en-US" sz="1800" dirty="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⑨ </a:t>
            </a:r>
            <a:r>
              <a:rPr lang="en-US" altLang="ja-JP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Carl Pepine, University of Florida (USA) </a:t>
            </a:r>
            <a:endParaRPr lang="ja-JP" altLang="en-US" sz="1800" b="0" i="0" dirty="0">
              <a:solidFill>
                <a:srgbClr val="333333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algn="l" fontAlgn="t">
              <a:lnSpc>
                <a:spcPts val="3000"/>
              </a:lnSpc>
            </a:pPr>
            <a:r>
              <a:rPr lang="ja-JP" altLang="en-US" sz="1800" dirty="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⑩ </a:t>
            </a:r>
            <a:r>
              <a:rPr lang="en-US" altLang="ja-JP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Hiroaki Shimokawa (Japan)</a:t>
            </a:r>
            <a:endParaRPr lang="ja-JP" altLang="en-US" sz="1800" b="0" i="0" dirty="0">
              <a:solidFill>
                <a:srgbClr val="333333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291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2" name="Freeform 9"/>
          <p:cNvSpPr>
            <a:spLocks/>
          </p:cNvSpPr>
          <p:nvPr/>
        </p:nvSpPr>
        <p:spPr bwMode="auto">
          <a:xfrm>
            <a:off x="4718903" y="3207512"/>
            <a:ext cx="298866" cy="310821"/>
          </a:xfrm>
          <a:custGeom>
            <a:avLst/>
            <a:gdLst>
              <a:gd name="T0" fmla="*/ 33 w 106"/>
              <a:gd name="T1" fmla="*/ 86 h 110"/>
              <a:gd name="T2" fmla="*/ 27 w 106"/>
              <a:gd name="T3" fmla="*/ 91 h 110"/>
              <a:gd name="T4" fmla="*/ 27 w 106"/>
              <a:gd name="T5" fmla="*/ 83 h 110"/>
              <a:gd name="T6" fmla="*/ 32 w 106"/>
              <a:gd name="T7" fmla="*/ 79 h 110"/>
              <a:gd name="T8" fmla="*/ 30 w 106"/>
              <a:gd name="T9" fmla="*/ 77 h 110"/>
              <a:gd name="T10" fmla="*/ 21 w 106"/>
              <a:gd name="T11" fmla="*/ 87 h 110"/>
              <a:gd name="T12" fmla="*/ 17 w 106"/>
              <a:gd name="T13" fmla="*/ 103 h 110"/>
              <a:gd name="T14" fmla="*/ 11 w 106"/>
              <a:gd name="T15" fmla="*/ 109 h 110"/>
              <a:gd name="T16" fmla="*/ 7 w 106"/>
              <a:gd name="T17" fmla="*/ 108 h 110"/>
              <a:gd name="T18" fmla="*/ 6 w 106"/>
              <a:gd name="T19" fmla="*/ 101 h 110"/>
              <a:gd name="T20" fmla="*/ 7 w 106"/>
              <a:gd name="T21" fmla="*/ 90 h 110"/>
              <a:gd name="T22" fmla="*/ 3 w 106"/>
              <a:gd name="T23" fmla="*/ 95 h 110"/>
              <a:gd name="T24" fmla="*/ 2 w 106"/>
              <a:gd name="T25" fmla="*/ 91 h 110"/>
              <a:gd name="T26" fmla="*/ 4 w 106"/>
              <a:gd name="T27" fmla="*/ 86 h 110"/>
              <a:gd name="T28" fmla="*/ 8 w 106"/>
              <a:gd name="T29" fmla="*/ 82 h 110"/>
              <a:gd name="T30" fmla="*/ 24 w 106"/>
              <a:gd name="T31" fmla="*/ 69 h 110"/>
              <a:gd name="T32" fmla="*/ 33 w 106"/>
              <a:gd name="T33" fmla="*/ 65 h 110"/>
              <a:gd name="T34" fmla="*/ 42 w 106"/>
              <a:gd name="T35" fmla="*/ 63 h 110"/>
              <a:gd name="T36" fmla="*/ 49 w 106"/>
              <a:gd name="T37" fmla="*/ 64 h 110"/>
              <a:gd name="T38" fmla="*/ 59 w 106"/>
              <a:gd name="T39" fmla="*/ 54 h 110"/>
              <a:gd name="T40" fmla="*/ 64 w 106"/>
              <a:gd name="T41" fmla="*/ 44 h 110"/>
              <a:gd name="T42" fmla="*/ 65 w 106"/>
              <a:gd name="T43" fmla="*/ 46 h 110"/>
              <a:gd name="T44" fmla="*/ 67 w 106"/>
              <a:gd name="T45" fmla="*/ 51 h 110"/>
              <a:gd name="T46" fmla="*/ 72 w 106"/>
              <a:gd name="T47" fmla="*/ 47 h 110"/>
              <a:gd name="T48" fmla="*/ 78 w 106"/>
              <a:gd name="T49" fmla="*/ 41 h 110"/>
              <a:gd name="T50" fmla="*/ 86 w 106"/>
              <a:gd name="T51" fmla="*/ 30 h 110"/>
              <a:gd name="T52" fmla="*/ 90 w 106"/>
              <a:gd name="T53" fmla="*/ 21 h 110"/>
              <a:gd name="T54" fmla="*/ 88 w 106"/>
              <a:gd name="T55" fmla="*/ 10 h 110"/>
              <a:gd name="T56" fmla="*/ 91 w 106"/>
              <a:gd name="T57" fmla="*/ 7 h 110"/>
              <a:gd name="T58" fmla="*/ 91 w 106"/>
              <a:gd name="T59" fmla="*/ 3 h 110"/>
              <a:gd name="T60" fmla="*/ 95 w 106"/>
              <a:gd name="T61" fmla="*/ 7 h 110"/>
              <a:gd name="T62" fmla="*/ 96 w 106"/>
              <a:gd name="T63" fmla="*/ 2 h 110"/>
              <a:gd name="T64" fmla="*/ 101 w 106"/>
              <a:gd name="T65" fmla="*/ 1 h 110"/>
              <a:gd name="T66" fmla="*/ 101 w 106"/>
              <a:gd name="T67" fmla="*/ 8 h 110"/>
              <a:gd name="T68" fmla="*/ 106 w 106"/>
              <a:gd name="T69" fmla="*/ 21 h 110"/>
              <a:gd name="T70" fmla="*/ 99 w 106"/>
              <a:gd name="T71" fmla="*/ 34 h 110"/>
              <a:gd name="T72" fmla="*/ 98 w 106"/>
              <a:gd name="T73" fmla="*/ 42 h 110"/>
              <a:gd name="T74" fmla="*/ 95 w 106"/>
              <a:gd name="T75" fmla="*/ 60 h 110"/>
              <a:gd name="T76" fmla="*/ 89 w 106"/>
              <a:gd name="T77" fmla="*/ 63 h 110"/>
              <a:gd name="T78" fmla="*/ 82 w 106"/>
              <a:gd name="T79" fmla="*/ 71 h 110"/>
              <a:gd name="T80" fmla="*/ 75 w 106"/>
              <a:gd name="T81" fmla="*/ 71 h 110"/>
              <a:gd name="T82" fmla="*/ 70 w 106"/>
              <a:gd name="T83" fmla="*/ 74 h 110"/>
              <a:gd name="T84" fmla="*/ 58 w 106"/>
              <a:gd name="T85" fmla="*/ 78 h 110"/>
              <a:gd name="T86" fmla="*/ 48 w 106"/>
              <a:gd name="T87" fmla="*/ 80 h 110"/>
              <a:gd name="T88" fmla="*/ 46 w 106"/>
              <a:gd name="T89" fmla="*/ 74 h 110"/>
              <a:gd name="T90" fmla="*/ 41 w 106"/>
              <a:gd name="T91" fmla="*/ 76 h 110"/>
              <a:gd name="T92" fmla="*/ 47 w 106"/>
              <a:gd name="T93" fmla="*/ 75 h 110"/>
              <a:gd name="T94" fmla="*/ 40 w 106"/>
              <a:gd name="T95" fmla="*/ 88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6" h="110">
                <a:moveTo>
                  <a:pt x="40" y="88"/>
                </a:moveTo>
                <a:cubicBezTo>
                  <a:pt x="39" y="88"/>
                  <a:pt x="39" y="86"/>
                  <a:pt x="37" y="86"/>
                </a:cubicBezTo>
                <a:cubicBezTo>
                  <a:pt x="37" y="85"/>
                  <a:pt x="34" y="86"/>
                  <a:pt x="33" y="86"/>
                </a:cubicBezTo>
                <a:cubicBezTo>
                  <a:pt x="32" y="87"/>
                  <a:pt x="32" y="88"/>
                  <a:pt x="31" y="90"/>
                </a:cubicBezTo>
                <a:cubicBezTo>
                  <a:pt x="31" y="91"/>
                  <a:pt x="31" y="94"/>
                  <a:pt x="29" y="93"/>
                </a:cubicBezTo>
                <a:cubicBezTo>
                  <a:pt x="28" y="93"/>
                  <a:pt x="28" y="92"/>
                  <a:pt x="27" y="91"/>
                </a:cubicBezTo>
                <a:cubicBezTo>
                  <a:pt x="27" y="91"/>
                  <a:pt x="25" y="91"/>
                  <a:pt x="25" y="91"/>
                </a:cubicBezTo>
                <a:cubicBezTo>
                  <a:pt x="23" y="90"/>
                  <a:pt x="22" y="90"/>
                  <a:pt x="22" y="88"/>
                </a:cubicBezTo>
                <a:cubicBezTo>
                  <a:pt x="22" y="85"/>
                  <a:pt x="25" y="84"/>
                  <a:pt x="27" y="83"/>
                </a:cubicBezTo>
                <a:cubicBezTo>
                  <a:pt x="27" y="82"/>
                  <a:pt x="27" y="81"/>
                  <a:pt x="28" y="81"/>
                </a:cubicBezTo>
                <a:cubicBezTo>
                  <a:pt x="30" y="79"/>
                  <a:pt x="29" y="81"/>
                  <a:pt x="31" y="81"/>
                </a:cubicBezTo>
                <a:cubicBezTo>
                  <a:pt x="32" y="80"/>
                  <a:pt x="31" y="80"/>
                  <a:pt x="32" y="79"/>
                </a:cubicBezTo>
                <a:cubicBezTo>
                  <a:pt x="33" y="78"/>
                  <a:pt x="34" y="78"/>
                  <a:pt x="35" y="78"/>
                </a:cubicBezTo>
                <a:cubicBezTo>
                  <a:pt x="37" y="78"/>
                  <a:pt x="38" y="77"/>
                  <a:pt x="35" y="76"/>
                </a:cubicBezTo>
                <a:cubicBezTo>
                  <a:pt x="34" y="76"/>
                  <a:pt x="32" y="77"/>
                  <a:pt x="30" y="77"/>
                </a:cubicBezTo>
                <a:cubicBezTo>
                  <a:pt x="29" y="78"/>
                  <a:pt x="27" y="78"/>
                  <a:pt x="26" y="79"/>
                </a:cubicBezTo>
                <a:cubicBezTo>
                  <a:pt x="24" y="80"/>
                  <a:pt x="24" y="82"/>
                  <a:pt x="22" y="83"/>
                </a:cubicBezTo>
                <a:cubicBezTo>
                  <a:pt x="20" y="84"/>
                  <a:pt x="19" y="84"/>
                  <a:pt x="21" y="87"/>
                </a:cubicBezTo>
                <a:cubicBezTo>
                  <a:pt x="22" y="90"/>
                  <a:pt x="22" y="92"/>
                  <a:pt x="20" y="95"/>
                </a:cubicBezTo>
                <a:cubicBezTo>
                  <a:pt x="19" y="97"/>
                  <a:pt x="19" y="98"/>
                  <a:pt x="18" y="100"/>
                </a:cubicBezTo>
                <a:cubicBezTo>
                  <a:pt x="18" y="101"/>
                  <a:pt x="17" y="102"/>
                  <a:pt x="17" y="103"/>
                </a:cubicBezTo>
                <a:cubicBezTo>
                  <a:pt x="16" y="104"/>
                  <a:pt x="16" y="105"/>
                  <a:pt x="16" y="106"/>
                </a:cubicBezTo>
                <a:cubicBezTo>
                  <a:pt x="16" y="109"/>
                  <a:pt x="15" y="108"/>
                  <a:pt x="13" y="110"/>
                </a:cubicBezTo>
                <a:cubicBezTo>
                  <a:pt x="12" y="110"/>
                  <a:pt x="11" y="110"/>
                  <a:pt x="11" y="109"/>
                </a:cubicBezTo>
                <a:cubicBezTo>
                  <a:pt x="11" y="108"/>
                  <a:pt x="11" y="107"/>
                  <a:pt x="10" y="105"/>
                </a:cubicBezTo>
                <a:cubicBezTo>
                  <a:pt x="10" y="106"/>
                  <a:pt x="10" y="108"/>
                  <a:pt x="10" y="109"/>
                </a:cubicBezTo>
                <a:cubicBezTo>
                  <a:pt x="9" y="109"/>
                  <a:pt x="8" y="108"/>
                  <a:pt x="7" y="108"/>
                </a:cubicBezTo>
                <a:cubicBezTo>
                  <a:pt x="6" y="106"/>
                  <a:pt x="7" y="107"/>
                  <a:pt x="7" y="106"/>
                </a:cubicBezTo>
                <a:cubicBezTo>
                  <a:pt x="7" y="105"/>
                  <a:pt x="7" y="104"/>
                  <a:pt x="6" y="103"/>
                </a:cubicBezTo>
                <a:cubicBezTo>
                  <a:pt x="6" y="103"/>
                  <a:pt x="6" y="102"/>
                  <a:pt x="6" y="101"/>
                </a:cubicBezTo>
                <a:cubicBezTo>
                  <a:pt x="6" y="100"/>
                  <a:pt x="4" y="98"/>
                  <a:pt x="4" y="96"/>
                </a:cubicBezTo>
                <a:cubicBezTo>
                  <a:pt x="5" y="94"/>
                  <a:pt x="7" y="95"/>
                  <a:pt x="9" y="95"/>
                </a:cubicBezTo>
                <a:cubicBezTo>
                  <a:pt x="9" y="93"/>
                  <a:pt x="9" y="91"/>
                  <a:pt x="7" y="90"/>
                </a:cubicBezTo>
                <a:cubicBezTo>
                  <a:pt x="6" y="90"/>
                  <a:pt x="9" y="93"/>
                  <a:pt x="7" y="94"/>
                </a:cubicBezTo>
                <a:cubicBezTo>
                  <a:pt x="5" y="95"/>
                  <a:pt x="6" y="93"/>
                  <a:pt x="4" y="93"/>
                </a:cubicBezTo>
                <a:cubicBezTo>
                  <a:pt x="3" y="93"/>
                  <a:pt x="3" y="95"/>
                  <a:pt x="3" y="95"/>
                </a:cubicBezTo>
                <a:cubicBezTo>
                  <a:pt x="3" y="95"/>
                  <a:pt x="3" y="94"/>
                  <a:pt x="3" y="93"/>
                </a:cubicBezTo>
                <a:cubicBezTo>
                  <a:pt x="3" y="93"/>
                  <a:pt x="2" y="93"/>
                  <a:pt x="2" y="92"/>
                </a:cubicBezTo>
                <a:cubicBezTo>
                  <a:pt x="1" y="92"/>
                  <a:pt x="2" y="91"/>
                  <a:pt x="2" y="91"/>
                </a:cubicBezTo>
                <a:cubicBezTo>
                  <a:pt x="1" y="89"/>
                  <a:pt x="0" y="88"/>
                  <a:pt x="0" y="86"/>
                </a:cubicBezTo>
                <a:cubicBezTo>
                  <a:pt x="2" y="87"/>
                  <a:pt x="1" y="85"/>
                  <a:pt x="2" y="85"/>
                </a:cubicBezTo>
                <a:cubicBezTo>
                  <a:pt x="3" y="85"/>
                  <a:pt x="4" y="86"/>
                  <a:pt x="4" y="86"/>
                </a:cubicBezTo>
                <a:cubicBezTo>
                  <a:pt x="5" y="85"/>
                  <a:pt x="4" y="85"/>
                  <a:pt x="5" y="84"/>
                </a:cubicBezTo>
                <a:cubicBezTo>
                  <a:pt x="5" y="84"/>
                  <a:pt x="6" y="84"/>
                  <a:pt x="6" y="83"/>
                </a:cubicBezTo>
                <a:cubicBezTo>
                  <a:pt x="7" y="83"/>
                  <a:pt x="8" y="83"/>
                  <a:pt x="8" y="82"/>
                </a:cubicBezTo>
                <a:cubicBezTo>
                  <a:pt x="10" y="81"/>
                  <a:pt x="11" y="80"/>
                  <a:pt x="12" y="78"/>
                </a:cubicBezTo>
                <a:cubicBezTo>
                  <a:pt x="13" y="75"/>
                  <a:pt x="14" y="76"/>
                  <a:pt x="16" y="75"/>
                </a:cubicBezTo>
                <a:cubicBezTo>
                  <a:pt x="19" y="74"/>
                  <a:pt x="22" y="71"/>
                  <a:pt x="24" y="69"/>
                </a:cubicBezTo>
                <a:cubicBezTo>
                  <a:pt x="25" y="68"/>
                  <a:pt x="26" y="67"/>
                  <a:pt x="27" y="66"/>
                </a:cubicBezTo>
                <a:cubicBezTo>
                  <a:pt x="27" y="65"/>
                  <a:pt x="27" y="65"/>
                  <a:pt x="28" y="64"/>
                </a:cubicBezTo>
                <a:cubicBezTo>
                  <a:pt x="30" y="63"/>
                  <a:pt x="32" y="63"/>
                  <a:pt x="33" y="65"/>
                </a:cubicBezTo>
                <a:cubicBezTo>
                  <a:pt x="34" y="65"/>
                  <a:pt x="36" y="64"/>
                  <a:pt x="37" y="64"/>
                </a:cubicBezTo>
                <a:cubicBezTo>
                  <a:pt x="38" y="64"/>
                  <a:pt x="39" y="64"/>
                  <a:pt x="40" y="64"/>
                </a:cubicBezTo>
                <a:cubicBezTo>
                  <a:pt x="41" y="64"/>
                  <a:pt x="41" y="63"/>
                  <a:pt x="42" y="63"/>
                </a:cubicBezTo>
                <a:cubicBezTo>
                  <a:pt x="43" y="63"/>
                  <a:pt x="45" y="63"/>
                  <a:pt x="46" y="63"/>
                </a:cubicBezTo>
                <a:cubicBezTo>
                  <a:pt x="47" y="63"/>
                  <a:pt x="48" y="61"/>
                  <a:pt x="49" y="62"/>
                </a:cubicBezTo>
                <a:cubicBezTo>
                  <a:pt x="49" y="62"/>
                  <a:pt x="49" y="63"/>
                  <a:pt x="49" y="64"/>
                </a:cubicBezTo>
                <a:cubicBezTo>
                  <a:pt x="51" y="63"/>
                  <a:pt x="51" y="65"/>
                  <a:pt x="53" y="64"/>
                </a:cubicBezTo>
                <a:cubicBezTo>
                  <a:pt x="55" y="63"/>
                  <a:pt x="55" y="62"/>
                  <a:pt x="55" y="60"/>
                </a:cubicBezTo>
                <a:cubicBezTo>
                  <a:pt x="55" y="57"/>
                  <a:pt x="58" y="56"/>
                  <a:pt x="59" y="54"/>
                </a:cubicBezTo>
                <a:cubicBezTo>
                  <a:pt x="62" y="51"/>
                  <a:pt x="61" y="50"/>
                  <a:pt x="61" y="47"/>
                </a:cubicBezTo>
                <a:cubicBezTo>
                  <a:pt x="61" y="46"/>
                  <a:pt x="61" y="45"/>
                  <a:pt x="62" y="44"/>
                </a:cubicBezTo>
                <a:cubicBezTo>
                  <a:pt x="63" y="44"/>
                  <a:pt x="64" y="44"/>
                  <a:pt x="64" y="44"/>
                </a:cubicBezTo>
                <a:cubicBezTo>
                  <a:pt x="65" y="44"/>
                  <a:pt x="65" y="43"/>
                  <a:pt x="66" y="43"/>
                </a:cubicBezTo>
                <a:cubicBezTo>
                  <a:pt x="66" y="44"/>
                  <a:pt x="66" y="44"/>
                  <a:pt x="66" y="44"/>
                </a:cubicBezTo>
                <a:cubicBezTo>
                  <a:pt x="65" y="44"/>
                  <a:pt x="66" y="45"/>
                  <a:pt x="65" y="46"/>
                </a:cubicBezTo>
                <a:cubicBezTo>
                  <a:pt x="65" y="47"/>
                  <a:pt x="64" y="46"/>
                  <a:pt x="64" y="47"/>
                </a:cubicBezTo>
                <a:cubicBezTo>
                  <a:pt x="64" y="49"/>
                  <a:pt x="64" y="51"/>
                  <a:pt x="65" y="51"/>
                </a:cubicBezTo>
                <a:cubicBezTo>
                  <a:pt x="66" y="51"/>
                  <a:pt x="66" y="51"/>
                  <a:pt x="67" y="51"/>
                </a:cubicBezTo>
                <a:cubicBezTo>
                  <a:pt x="67" y="50"/>
                  <a:pt x="67" y="50"/>
                  <a:pt x="67" y="50"/>
                </a:cubicBezTo>
                <a:cubicBezTo>
                  <a:pt x="67" y="49"/>
                  <a:pt x="68" y="50"/>
                  <a:pt x="68" y="49"/>
                </a:cubicBezTo>
                <a:cubicBezTo>
                  <a:pt x="70" y="49"/>
                  <a:pt x="70" y="48"/>
                  <a:pt x="72" y="47"/>
                </a:cubicBezTo>
                <a:cubicBezTo>
                  <a:pt x="73" y="47"/>
                  <a:pt x="74" y="46"/>
                  <a:pt x="76" y="45"/>
                </a:cubicBezTo>
                <a:cubicBezTo>
                  <a:pt x="76" y="44"/>
                  <a:pt x="77" y="44"/>
                  <a:pt x="77" y="43"/>
                </a:cubicBezTo>
                <a:cubicBezTo>
                  <a:pt x="78" y="42"/>
                  <a:pt x="78" y="41"/>
                  <a:pt x="78" y="41"/>
                </a:cubicBezTo>
                <a:cubicBezTo>
                  <a:pt x="79" y="39"/>
                  <a:pt x="81" y="39"/>
                  <a:pt x="82" y="38"/>
                </a:cubicBezTo>
                <a:cubicBezTo>
                  <a:pt x="83" y="37"/>
                  <a:pt x="84" y="36"/>
                  <a:pt x="84" y="35"/>
                </a:cubicBezTo>
                <a:cubicBezTo>
                  <a:pt x="84" y="33"/>
                  <a:pt x="85" y="31"/>
                  <a:pt x="86" y="30"/>
                </a:cubicBezTo>
                <a:cubicBezTo>
                  <a:pt x="86" y="29"/>
                  <a:pt x="87" y="29"/>
                  <a:pt x="87" y="28"/>
                </a:cubicBezTo>
                <a:cubicBezTo>
                  <a:pt x="88" y="27"/>
                  <a:pt x="87" y="26"/>
                  <a:pt x="88" y="25"/>
                </a:cubicBezTo>
                <a:cubicBezTo>
                  <a:pt x="88" y="24"/>
                  <a:pt x="89" y="23"/>
                  <a:pt x="90" y="21"/>
                </a:cubicBezTo>
                <a:cubicBezTo>
                  <a:pt x="90" y="18"/>
                  <a:pt x="89" y="18"/>
                  <a:pt x="87" y="18"/>
                </a:cubicBezTo>
                <a:cubicBezTo>
                  <a:pt x="86" y="18"/>
                  <a:pt x="88" y="15"/>
                  <a:pt x="88" y="15"/>
                </a:cubicBezTo>
                <a:cubicBezTo>
                  <a:pt x="89" y="13"/>
                  <a:pt x="89" y="12"/>
                  <a:pt x="88" y="10"/>
                </a:cubicBezTo>
                <a:cubicBezTo>
                  <a:pt x="88" y="10"/>
                  <a:pt x="87" y="10"/>
                  <a:pt x="88" y="9"/>
                </a:cubicBezTo>
                <a:cubicBezTo>
                  <a:pt x="88" y="9"/>
                  <a:pt x="89" y="8"/>
                  <a:pt x="89" y="8"/>
                </a:cubicBezTo>
                <a:cubicBezTo>
                  <a:pt x="90" y="7"/>
                  <a:pt x="91" y="8"/>
                  <a:pt x="91" y="7"/>
                </a:cubicBezTo>
                <a:cubicBezTo>
                  <a:pt x="91" y="6"/>
                  <a:pt x="91" y="6"/>
                  <a:pt x="91" y="5"/>
                </a:cubicBezTo>
                <a:cubicBezTo>
                  <a:pt x="91" y="5"/>
                  <a:pt x="91" y="4"/>
                  <a:pt x="91" y="4"/>
                </a:cubicBezTo>
                <a:cubicBezTo>
                  <a:pt x="91" y="4"/>
                  <a:pt x="91" y="3"/>
                  <a:pt x="91" y="3"/>
                </a:cubicBezTo>
                <a:cubicBezTo>
                  <a:pt x="92" y="2"/>
                  <a:pt x="92" y="3"/>
                  <a:pt x="92" y="3"/>
                </a:cubicBezTo>
                <a:cubicBezTo>
                  <a:pt x="94" y="3"/>
                  <a:pt x="94" y="3"/>
                  <a:pt x="95" y="5"/>
                </a:cubicBezTo>
                <a:cubicBezTo>
                  <a:pt x="95" y="6"/>
                  <a:pt x="94" y="7"/>
                  <a:pt x="95" y="7"/>
                </a:cubicBezTo>
                <a:cubicBezTo>
                  <a:pt x="96" y="7"/>
                  <a:pt x="97" y="5"/>
                  <a:pt x="97" y="4"/>
                </a:cubicBezTo>
                <a:cubicBezTo>
                  <a:pt x="96" y="4"/>
                  <a:pt x="96" y="4"/>
                  <a:pt x="96" y="4"/>
                </a:cubicBezTo>
                <a:cubicBezTo>
                  <a:pt x="95" y="3"/>
                  <a:pt x="95" y="2"/>
                  <a:pt x="96" y="2"/>
                </a:cubicBezTo>
                <a:cubicBezTo>
                  <a:pt x="96" y="1"/>
                  <a:pt x="96" y="0"/>
                  <a:pt x="96" y="0"/>
                </a:cubicBezTo>
                <a:cubicBezTo>
                  <a:pt x="97" y="0"/>
                  <a:pt x="98" y="1"/>
                  <a:pt x="99" y="1"/>
                </a:cubicBezTo>
                <a:cubicBezTo>
                  <a:pt x="100" y="1"/>
                  <a:pt x="100" y="1"/>
                  <a:pt x="101" y="1"/>
                </a:cubicBezTo>
                <a:cubicBezTo>
                  <a:pt x="101" y="2"/>
                  <a:pt x="101" y="2"/>
                  <a:pt x="101" y="3"/>
                </a:cubicBezTo>
                <a:cubicBezTo>
                  <a:pt x="101" y="3"/>
                  <a:pt x="101" y="4"/>
                  <a:pt x="101" y="4"/>
                </a:cubicBezTo>
                <a:cubicBezTo>
                  <a:pt x="101" y="5"/>
                  <a:pt x="101" y="6"/>
                  <a:pt x="101" y="8"/>
                </a:cubicBezTo>
                <a:cubicBezTo>
                  <a:pt x="101" y="9"/>
                  <a:pt x="101" y="10"/>
                  <a:pt x="102" y="11"/>
                </a:cubicBezTo>
                <a:cubicBezTo>
                  <a:pt x="103" y="12"/>
                  <a:pt x="104" y="13"/>
                  <a:pt x="104" y="14"/>
                </a:cubicBezTo>
                <a:cubicBezTo>
                  <a:pt x="105" y="16"/>
                  <a:pt x="106" y="18"/>
                  <a:pt x="106" y="21"/>
                </a:cubicBezTo>
                <a:cubicBezTo>
                  <a:pt x="106" y="24"/>
                  <a:pt x="105" y="26"/>
                  <a:pt x="103" y="28"/>
                </a:cubicBezTo>
                <a:cubicBezTo>
                  <a:pt x="103" y="30"/>
                  <a:pt x="101" y="31"/>
                  <a:pt x="100" y="32"/>
                </a:cubicBezTo>
                <a:cubicBezTo>
                  <a:pt x="100" y="33"/>
                  <a:pt x="100" y="34"/>
                  <a:pt x="99" y="34"/>
                </a:cubicBezTo>
                <a:cubicBezTo>
                  <a:pt x="98" y="35"/>
                  <a:pt x="98" y="36"/>
                  <a:pt x="97" y="37"/>
                </a:cubicBezTo>
                <a:cubicBezTo>
                  <a:pt x="97" y="37"/>
                  <a:pt x="97" y="38"/>
                  <a:pt x="97" y="39"/>
                </a:cubicBezTo>
                <a:cubicBezTo>
                  <a:pt x="97" y="40"/>
                  <a:pt x="98" y="41"/>
                  <a:pt x="98" y="42"/>
                </a:cubicBezTo>
                <a:cubicBezTo>
                  <a:pt x="99" y="47"/>
                  <a:pt x="95" y="50"/>
                  <a:pt x="94" y="54"/>
                </a:cubicBezTo>
                <a:cubicBezTo>
                  <a:pt x="94" y="55"/>
                  <a:pt x="93" y="56"/>
                  <a:pt x="94" y="57"/>
                </a:cubicBezTo>
                <a:cubicBezTo>
                  <a:pt x="94" y="58"/>
                  <a:pt x="95" y="59"/>
                  <a:pt x="95" y="60"/>
                </a:cubicBezTo>
                <a:cubicBezTo>
                  <a:pt x="93" y="63"/>
                  <a:pt x="92" y="66"/>
                  <a:pt x="90" y="69"/>
                </a:cubicBezTo>
                <a:cubicBezTo>
                  <a:pt x="88" y="71"/>
                  <a:pt x="86" y="71"/>
                  <a:pt x="86" y="68"/>
                </a:cubicBezTo>
                <a:cubicBezTo>
                  <a:pt x="87" y="67"/>
                  <a:pt x="88" y="65"/>
                  <a:pt x="89" y="63"/>
                </a:cubicBezTo>
                <a:cubicBezTo>
                  <a:pt x="87" y="63"/>
                  <a:pt x="86" y="66"/>
                  <a:pt x="86" y="68"/>
                </a:cubicBezTo>
                <a:cubicBezTo>
                  <a:pt x="84" y="68"/>
                  <a:pt x="82" y="65"/>
                  <a:pt x="81" y="69"/>
                </a:cubicBezTo>
                <a:cubicBezTo>
                  <a:pt x="81" y="70"/>
                  <a:pt x="82" y="71"/>
                  <a:pt x="82" y="71"/>
                </a:cubicBezTo>
                <a:cubicBezTo>
                  <a:pt x="81" y="73"/>
                  <a:pt x="79" y="72"/>
                  <a:pt x="79" y="74"/>
                </a:cubicBezTo>
                <a:cubicBezTo>
                  <a:pt x="76" y="75"/>
                  <a:pt x="79" y="70"/>
                  <a:pt x="79" y="69"/>
                </a:cubicBezTo>
                <a:cubicBezTo>
                  <a:pt x="76" y="68"/>
                  <a:pt x="77" y="70"/>
                  <a:pt x="75" y="71"/>
                </a:cubicBezTo>
                <a:cubicBezTo>
                  <a:pt x="75" y="72"/>
                  <a:pt x="74" y="71"/>
                  <a:pt x="73" y="72"/>
                </a:cubicBezTo>
                <a:cubicBezTo>
                  <a:pt x="73" y="73"/>
                  <a:pt x="74" y="73"/>
                  <a:pt x="73" y="74"/>
                </a:cubicBezTo>
                <a:cubicBezTo>
                  <a:pt x="73" y="74"/>
                  <a:pt x="70" y="74"/>
                  <a:pt x="70" y="74"/>
                </a:cubicBezTo>
                <a:cubicBezTo>
                  <a:pt x="67" y="73"/>
                  <a:pt x="64" y="73"/>
                  <a:pt x="61" y="73"/>
                </a:cubicBezTo>
                <a:cubicBezTo>
                  <a:pt x="60" y="75"/>
                  <a:pt x="62" y="75"/>
                  <a:pt x="62" y="76"/>
                </a:cubicBezTo>
                <a:cubicBezTo>
                  <a:pt x="62" y="78"/>
                  <a:pt x="59" y="78"/>
                  <a:pt x="58" y="78"/>
                </a:cubicBezTo>
                <a:cubicBezTo>
                  <a:pt x="57" y="79"/>
                  <a:pt x="56" y="81"/>
                  <a:pt x="56" y="82"/>
                </a:cubicBezTo>
                <a:cubicBezTo>
                  <a:pt x="55" y="82"/>
                  <a:pt x="55" y="85"/>
                  <a:pt x="54" y="85"/>
                </a:cubicBezTo>
                <a:cubicBezTo>
                  <a:pt x="53" y="86"/>
                  <a:pt x="48" y="82"/>
                  <a:pt x="48" y="80"/>
                </a:cubicBezTo>
                <a:cubicBezTo>
                  <a:pt x="48" y="80"/>
                  <a:pt x="47" y="78"/>
                  <a:pt x="48" y="77"/>
                </a:cubicBezTo>
                <a:cubicBezTo>
                  <a:pt x="48" y="76"/>
                  <a:pt x="50" y="75"/>
                  <a:pt x="50" y="74"/>
                </a:cubicBezTo>
                <a:cubicBezTo>
                  <a:pt x="50" y="73"/>
                  <a:pt x="47" y="74"/>
                  <a:pt x="46" y="74"/>
                </a:cubicBezTo>
                <a:cubicBezTo>
                  <a:pt x="44" y="73"/>
                  <a:pt x="42" y="73"/>
                  <a:pt x="40" y="73"/>
                </a:cubicBezTo>
                <a:cubicBezTo>
                  <a:pt x="40" y="75"/>
                  <a:pt x="42" y="74"/>
                  <a:pt x="42" y="76"/>
                </a:cubicBezTo>
                <a:cubicBezTo>
                  <a:pt x="42" y="76"/>
                  <a:pt x="41" y="76"/>
                  <a:pt x="41" y="76"/>
                </a:cubicBezTo>
                <a:cubicBezTo>
                  <a:pt x="41" y="77"/>
                  <a:pt x="42" y="78"/>
                  <a:pt x="43" y="78"/>
                </a:cubicBezTo>
                <a:cubicBezTo>
                  <a:pt x="44" y="76"/>
                  <a:pt x="44" y="75"/>
                  <a:pt x="47" y="75"/>
                </a:cubicBezTo>
                <a:cubicBezTo>
                  <a:pt x="47" y="75"/>
                  <a:pt x="47" y="75"/>
                  <a:pt x="47" y="75"/>
                </a:cubicBezTo>
                <a:cubicBezTo>
                  <a:pt x="46" y="75"/>
                  <a:pt x="46" y="77"/>
                  <a:pt x="46" y="78"/>
                </a:cubicBezTo>
                <a:cubicBezTo>
                  <a:pt x="42" y="78"/>
                  <a:pt x="44" y="80"/>
                  <a:pt x="44" y="82"/>
                </a:cubicBezTo>
                <a:cubicBezTo>
                  <a:pt x="42" y="83"/>
                  <a:pt x="40" y="85"/>
                  <a:pt x="40" y="88"/>
                </a:cubicBezTo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63" name="Freeform 10"/>
          <p:cNvSpPr>
            <a:spLocks/>
          </p:cNvSpPr>
          <p:nvPr/>
        </p:nvSpPr>
        <p:spPr bwMode="auto">
          <a:xfrm>
            <a:off x="4718903" y="3207512"/>
            <a:ext cx="298866" cy="310821"/>
          </a:xfrm>
          <a:custGeom>
            <a:avLst/>
            <a:gdLst>
              <a:gd name="T0" fmla="*/ 33 w 106"/>
              <a:gd name="T1" fmla="*/ 86 h 110"/>
              <a:gd name="T2" fmla="*/ 27 w 106"/>
              <a:gd name="T3" fmla="*/ 91 h 110"/>
              <a:gd name="T4" fmla="*/ 27 w 106"/>
              <a:gd name="T5" fmla="*/ 83 h 110"/>
              <a:gd name="T6" fmla="*/ 32 w 106"/>
              <a:gd name="T7" fmla="*/ 79 h 110"/>
              <a:gd name="T8" fmla="*/ 30 w 106"/>
              <a:gd name="T9" fmla="*/ 77 h 110"/>
              <a:gd name="T10" fmla="*/ 21 w 106"/>
              <a:gd name="T11" fmla="*/ 87 h 110"/>
              <a:gd name="T12" fmla="*/ 17 w 106"/>
              <a:gd name="T13" fmla="*/ 103 h 110"/>
              <a:gd name="T14" fmla="*/ 11 w 106"/>
              <a:gd name="T15" fmla="*/ 109 h 110"/>
              <a:gd name="T16" fmla="*/ 7 w 106"/>
              <a:gd name="T17" fmla="*/ 108 h 110"/>
              <a:gd name="T18" fmla="*/ 6 w 106"/>
              <a:gd name="T19" fmla="*/ 101 h 110"/>
              <a:gd name="T20" fmla="*/ 7 w 106"/>
              <a:gd name="T21" fmla="*/ 90 h 110"/>
              <a:gd name="T22" fmla="*/ 3 w 106"/>
              <a:gd name="T23" fmla="*/ 95 h 110"/>
              <a:gd name="T24" fmla="*/ 2 w 106"/>
              <a:gd name="T25" fmla="*/ 91 h 110"/>
              <a:gd name="T26" fmla="*/ 4 w 106"/>
              <a:gd name="T27" fmla="*/ 86 h 110"/>
              <a:gd name="T28" fmla="*/ 8 w 106"/>
              <a:gd name="T29" fmla="*/ 82 h 110"/>
              <a:gd name="T30" fmla="*/ 24 w 106"/>
              <a:gd name="T31" fmla="*/ 69 h 110"/>
              <a:gd name="T32" fmla="*/ 33 w 106"/>
              <a:gd name="T33" fmla="*/ 65 h 110"/>
              <a:gd name="T34" fmla="*/ 42 w 106"/>
              <a:gd name="T35" fmla="*/ 63 h 110"/>
              <a:gd name="T36" fmla="*/ 49 w 106"/>
              <a:gd name="T37" fmla="*/ 64 h 110"/>
              <a:gd name="T38" fmla="*/ 59 w 106"/>
              <a:gd name="T39" fmla="*/ 54 h 110"/>
              <a:gd name="T40" fmla="*/ 64 w 106"/>
              <a:gd name="T41" fmla="*/ 44 h 110"/>
              <a:gd name="T42" fmla="*/ 65 w 106"/>
              <a:gd name="T43" fmla="*/ 46 h 110"/>
              <a:gd name="T44" fmla="*/ 67 w 106"/>
              <a:gd name="T45" fmla="*/ 51 h 110"/>
              <a:gd name="T46" fmla="*/ 72 w 106"/>
              <a:gd name="T47" fmla="*/ 47 h 110"/>
              <a:gd name="T48" fmla="*/ 78 w 106"/>
              <a:gd name="T49" fmla="*/ 41 h 110"/>
              <a:gd name="T50" fmla="*/ 86 w 106"/>
              <a:gd name="T51" fmla="*/ 30 h 110"/>
              <a:gd name="T52" fmla="*/ 90 w 106"/>
              <a:gd name="T53" fmla="*/ 21 h 110"/>
              <a:gd name="T54" fmla="*/ 88 w 106"/>
              <a:gd name="T55" fmla="*/ 10 h 110"/>
              <a:gd name="T56" fmla="*/ 91 w 106"/>
              <a:gd name="T57" fmla="*/ 7 h 110"/>
              <a:gd name="T58" fmla="*/ 91 w 106"/>
              <a:gd name="T59" fmla="*/ 3 h 110"/>
              <a:gd name="T60" fmla="*/ 95 w 106"/>
              <a:gd name="T61" fmla="*/ 7 h 110"/>
              <a:gd name="T62" fmla="*/ 96 w 106"/>
              <a:gd name="T63" fmla="*/ 2 h 110"/>
              <a:gd name="T64" fmla="*/ 101 w 106"/>
              <a:gd name="T65" fmla="*/ 1 h 110"/>
              <a:gd name="T66" fmla="*/ 101 w 106"/>
              <a:gd name="T67" fmla="*/ 8 h 110"/>
              <a:gd name="T68" fmla="*/ 106 w 106"/>
              <a:gd name="T69" fmla="*/ 21 h 110"/>
              <a:gd name="T70" fmla="*/ 99 w 106"/>
              <a:gd name="T71" fmla="*/ 34 h 110"/>
              <a:gd name="T72" fmla="*/ 98 w 106"/>
              <a:gd name="T73" fmla="*/ 42 h 110"/>
              <a:gd name="T74" fmla="*/ 95 w 106"/>
              <a:gd name="T75" fmla="*/ 60 h 110"/>
              <a:gd name="T76" fmla="*/ 89 w 106"/>
              <a:gd name="T77" fmla="*/ 63 h 110"/>
              <a:gd name="T78" fmla="*/ 82 w 106"/>
              <a:gd name="T79" fmla="*/ 71 h 110"/>
              <a:gd name="T80" fmla="*/ 75 w 106"/>
              <a:gd name="T81" fmla="*/ 71 h 110"/>
              <a:gd name="T82" fmla="*/ 70 w 106"/>
              <a:gd name="T83" fmla="*/ 74 h 110"/>
              <a:gd name="T84" fmla="*/ 58 w 106"/>
              <a:gd name="T85" fmla="*/ 78 h 110"/>
              <a:gd name="T86" fmla="*/ 48 w 106"/>
              <a:gd name="T87" fmla="*/ 80 h 110"/>
              <a:gd name="T88" fmla="*/ 46 w 106"/>
              <a:gd name="T89" fmla="*/ 74 h 110"/>
              <a:gd name="T90" fmla="*/ 41 w 106"/>
              <a:gd name="T91" fmla="*/ 76 h 110"/>
              <a:gd name="T92" fmla="*/ 47 w 106"/>
              <a:gd name="T93" fmla="*/ 75 h 110"/>
              <a:gd name="T94" fmla="*/ 40 w 106"/>
              <a:gd name="T95" fmla="*/ 88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6" h="110">
                <a:moveTo>
                  <a:pt x="40" y="88"/>
                </a:moveTo>
                <a:cubicBezTo>
                  <a:pt x="39" y="88"/>
                  <a:pt x="39" y="86"/>
                  <a:pt x="37" y="86"/>
                </a:cubicBezTo>
                <a:cubicBezTo>
                  <a:pt x="37" y="85"/>
                  <a:pt x="34" y="86"/>
                  <a:pt x="33" y="86"/>
                </a:cubicBezTo>
                <a:cubicBezTo>
                  <a:pt x="32" y="87"/>
                  <a:pt x="32" y="88"/>
                  <a:pt x="31" y="90"/>
                </a:cubicBezTo>
                <a:cubicBezTo>
                  <a:pt x="31" y="91"/>
                  <a:pt x="31" y="94"/>
                  <a:pt x="29" y="93"/>
                </a:cubicBezTo>
                <a:cubicBezTo>
                  <a:pt x="28" y="93"/>
                  <a:pt x="28" y="92"/>
                  <a:pt x="27" y="91"/>
                </a:cubicBezTo>
                <a:cubicBezTo>
                  <a:pt x="27" y="91"/>
                  <a:pt x="25" y="91"/>
                  <a:pt x="25" y="91"/>
                </a:cubicBezTo>
                <a:cubicBezTo>
                  <a:pt x="23" y="90"/>
                  <a:pt x="22" y="90"/>
                  <a:pt x="22" y="88"/>
                </a:cubicBezTo>
                <a:cubicBezTo>
                  <a:pt x="22" y="85"/>
                  <a:pt x="25" y="84"/>
                  <a:pt x="27" y="83"/>
                </a:cubicBezTo>
                <a:cubicBezTo>
                  <a:pt x="27" y="82"/>
                  <a:pt x="27" y="81"/>
                  <a:pt x="28" y="81"/>
                </a:cubicBezTo>
                <a:cubicBezTo>
                  <a:pt x="30" y="79"/>
                  <a:pt x="29" y="81"/>
                  <a:pt x="31" y="81"/>
                </a:cubicBezTo>
                <a:cubicBezTo>
                  <a:pt x="32" y="80"/>
                  <a:pt x="31" y="80"/>
                  <a:pt x="32" y="79"/>
                </a:cubicBezTo>
                <a:cubicBezTo>
                  <a:pt x="33" y="78"/>
                  <a:pt x="34" y="78"/>
                  <a:pt x="35" y="78"/>
                </a:cubicBezTo>
                <a:cubicBezTo>
                  <a:pt x="37" y="78"/>
                  <a:pt x="38" y="77"/>
                  <a:pt x="35" y="76"/>
                </a:cubicBezTo>
                <a:cubicBezTo>
                  <a:pt x="34" y="76"/>
                  <a:pt x="32" y="77"/>
                  <a:pt x="30" y="77"/>
                </a:cubicBezTo>
                <a:cubicBezTo>
                  <a:pt x="29" y="78"/>
                  <a:pt x="27" y="78"/>
                  <a:pt x="26" y="79"/>
                </a:cubicBezTo>
                <a:cubicBezTo>
                  <a:pt x="24" y="80"/>
                  <a:pt x="24" y="82"/>
                  <a:pt x="22" y="83"/>
                </a:cubicBezTo>
                <a:cubicBezTo>
                  <a:pt x="20" y="84"/>
                  <a:pt x="19" y="84"/>
                  <a:pt x="21" y="87"/>
                </a:cubicBezTo>
                <a:cubicBezTo>
                  <a:pt x="22" y="90"/>
                  <a:pt x="22" y="92"/>
                  <a:pt x="20" y="95"/>
                </a:cubicBezTo>
                <a:cubicBezTo>
                  <a:pt x="19" y="97"/>
                  <a:pt x="19" y="98"/>
                  <a:pt x="18" y="100"/>
                </a:cubicBezTo>
                <a:cubicBezTo>
                  <a:pt x="18" y="101"/>
                  <a:pt x="17" y="102"/>
                  <a:pt x="17" y="103"/>
                </a:cubicBezTo>
                <a:cubicBezTo>
                  <a:pt x="16" y="104"/>
                  <a:pt x="16" y="105"/>
                  <a:pt x="16" y="106"/>
                </a:cubicBezTo>
                <a:cubicBezTo>
                  <a:pt x="16" y="109"/>
                  <a:pt x="15" y="108"/>
                  <a:pt x="13" y="110"/>
                </a:cubicBezTo>
                <a:cubicBezTo>
                  <a:pt x="12" y="110"/>
                  <a:pt x="11" y="110"/>
                  <a:pt x="11" y="109"/>
                </a:cubicBezTo>
                <a:cubicBezTo>
                  <a:pt x="11" y="108"/>
                  <a:pt x="11" y="107"/>
                  <a:pt x="10" y="105"/>
                </a:cubicBezTo>
                <a:cubicBezTo>
                  <a:pt x="10" y="106"/>
                  <a:pt x="10" y="108"/>
                  <a:pt x="10" y="109"/>
                </a:cubicBezTo>
                <a:cubicBezTo>
                  <a:pt x="9" y="109"/>
                  <a:pt x="8" y="108"/>
                  <a:pt x="7" y="108"/>
                </a:cubicBezTo>
                <a:cubicBezTo>
                  <a:pt x="6" y="106"/>
                  <a:pt x="7" y="107"/>
                  <a:pt x="7" y="106"/>
                </a:cubicBezTo>
                <a:cubicBezTo>
                  <a:pt x="7" y="105"/>
                  <a:pt x="7" y="104"/>
                  <a:pt x="6" y="103"/>
                </a:cubicBezTo>
                <a:cubicBezTo>
                  <a:pt x="6" y="103"/>
                  <a:pt x="6" y="102"/>
                  <a:pt x="6" y="101"/>
                </a:cubicBezTo>
                <a:cubicBezTo>
                  <a:pt x="6" y="100"/>
                  <a:pt x="4" y="98"/>
                  <a:pt x="4" y="96"/>
                </a:cubicBezTo>
                <a:cubicBezTo>
                  <a:pt x="5" y="94"/>
                  <a:pt x="7" y="95"/>
                  <a:pt x="9" y="95"/>
                </a:cubicBezTo>
                <a:cubicBezTo>
                  <a:pt x="9" y="93"/>
                  <a:pt x="9" y="91"/>
                  <a:pt x="7" y="90"/>
                </a:cubicBezTo>
                <a:cubicBezTo>
                  <a:pt x="6" y="90"/>
                  <a:pt x="9" y="93"/>
                  <a:pt x="7" y="94"/>
                </a:cubicBezTo>
                <a:cubicBezTo>
                  <a:pt x="5" y="95"/>
                  <a:pt x="6" y="93"/>
                  <a:pt x="4" y="93"/>
                </a:cubicBezTo>
                <a:cubicBezTo>
                  <a:pt x="3" y="93"/>
                  <a:pt x="3" y="95"/>
                  <a:pt x="3" y="95"/>
                </a:cubicBezTo>
                <a:cubicBezTo>
                  <a:pt x="3" y="95"/>
                  <a:pt x="3" y="94"/>
                  <a:pt x="3" y="93"/>
                </a:cubicBezTo>
                <a:cubicBezTo>
                  <a:pt x="3" y="93"/>
                  <a:pt x="2" y="93"/>
                  <a:pt x="2" y="92"/>
                </a:cubicBezTo>
                <a:cubicBezTo>
                  <a:pt x="1" y="92"/>
                  <a:pt x="2" y="91"/>
                  <a:pt x="2" y="91"/>
                </a:cubicBezTo>
                <a:cubicBezTo>
                  <a:pt x="1" y="89"/>
                  <a:pt x="0" y="88"/>
                  <a:pt x="0" y="86"/>
                </a:cubicBezTo>
                <a:cubicBezTo>
                  <a:pt x="2" y="87"/>
                  <a:pt x="1" y="85"/>
                  <a:pt x="2" y="85"/>
                </a:cubicBezTo>
                <a:cubicBezTo>
                  <a:pt x="3" y="85"/>
                  <a:pt x="4" y="86"/>
                  <a:pt x="4" y="86"/>
                </a:cubicBezTo>
                <a:cubicBezTo>
                  <a:pt x="5" y="85"/>
                  <a:pt x="4" y="85"/>
                  <a:pt x="5" y="84"/>
                </a:cubicBezTo>
                <a:cubicBezTo>
                  <a:pt x="5" y="84"/>
                  <a:pt x="6" y="84"/>
                  <a:pt x="6" y="83"/>
                </a:cubicBezTo>
                <a:cubicBezTo>
                  <a:pt x="7" y="83"/>
                  <a:pt x="8" y="83"/>
                  <a:pt x="8" y="82"/>
                </a:cubicBezTo>
                <a:cubicBezTo>
                  <a:pt x="10" y="81"/>
                  <a:pt x="11" y="80"/>
                  <a:pt x="12" y="78"/>
                </a:cubicBezTo>
                <a:cubicBezTo>
                  <a:pt x="13" y="75"/>
                  <a:pt x="14" y="76"/>
                  <a:pt x="16" y="75"/>
                </a:cubicBezTo>
                <a:cubicBezTo>
                  <a:pt x="19" y="74"/>
                  <a:pt x="22" y="71"/>
                  <a:pt x="24" y="69"/>
                </a:cubicBezTo>
                <a:cubicBezTo>
                  <a:pt x="25" y="68"/>
                  <a:pt x="26" y="67"/>
                  <a:pt x="27" y="66"/>
                </a:cubicBezTo>
                <a:cubicBezTo>
                  <a:pt x="27" y="65"/>
                  <a:pt x="27" y="65"/>
                  <a:pt x="28" y="64"/>
                </a:cubicBezTo>
                <a:cubicBezTo>
                  <a:pt x="30" y="63"/>
                  <a:pt x="32" y="63"/>
                  <a:pt x="33" y="65"/>
                </a:cubicBezTo>
                <a:cubicBezTo>
                  <a:pt x="34" y="65"/>
                  <a:pt x="36" y="64"/>
                  <a:pt x="37" y="64"/>
                </a:cubicBezTo>
                <a:cubicBezTo>
                  <a:pt x="38" y="64"/>
                  <a:pt x="39" y="64"/>
                  <a:pt x="40" y="64"/>
                </a:cubicBezTo>
                <a:cubicBezTo>
                  <a:pt x="41" y="64"/>
                  <a:pt x="41" y="63"/>
                  <a:pt x="42" y="63"/>
                </a:cubicBezTo>
                <a:cubicBezTo>
                  <a:pt x="43" y="63"/>
                  <a:pt x="45" y="63"/>
                  <a:pt x="46" y="63"/>
                </a:cubicBezTo>
                <a:cubicBezTo>
                  <a:pt x="47" y="63"/>
                  <a:pt x="48" y="61"/>
                  <a:pt x="49" y="62"/>
                </a:cubicBezTo>
                <a:cubicBezTo>
                  <a:pt x="49" y="62"/>
                  <a:pt x="49" y="63"/>
                  <a:pt x="49" y="64"/>
                </a:cubicBezTo>
                <a:cubicBezTo>
                  <a:pt x="51" y="63"/>
                  <a:pt x="51" y="65"/>
                  <a:pt x="53" y="64"/>
                </a:cubicBezTo>
                <a:cubicBezTo>
                  <a:pt x="55" y="63"/>
                  <a:pt x="55" y="62"/>
                  <a:pt x="55" y="60"/>
                </a:cubicBezTo>
                <a:cubicBezTo>
                  <a:pt x="55" y="57"/>
                  <a:pt x="58" y="56"/>
                  <a:pt x="59" y="54"/>
                </a:cubicBezTo>
                <a:cubicBezTo>
                  <a:pt x="62" y="51"/>
                  <a:pt x="61" y="50"/>
                  <a:pt x="61" y="47"/>
                </a:cubicBezTo>
                <a:cubicBezTo>
                  <a:pt x="61" y="46"/>
                  <a:pt x="61" y="45"/>
                  <a:pt x="62" y="44"/>
                </a:cubicBezTo>
                <a:cubicBezTo>
                  <a:pt x="63" y="44"/>
                  <a:pt x="64" y="44"/>
                  <a:pt x="64" y="44"/>
                </a:cubicBezTo>
                <a:cubicBezTo>
                  <a:pt x="65" y="44"/>
                  <a:pt x="65" y="43"/>
                  <a:pt x="66" y="43"/>
                </a:cubicBezTo>
                <a:cubicBezTo>
                  <a:pt x="66" y="44"/>
                  <a:pt x="66" y="44"/>
                  <a:pt x="66" y="44"/>
                </a:cubicBezTo>
                <a:cubicBezTo>
                  <a:pt x="65" y="44"/>
                  <a:pt x="66" y="45"/>
                  <a:pt x="65" y="46"/>
                </a:cubicBezTo>
                <a:cubicBezTo>
                  <a:pt x="65" y="47"/>
                  <a:pt x="64" y="46"/>
                  <a:pt x="64" y="47"/>
                </a:cubicBezTo>
                <a:cubicBezTo>
                  <a:pt x="64" y="49"/>
                  <a:pt x="64" y="51"/>
                  <a:pt x="65" y="51"/>
                </a:cubicBezTo>
                <a:cubicBezTo>
                  <a:pt x="66" y="51"/>
                  <a:pt x="66" y="51"/>
                  <a:pt x="67" y="51"/>
                </a:cubicBezTo>
                <a:cubicBezTo>
                  <a:pt x="67" y="50"/>
                  <a:pt x="67" y="50"/>
                  <a:pt x="67" y="50"/>
                </a:cubicBezTo>
                <a:cubicBezTo>
                  <a:pt x="67" y="49"/>
                  <a:pt x="68" y="50"/>
                  <a:pt x="68" y="49"/>
                </a:cubicBezTo>
                <a:cubicBezTo>
                  <a:pt x="70" y="49"/>
                  <a:pt x="70" y="48"/>
                  <a:pt x="72" y="47"/>
                </a:cubicBezTo>
                <a:cubicBezTo>
                  <a:pt x="73" y="47"/>
                  <a:pt x="74" y="46"/>
                  <a:pt x="76" y="45"/>
                </a:cubicBezTo>
                <a:cubicBezTo>
                  <a:pt x="76" y="44"/>
                  <a:pt x="77" y="44"/>
                  <a:pt x="77" y="43"/>
                </a:cubicBezTo>
                <a:cubicBezTo>
                  <a:pt x="78" y="42"/>
                  <a:pt x="78" y="41"/>
                  <a:pt x="78" y="41"/>
                </a:cubicBezTo>
                <a:cubicBezTo>
                  <a:pt x="79" y="39"/>
                  <a:pt x="81" y="39"/>
                  <a:pt x="82" y="38"/>
                </a:cubicBezTo>
                <a:cubicBezTo>
                  <a:pt x="83" y="37"/>
                  <a:pt x="84" y="36"/>
                  <a:pt x="84" y="35"/>
                </a:cubicBezTo>
                <a:cubicBezTo>
                  <a:pt x="84" y="33"/>
                  <a:pt x="85" y="31"/>
                  <a:pt x="86" y="30"/>
                </a:cubicBezTo>
                <a:cubicBezTo>
                  <a:pt x="86" y="29"/>
                  <a:pt x="87" y="29"/>
                  <a:pt x="87" y="28"/>
                </a:cubicBezTo>
                <a:cubicBezTo>
                  <a:pt x="88" y="27"/>
                  <a:pt x="87" y="26"/>
                  <a:pt x="88" y="25"/>
                </a:cubicBezTo>
                <a:cubicBezTo>
                  <a:pt x="88" y="24"/>
                  <a:pt x="89" y="23"/>
                  <a:pt x="90" y="21"/>
                </a:cubicBezTo>
                <a:cubicBezTo>
                  <a:pt x="90" y="18"/>
                  <a:pt x="89" y="18"/>
                  <a:pt x="87" y="18"/>
                </a:cubicBezTo>
                <a:cubicBezTo>
                  <a:pt x="86" y="18"/>
                  <a:pt x="88" y="15"/>
                  <a:pt x="88" y="15"/>
                </a:cubicBezTo>
                <a:cubicBezTo>
                  <a:pt x="89" y="13"/>
                  <a:pt x="89" y="12"/>
                  <a:pt x="88" y="10"/>
                </a:cubicBezTo>
                <a:cubicBezTo>
                  <a:pt x="88" y="10"/>
                  <a:pt x="87" y="10"/>
                  <a:pt x="88" y="9"/>
                </a:cubicBezTo>
                <a:cubicBezTo>
                  <a:pt x="88" y="9"/>
                  <a:pt x="89" y="8"/>
                  <a:pt x="89" y="8"/>
                </a:cubicBezTo>
                <a:cubicBezTo>
                  <a:pt x="90" y="7"/>
                  <a:pt x="91" y="8"/>
                  <a:pt x="91" y="7"/>
                </a:cubicBezTo>
                <a:cubicBezTo>
                  <a:pt x="91" y="6"/>
                  <a:pt x="91" y="6"/>
                  <a:pt x="91" y="5"/>
                </a:cubicBezTo>
                <a:cubicBezTo>
                  <a:pt x="91" y="5"/>
                  <a:pt x="91" y="4"/>
                  <a:pt x="91" y="4"/>
                </a:cubicBezTo>
                <a:cubicBezTo>
                  <a:pt x="91" y="4"/>
                  <a:pt x="91" y="3"/>
                  <a:pt x="91" y="3"/>
                </a:cubicBezTo>
                <a:cubicBezTo>
                  <a:pt x="92" y="2"/>
                  <a:pt x="92" y="3"/>
                  <a:pt x="92" y="3"/>
                </a:cubicBezTo>
                <a:cubicBezTo>
                  <a:pt x="94" y="3"/>
                  <a:pt x="94" y="3"/>
                  <a:pt x="95" y="5"/>
                </a:cubicBezTo>
                <a:cubicBezTo>
                  <a:pt x="95" y="6"/>
                  <a:pt x="94" y="7"/>
                  <a:pt x="95" y="7"/>
                </a:cubicBezTo>
                <a:cubicBezTo>
                  <a:pt x="96" y="7"/>
                  <a:pt x="97" y="5"/>
                  <a:pt x="97" y="4"/>
                </a:cubicBezTo>
                <a:cubicBezTo>
                  <a:pt x="96" y="4"/>
                  <a:pt x="96" y="4"/>
                  <a:pt x="96" y="4"/>
                </a:cubicBezTo>
                <a:cubicBezTo>
                  <a:pt x="95" y="3"/>
                  <a:pt x="95" y="2"/>
                  <a:pt x="96" y="2"/>
                </a:cubicBezTo>
                <a:cubicBezTo>
                  <a:pt x="96" y="1"/>
                  <a:pt x="96" y="0"/>
                  <a:pt x="96" y="0"/>
                </a:cubicBezTo>
                <a:cubicBezTo>
                  <a:pt x="97" y="0"/>
                  <a:pt x="98" y="1"/>
                  <a:pt x="99" y="1"/>
                </a:cubicBezTo>
                <a:cubicBezTo>
                  <a:pt x="100" y="1"/>
                  <a:pt x="100" y="1"/>
                  <a:pt x="101" y="1"/>
                </a:cubicBezTo>
                <a:cubicBezTo>
                  <a:pt x="101" y="2"/>
                  <a:pt x="101" y="2"/>
                  <a:pt x="101" y="3"/>
                </a:cubicBezTo>
                <a:cubicBezTo>
                  <a:pt x="101" y="3"/>
                  <a:pt x="101" y="4"/>
                  <a:pt x="101" y="4"/>
                </a:cubicBezTo>
                <a:cubicBezTo>
                  <a:pt x="101" y="5"/>
                  <a:pt x="101" y="6"/>
                  <a:pt x="101" y="8"/>
                </a:cubicBezTo>
                <a:cubicBezTo>
                  <a:pt x="101" y="9"/>
                  <a:pt x="101" y="10"/>
                  <a:pt x="102" y="11"/>
                </a:cubicBezTo>
                <a:cubicBezTo>
                  <a:pt x="103" y="12"/>
                  <a:pt x="104" y="13"/>
                  <a:pt x="104" y="14"/>
                </a:cubicBezTo>
                <a:cubicBezTo>
                  <a:pt x="105" y="16"/>
                  <a:pt x="106" y="18"/>
                  <a:pt x="106" y="21"/>
                </a:cubicBezTo>
                <a:cubicBezTo>
                  <a:pt x="106" y="24"/>
                  <a:pt x="105" y="26"/>
                  <a:pt x="103" y="28"/>
                </a:cubicBezTo>
                <a:cubicBezTo>
                  <a:pt x="103" y="30"/>
                  <a:pt x="101" y="31"/>
                  <a:pt x="100" y="32"/>
                </a:cubicBezTo>
                <a:cubicBezTo>
                  <a:pt x="100" y="33"/>
                  <a:pt x="100" y="34"/>
                  <a:pt x="99" y="34"/>
                </a:cubicBezTo>
                <a:cubicBezTo>
                  <a:pt x="98" y="35"/>
                  <a:pt x="98" y="36"/>
                  <a:pt x="97" y="37"/>
                </a:cubicBezTo>
                <a:cubicBezTo>
                  <a:pt x="97" y="37"/>
                  <a:pt x="97" y="38"/>
                  <a:pt x="97" y="39"/>
                </a:cubicBezTo>
                <a:cubicBezTo>
                  <a:pt x="97" y="40"/>
                  <a:pt x="98" y="41"/>
                  <a:pt x="98" y="42"/>
                </a:cubicBezTo>
                <a:cubicBezTo>
                  <a:pt x="99" y="47"/>
                  <a:pt x="95" y="50"/>
                  <a:pt x="94" y="54"/>
                </a:cubicBezTo>
                <a:cubicBezTo>
                  <a:pt x="94" y="55"/>
                  <a:pt x="93" y="56"/>
                  <a:pt x="94" y="57"/>
                </a:cubicBezTo>
                <a:cubicBezTo>
                  <a:pt x="94" y="58"/>
                  <a:pt x="95" y="59"/>
                  <a:pt x="95" y="60"/>
                </a:cubicBezTo>
                <a:cubicBezTo>
                  <a:pt x="93" y="63"/>
                  <a:pt x="92" y="66"/>
                  <a:pt x="90" y="69"/>
                </a:cubicBezTo>
                <a:cubicBezTo>
                  <a:pt x="88" y="71"/>
                  <a:pt x="86" y="71"/>
                  <a:pt x="86" y="68"/>
                </a:cubicBezTo>
                <a:cubicBezTo>
                  <a:pt x="87" y="67"/>
                  <a:pt x="88" y="65"/>
                  <a:pt x="89" y="63"/>
                </a:cubicBezTo>
                <a:cubicBezTo>
                  <a:pt x="87" y="63"/>
                  <a:pt x="86" y="66"/>
                  <a:pt x="86" y="68"/>
                </a:cubicBezTo>
                <a:cubicBezTo>
                  <a:pt x="84" y="68"/>
                  <a:pt x="82" y="65"/>
                  <a:pt x="81" y="69"/>
                </a:cubicBezTo>
                <a:cubicBezTo>
                  <a:pt x="81" y="70"/>
                  <a:pt x="82" y="71"/>
                  <a:pt x="82" y="71"/>
                </a:cubicBezTo>
                <a:cubicBezTo>
                  <a:pt x="81" y="73"/>
                  <a:pt x="79" y="72"/>
                  <a:pt x="79" y="74"/>
                </a:cubicBezTo>
                <a:cubicBezTo>
                  <a:pt x="76" y="75"/>
                  <a:pt x="79" y="70"/>
                  <a:pt x="79" y="69"/>
                </a:cubicBezTo>
                <a:cubicBezTo>
                  <a:pt x="76" y="68"/>
                  <a:pt x="77" y="70"/>
                  <a:pt x="75" y="71"/>
                </a:cubicBezTo>
                <a:cubicBezTo>
                  <a:pt x="75" y="72"/>
                  <a:pt x="74" y="71"/>
                  <a:pt x="73" y="72"/>
                </a:cubicBezTo>
                <a:cubicBezTo>
                  <a:pt x="73" y="73"/>
                  <a:pt x="74" y="73"/>
                  <a:pt x="73" y="74"/>
                </a:cubicBezTo>
                <a:cubicBezTo>
                  <a:pt x="73" y="74"/>
                  <a:pt x="70" y="74"/>
                  <a:pt x="70" y="74"/>
                </a:cubicBezTo>
                <a:cubicBezTo>
                  <a:pt x="67" y="73"/>
                  <a:pt x="64" y="73"/>
                  <a:pt x="61" y="73"/>
                </a:cubicBezTo>
                <a:cubicBezTo>
                  <a:pt x="60" y="75"/>
                  <a:pt x="62" y="75"/>
                  <a:pt x="62" y="76"/>
                </a:cubicBezTo>
                <a:cubicBezTo>
                  <a:pt x="62" y="78"/>
                  <a:pt x="59" y="78"/>
                  <a:pt x="58" y="78"/>
                </a:cubicBezTo>
                <a:cubicBezTo>
                  <a:pt x="57" y="79"/>
                  <a:pt x="56" y="81"/>
                  <a:pt x="56" y="82"/>
                </a:cubicBezTo>
                <a:cubicBezTo>
                  <a:pt x="55" y="82"/>
                  <a:pt x="55" y="85"/>
                  <a:pt x="54" y="85"/>
                </a:cubicBezTo>
                <a:cubicBezTo>
                  <a:pt x="53" y="86"/>
                  <a:pt x="48" y="82"/>
                  <a:pt x="48" y="80"/>
                </a:cubicBezTo>
                <a:cubicBezTo>
                  <a:pt x="48" y="80"/>
                  <a:pt x="47" y="78"/>
                  <a:pt x="48" y="77"/>
                </a:cubicBezTo>
                <a:cubicBezTo>
                  <a:pt x="48" y="76"/>
                  <a:pt x="50" y="75"/>
                  <a:pt x="50" y="74"/>
                </a:cubicBezTo>
                <a:cubicBezTo>
                  <a:pt x="50" y="73"/>
                  <a:pt x="47" y="74"/>
                  <a:pt x="46" y="74"/>
                </a:cubicBezTo>
                <a:cubicBezTo>
                  <a:pt x="44" y="73"/>
                  <a:pt x="42" y="73"/>
                  <a:pt x="40" y="73"/>
                </a:cubicBezTo>
                <a:cubicBezTo>
                  <a:pt x="40" y="75"/>
                  <a:pt x="42" y="74"/>
                  <a:pt x="42" y="76"/>
                </a:cubicBezTo>
                <a:cubicBezTo>
                  <a:pt x="42" y="76"/>
                  <a:pt x="41" y="76"/>
                  <a:pt x="41" y="76"/>
                </a:cubicBezTo>
                <a:cubicBezTo>
                  <a:pt x="41" y="77"/>
                  <a:pt x="42" y="78"/>
                  <a:pt x="43" y="78"/>
                </a:cubicBezTo>
                <a:cubicBezTo>
                  <a:pt x="44" y="76"/>
                  <a:pt x="44" y="75"/>
                  <a:pt x="47" y="75"/>
                </a:cubicBezTo>
                <a:cubicBezTo>
                  <a:pt x="47" y="75"/>
                  <a:pt x="47" y="75"/>
                  <a:pt x="47" y="75"/>
                </a:cubicBezTo>
                <a:cubicBezTo>
                  <a:pt x="46" y="75"/>
                  <a:pt x="46" y="77"/>
                  <a:pt x="46" y="78"/>
                </a:cubicBezTo>
                <a:cubicBezTo>
                  <a:pt x="42" y="78"/>
                  <a:pt x="44" y="80"/>
                  <a:pt x="44" y="82"/>
                </a:cubicBezTo>
                <a:cubicBezTo>
                  <a:pt x="42" y="83"/>
                  <a:pt x="40" y="85"/>
                  <a:pt x="40" y="88"/>
                </a:cubicBezTo>
              </a:path>
            </a:pathLst>
          </a:custGeom>
          <a:solidFill>
            <a:srgbClr val="FF0000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64" name="Freeform 11"/>
          <p:cNvSpPr>
            <a:spLocks/>
          </p:cNvSpPr>
          <p:nvPr/>
        </p:nvSpPr>
        <p:spPr bwMode="auto">
          <a:xfrm>
            <a:off x="4926914" y="3306735"/>
            <a:ext cx="11955" cy="16737"/>
          </a:xfrm>
          <a:custGeom>
            <a:avLst/>
            <a:gdLst>
              <a:gd name="T0" fmla="*/ 1 w 4"/>
              <a:gd name="T1" fmla="*/ 5 h 6"/>
              <a:gd name="T2" fmla="*/ 0 w 4"/>
              <a:gd name="T3" fmla="*/ 5 h 6"/>
              <a:gd name="T4" fmla="*/ 0 w 4"/>
              <a:gd name="T5" fmla="*/ 3 h 6"/>
              <a:gd name="T6" fmla="*/ 0 w 4"/>
              <a:gd name="T7" fmla="*/ 3 h 6"/>
              <a:gd name="T8" fmla="*/ 1 w 4"/>
              <a:gd name="T9" fmla="*/ 1 h 6"/>
              <a:gd name="T10" fmla="*/ 2 w 4"/>
              <a:gd name="T11" fmla="*/ 2 h 6"/>
              <a:gd name="T12" fmla="*/ 2 w 4"/>
              <a:gd name="T13" fmla="*/ 4 h 6"/>
              <a:gd name="T14" fmla="*/ 1 w 4"/>
              <a:gd name="T15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" h="6">
                <a:moveTo>
                  <a:pt x="1" y="5"/>
                </a:moveTo>
                <a:cubicBezTo>
                  <a:pt x="0" y="6"/>
                  <a:pt x="0" y="6"/>
                  <a:pt x="0" y="5"/>
                </a:cubicBezTo>
                <a:cubicBezTo>
                  <a:pt x="0" y="4"/>
                  <a:pt x="0" y="4"/>
                  <a:pt x="0" y="3"/>
                </a:cubicBezTo>
                <a:cubicBezTo>
                  <a:pt x="0" y="4"/>
                  <a:pt x="0" y="3"/>
                  <a:pt x="0" y="3"/>
                </a:cubicBezTo>
                <a:cubicBezTo>
                  <a:pt x="0" y="2"/>
                  <a:pt x="0" y="1"/>
                  <a:pt x="1" y="1"/>
                </a:cubicBezTo>
                <a:cubicBezTo>
                  <a:pt x="2" y="0"/>
                  <a:pt x="2" y="1"/>
                  <a:pt x="2" y="2"/>
                </a:cubicBezTo>
                <a:cubicBezTo>
                  <a:pt x="4" y="2"/>
                  <a:pt x="3" y="3"/>
                  <a:pt x="2" y="4"/>
                </a:cubicBezTo>
                <a:cubicBezTo>
                  <a:pt x="2" y="4"/>
                  <a:pt x="1" y="5"/>
                  <a:pt x="1" y="6"/>
                </a:cubicBezTo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65" name="Freeform 12"/>
          <p:cNvSpPr>
            <a:spLocks/>
          </p:cNvSpPr>
          <p:nvPr/>
        </p:nvSpPr>
        <p:spPr bwMode="auto">
          <a:xfrm>
            <a:off x="4926914" y="3306735"/>
            <a:ext cx="11955" cy="16737"/>
          </a:xfrm>
          <a:custGeom>
            <a:avLst/>
            <a:gdLst>
              <a:gd name="T0" fmla="*/ 1 w 4"/>
              <a:gd name="T1" fmla="*/ 5 h 6"/>
              <a:gd name="T2" fmla="*/ 0 w 4"/>
              <a:gd name="T3" fmla="*/ 5 h 6"/>
              <a:gd name="T4" fmla="*/ 0 w 4"/>
              <a:gd name="T5" fmla="*/ 3 h 6"/>
              <a:gd name="T6" fmla="*/ 0 w 4"/>
              <a:gd name="T7" fmla="*/ 3 h 6"/>
              <a:gd name="T8" fmla="*/ 1 w 4"/>
              <a:gd name="T9" fmla="*/ 1 h 6"/>
              <a:gd name="T10" fmla="*/ 2 w 4"/>
              <a:gd name="T11" fmla="*/ 2 h 6"/>
              <a:gd name="T12" fmla="*/ 2 w 4"/>
              <a:gd name="T13" fmla="*/ 4 h 6"/>
              <a:gd name="T14" fmla="*/ 1 w 4"/>
              <a:gd name="T15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" h="6">
                <a:moveTo>
                  <a:pt x="1" y="5"/>
                </a:moveTo>
                <a:cubicBezTo>
                  <a:pt x="0" y="6"/>
                  <a:pt x="0" y="6"/>
                  <a:pt x="0" y="5"/>
                </a:cubicBezTo>
                <a:cubicBezTo>
                  <a:pt x="0" y="4"/>
                  <a:pt x="0" y="4"/>
                  <a:pt x="0" y="3"/>
                </a:cubicBezTo>
                <a:cubicBezTo>
                  <a:pt x="0" y="4"/>
                  <a:pt x="0" y="3"/>
                  <a:pt x="0" y="3"/>
                </a:cubicBezTo>
                <a:cubicBezTo>
                  <a:pt x="0" y="2"/>
                  <a:pt x="0" y="1"/>
                  <a:pt x="1" y="1"/>
                </a:cubicBezTo>
                <a:cubicBezTo>
                  <a:pt x="2" y="0"/>
                  <a:pt x="2" y="1"/>
                  <a:pt x="2" y="2"/>
                </a:cubicBezTo>
                <a:cubicBezTo>
                  <a:pt x="4" y="2"/>
                  <a:pt x="3" y="3"/>
                  <a:pt x="2" y="4"/>
                </a:cubicBezTo>
                <a:cubicBezTo>
                  <a:pt x="2" y="4"/>
                  <a:pt x="1" y="5"/>
                  <a:pt x="1" y="6"/>
                </a:cubicBezTo>
              </a:path>
            </a:pathLst>
          </a:custGeom>
          <a:noFill/>
          <a:ln w="6350" cap="rnd">
            <a:solidFill>
              <a:srgbClr val="A6A6A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66" name="Freeform 13"/>
          <p:cNvSpPr>
            <a:spLocks/>
          </p:cNvSpPr>
          <p:nvPr/>
        </p:nvSpPr>
        <p:spPr bwMode="auto">
          <a:xfrm>
            <a:off x="4963973" y="3074814"/>
            <a:ext cx="144652" cy="135088"/>
          </a:xfrm>
          <a:custGeom>
            <a:avLst/>
            <a:gdLst>
              <a:gd name="T0" fmla="*/ 5 w 51"/>
              <a:gd name="T1" fmla="*/ 26 h 48"/>
              <a:gd name="T2" fmla="*/ 7 w 51"/>
              <a:gd name="T3" fmla="*/ 27 h 48"/>
              <a:gd name="T4" fmla="*/ 10 w 51"/>
              <a:gd name="T5" fmla="*/ 27 h 48"/>
              <a:gd name="T6" fmla="*/ 10 w 51"/>
              <a:gd name="T7" fmla="*/ 27 h 48"/>
              <a:gd name="T8" fmla="*/ 11 w 51"/>
              <a:gd name="T9" fmla="*/ 27 h 48"/>
              <a:gd name="T10" fmla="*/ 12 w 51"/>
              <a:gd name="T11" fmla="*/ 27 h 48"/>
              <a:gd name="T12" fmla="*/ 14 w 51"/>
              <a:gd name="T13" fmla="*/ 24 h 48"/>
              <a:gd name="T14" fmla="*/ 13 w 51"/>
              <a:gd name="T15" fmla="*/ 22 h 48"/>
              <a:gd name="T16" fmla="*/ 16 w 51"/>
              <a:gd name="T17" fmla="*/ 18 h 48"/>
              <a:gd name="T18" fmla="*/ 15 w 51"/>
              <a:gd name="T19" fmla="*/ 15 h 48"/>
              <a:gd name="T20" fmla="*/ 16 w 51"/>
              <a:gd name="T21" fmla="*/ 12 h 48"/>
              <a:gd name="T22" fmla="*/ 16 w 51"/>
              <a:gd name="T23" fmla="*/ 7 h 48"/>
              <a:gd name="T24" fmla="*/ 15 w 51"/>
              <a:gd name="T25" fmla="*/ 2 h 48"/>
              <a:gd name="T26" fmla="*/ 16 w 51"/>
              <a:gd name="T27" fmla="*/ 1 h 48"/>
              <a:gd name="T28" fmla="*/ 17 w 51"/>
              <a:gd name="T29" fmla="*/ 1 h 48"/>
              <a:gd name="T30" fmla="*/ 17 w 51"/>
              <a:gd name="T31" fmla="*/ 1 h 48"/>
              <a:gd name="T32" fmla="*/ 18 w 51"/>
              <a:gd name="T33" fmla="*/ 0 h 48"/>
              <a:gd name="T34" fmla="*/ 20 w 51"/>
              <a:gd name="T35" fmla="*/ 3 h 48"/>
              <a:gd name="T36" fmla="*/ 22 w 51"/>
              <a:gd name="T37" fmla="*/ 5 h 48"/>
              <a:gd name="T38" fmla="*/ 26 w 51"/>
              <a:gd name="T39" fmla="*/ 10 h 48"/>
              <a:gd name="T40" fmla="*/ 28 w 51"/>
              <a:gd name="T41" fmla="*/ 13 h 48"/>
              <a:gd name="T42" fmla="*/ 31 w 51"/>
              <a:gd name="T43" fmla="*/ 14 h 48"/>
              <a:gd name="T44" fmla="*/ 35 w 51"/>
              <a:gd name="T45" fmla="*/ 16 h 48"/>
              <a:gd name="T46" fmla="*/ 37 w 51"/>
              <a:gd name="T47" fmla="*/ 17 h 48"/>
              <a:gd name="T48" fmla="*/ 39 w 51"/>
              <a:gd name="T49" fmla="*/ 19 h 48"/>
              <a:gd name="T50" fmla="*/ 47 w 51"/>
              <a:gd name="T51" fmla="*/ 14 h 48"/>
              <a:gd name="T52" fmla="*/ 45 w 51"/>
              <a:gd name="T53" fmla="*/ 19 h 48"/>
              <a:gd name="T54" fmla="*/ 46 w 51"/>
              <a:gd name="T55" fmla="*/ 23 h 48"/>
              <a:gd name="T56" fmla="*/ 47 w 51"/>
              <a:gd name="T57" fmla="*/ 26 h 48"/>
              <a:gd name="T58" fmla="*/ 50 w 51"/>
              <a:gd name="T59" fmla="*/ 25 h 48"/>
              <a:gd name="T60" fmla="*/ 50 w 51"/>
              <a:gd name="T61" fmla="*/ 27 h 48"/>
              <a:gd name="T62" fmla="*/ 49 w 51"/>
              <a:gd name="T63" fmla="*/ 27 h 48"/>
              <a:gd name="T64" fmla="*/ 46 w 51"/>
              <a:gd name="T65" fmla="*/ 28 h 48"/>
              <a:gd name="T66" fmla="*/ 42 w 51"/>
              <a:gd name="T67" fmla="*/ 30 h 48"/>
              <a:gd name="T68" fmla="*/ 42 w 51"/>
              <a:gd name="T69" fmla="*/ 30 h 48"/>
              <a:gd name="T70" fmla="*/ 42 w 51"/>
              <a:gd name="T71" fmla="*/ 31 h 48"/>
              <a:gd name="T72" fmla="*/ 36 w 51"/>
              <a:gd name="T73" fmla="*/ 31 h 48"/>
              <a:gd name="T74" fmla="*/ 31 w 51"/>
              <a:gd name="T75" fmla="*/ 35 h 48"/>
              <a:gd name="T76" fmla="*/ 30 w 51"/>
              <a:gd name="T77" fmla="*/ 40 h 48"/>
              <a:gd name="T78" fmla="*/ 29 w 51"/>
              <a:gd name="T79" fmla="*/ 42 h 48"/>
              <a:gd name="T80" fmla="*/ 27 w 51"/>
              <a:gd name="T81" fmla="*/ 41 h 48"/>
              <a:gd name="T82" fmla="*/ 24 w 51"/>
              <a:gd name="T83" fmla="*/ 39 h 48"/>
              <a:gd name="T84" fmla="*/ 22 w 51"/>
              <a:gd name="T85" fmla="*/ 38 h 48"/>
              <a:gd name="T86" fmla="*/ 16 w 51"/>
              <a:gd name="T87" fmla="*/ 35 h 48"/>
              <a:gd name="T88" fmla="*/ 12 w 51"/>
              <a:gd name="T89" fmla="*/ 36 h 48"/>
              <a:gd name="T90" fmla="*/ 10 w 51"/>
              <a:gd name="T91" fmla="*/ 38 h 48"/>
              <a:gd name="T92" fmla="*/ 8 w 51"/>
              <a:gd name="T93" fmla="*/ 36 h 48"/>
              <a:gd name="T94" fmla="*/ 5 w 51"/>
              <a:gd name="T95" fmla="*/ 36 h 48"/>
              <a:gd name="T96" fmla="*/ 6 w 51"/>
              <a:gd name="T97" fmla="*/ 39 h 48"/>
              <a:gd name="T98" fmla="*/ 8 w 51"/>
              <a:gd name="T99" fmla="*/ 40 h 48"/>
              <a:gd name="T100" fmla="*/ 9 w 51"/>
              <a:gd name="T101" fmla="*/ 42 h 48"/>
              <a:gd name="T102" fmla="*/ 11 w 51"/>
              <a:gd name="T103" fmla="*/ 44 h 48"/>
              <a:gd name="T104" fmla="*/ 6 w 51"/>
              <a:gd name="T105" fmla="*/ 45 h 48"/>
              <a:gd name="T106" fmla="*/ 3 w 51"/>
              <a:gd name="T107" fmla="*/ 48 h 48"/>
              <a:gd name="T108" fmla="*/ 2 w 51"/>
              <a:gd name="T109" fmla="*/ 43 h 48"/>
              <a:gd name="T110" fmla="*/ 1 w 51"/>
              <a:gd name="T111" fmla="*/ 40 h 48"/>
              <a:gd name="T112" fmla="*/ 0 w 51"/>
              <a:gd name="T113" fmla="*/ 36 h 48"/>
              <a:gd name="T114" fmla="*/ 0 w 51"/>
              <a:gd name="T115" fmla="*/ 35 h 48"/>
              <a:gd name="T116" fmla="*/ 2 w 51"/>
              <a:gd name="T117" fmla="*/ 33 h 48"/>
              <a:gd name="T118" fmla="*/ 6 w 51"/>
              <a:gd name="T119" fmla="*/ 29 h 48"/>
              <a:gd name="T120" fmla="*/ 5 w 51"/>
              <a:gd name="T121" fmla="*/ 2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1" h="48">
                <a:moveTo>
                  <a:pt x="5" y="26"/>
                </a:moveTo>
                <a:cubicBezTo>
                  <a:pt x="7" y="25"/>
                  <a:pt x="7" y="26"/>
                  <a:pt x="7" y="27"/>
                </a:cubicBezTo>
                <a:cubicBezTo>
                  <a:pt x="8" y="27"/>
                  <a:pt x="9" y="27"/>
                  <a:pt x="10" y="27"/>
                </a:cubicBezTo>
                <a:cubicBezTo>
                  <a:pt x="10" y="27"/>
                  <a:pt x="10" y="27"/>
                  <a:pt x="10" y="27"/>
                </a:cubicBezTo>
                <a:cubicBezTo>
                  <a:pt x="10" y="27"/>
                  <a:pt x="10" y="27"/>
                  <a:pt x="11" y="27"/>
                </a:cubicBezTo>
                <a:cubicBezTo>
                  <a:pt x="12" y="28"/>
                  <a:pt x="12" y="28"/>
                  <a:pt x="12" y="27"/>
                </a:cubicBezTo>
                <a:cubicBezTo>
                  <a:pt x="14" y="26"/>
                  <a:pt x="13" y="26"/>
                  <a:pt x="14" y="24"/>
                </a:cubicBezTo>
                <a:cubicBezTo>
                  <a:pt x="13" y="24"/>
                  <a:pt x="14" y="23"/>
                  <a:pt x="13" y="22"/>
                </a:cubicBezTo>
                <a:cubicBezTo>
                  <a:pt x="13" y="20"/>
                  <a:pt x="15" y="20"/>
                  <a:pt x="16" y="18"/>
                </a:cubicBezTo>
                <a:cubicBezTo>
                  <a:pt x="16" y="17"/>
                  <a:pt x="15" y="16"/>
                  <a:pt x="15" y="15"/>
                </a:cubicBezTo>
                <a:cubicBezTo>
                  <a:pt x="15" y="14"/>
                  <a:pt x="16" y="13"/>
                  <a:pt x="16" y="12"/>
                </a:cubicBezTo>
                <a:cubicBezTo>
                  <a:pt x="17" y="10"/>
                  <a:pt x="17" y="9"/>
                  <a:pt x="16" y="7"/>
                </a:cubicBezTo>
                <a:cubicBezTo>
                  <a:pt x="15" y="5"/>
                  <a:pt x="15" y="4"/>
                  <a:pt x="15" y="2"/>
                </a:cubicBezTo>
                <a:cubicBezTo>
                  <a:pt x="16" y="1"/>
                  <a:pt x="15" y="1"/>
                  <a:pt x="16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8" y="1"/>
                  <a:pt x="18" y="0"/>
                  <a:pt x="18" y="0"/>
                </a:cubicBezTo>
                <a:cubicBezTo>
                  <a:pt x="19" y="1"/>
                  <a:pt x="20" y="2"/>
                  <a:pt x="20" y="3"/>
                </a:cubicBezTo>
                <a:cubicBezTo>
                  <a:pt x="21" y="4"/>
                  <a:pt x="22" y="5"/>
                  <a:pt x="22" y="5"/>
                </a:cubicBezTo>
                <a:cubicBezTo>
                  <a:pt x="23" y="7"/>
                  <a:pt x="25" y="9"/>
                  <a:pt x="26" y="10"/>
                </a:cubicBezTo>
                <a:cubicBezTo>
                  <a:pt x="27" y="11"/>
                  <a:pt x="27" y="12"/>
                  <a:pt x="28" y="13"/>
                </a:cubicBezTo>
                <a:cubicBezTo>
                  <a:pt x="29" y="13"/>
                  <a:pt x="30" y="14"/>
                  <a:pt x="31" y="14"/>
                </a:cubicBezTo>
                <a:cubicBezTo>
                  <a:pt x="32" y="15"/>
                  <a:pt x="33" y="16"/>
                  <a:pt x="35" y="16"/>
                </a:cubicBezTo>
                <a:cubicBezTo>
                  <a:pt x="36" y="17"/>
                  <a:pt x="37" y="17"/>
                  <a:pt x="37" y="17"/>
                </a:cubicBezTo>
                <a:cubicBezTo>
                  <a:pt x="38" y="18"/>
                  <a:pt x="38" y="18"/>
                  <a:pt x="39" y="19"/>
                </a:cubicBezTo>
                <a:cubicBezTo>
                  <a:pt x="42" y="21"/>
                  <a:pt x="44" y="15"/>
                  <a:pt x="47" y="14"/>
                </a:cubicBezTo>
                <a:cubicBezTo>
                  <a:pt x="48" y="17"/>
                  <a:pt x="46" y="17"/>
                  <a:pt x="45" y="19"/>
                </a:cubicBezTo>
                <a:cubicBezTo>
                  <a:pt x="45" y="20"/>
                  <a:pt x="45" y="23"/>
                  <a:pt x="46" y="23"/>
                </a:cubicBezTo>
                <a:cubicBezTo>
                  <a:pt x="47" y="24"/>
                  <a:pt x="46" y="25"/>
                  <a:pt x="47" y="26"/>
                </a:cubicBezTo>
                <a:cubicBezTo>
                  <a:pt x="49" y="27"/>
                  <a:pt x="49" y="25"/>
                  <a:pt x="50" y="25"/>
                </a:cubicBezTo>
                <a:cubicBezTo>
                  <a:pt x="51" y="26"/>
                  <a:pt x="50" y="26"/>
                  <a:pt x="50" y="27"/>
                </a:cubicBezTo>
                <a:cubicBezTo>
                  <a:pt x="50" y="26"/>
                  <a:pt x="49" y="28"/>
                  <a:pt x="49" y="27"/>
                </a:cubicBezTo>
                <a:cubicBezTo>
                  <a:pt x="48" y="28"/>
                  <a:pt x="47" y="28"/>
                  <a:pt x="46" y="28"/>
                </a:cubicBezTo>
                <a:cubicBezTo>
                  <a:pt x="46" y="28"/>
                  <a:pt x="42" y="32"/>
                  <a:pt x="42" y="30"/>
                </a:cubicBezTo>
                <a:cubicBezTo>
                  <a:pt x="42" y="30"/>
                  <a:pt x="42" y="30"/>
                  <a:pt x="42" y="30"/>
                </a:cubicBezTo>
                <a:cubicBezTo>
                  <a:pt x="42" y="30"/>
                  <a:pt x="42" y="30"/>
                  <a:pt x="42" y="31"/>
                </a:cubicBezTo>
                <a:cubicBezTo>
                  <a:pt x="40" y="31"/>
                  <a:pt x="38" y="30"/>
                  <a:pt x="36" y="31"/>
                </a:cubicBezTo>
                <a:cubicBezTo>
                  <a:pt x="34" y="32"/>
                  <a:pt x="32" y="33"/>
                  <a:pt x="31" y="35"/>
                </a:cubicBezTo>
                <a:cubicBezTo>
                  <a:pt x="31" y="36"/>
                  <a:pt x="30" y="38"/>
                  <a:pt x="30" y="40"/>
                </a:cubicBezTo>
                <a:cubicBezTo>
                  <a:pt x="30" y="40"/>
                  <a:pt x="30" y="41"/>
                  <a:pt x="29" y="42"/>
                </a:cubicBezTo>
                <a:cubicBezTo>
                  <a:pt x="28" y="43"/>
                  <a:pt x="28" y="41"/>
                  <a:pt x="27" y="41"/>
                </a:cubicBezTo>
                <a:cubicBezTo>
                  <a:pt x="27" y="40"/>
                  <a:pt x="25" y="40"/>
                  <a:pt x="24" y="39"/>
                </a:cubicBezTo>
                <a:cubicBezTo>
                  <a:pt x="24" y="39"/>
                  <a:pt x="23" y="38"/>
                  <a:pt x="22" y="38"/>
                </a:cubicBezTo>
                <a:cubicBezTo>
                  <a:pt x="20" y="37"/>
                  <a:pt x="18" y="35"/>
                  <a:pt x="16" y="35"/>
                </a:cubicBezTo>
                <a:cubicBezTo>
                  <a:pt x="15" y="34"/>
                  <a:pt x="13" y="35"/>
                  <a:pt x="12" y="36"/>
                </a:cubicBezTo>
                <a:cubicBezTo>
                  <a:pt x="11" y="37"/>
                  <a:pt x="10" y="38"/>
                  <a:pt x="10" y="38"/>
                </a:cubicBezTo>
                <a:cubicBezTo>
                  <a:pt x="9" y="38"/>
                  <a:pt x="9" y="36"/>
                  <a:pt x="8" y="36"/>
                </a:cubicBezTo>
                <a:cubicBezTo>
                  <a:pt x="7" y="35"/>
                  <a:pt x="6" y="35"/>
                  <a:pt x="5" y="36"/>
                </a:cubicBezTo>
                <a:cubicBezTo>
                  <a:pt x="4" y="37"/>
                  <a:pt x="4" y="39"/>
                  <a:pt x="6" y="39"/>
                </a:cubicBezTo>
                <a:cubicBezTo>
                  <a:pt x="6" y="40"/>
                  <a:pt x="8" y="40"/>
                  <a:pt x="8" y="40"/>
                </a:cubicBezTo>
                <a:cubicBezTo>
                  <a:pt x="9" y="41"/>
                  <a:pt x="9" y="41"/>
                  <a:pt x="9" y="42"/>
                </a:cubicBezTo>
                <a:cubicBezTo>
                  <a:pt x="10" y="42"/>
                  <a:pt x="13" y="43"/>
                  <a:pt x="11" y="44"/>
                </a:cubicBezTo>
                <a:cubicBezTo>
                  <a:pt x="10" y="45"/>
                  <a:pt x="8" y="43"/>
                  <a:pt x="6" y="45"/>
                </a:cubicBezTo>
                <a:cubicBezTo>
                  <a:pt x="5" y="46"/>
                  <a:pt x="5" y="48"/>
                  <a:pt x="3" y="48"/>
                </a:cubicBezTo>
                <a:cubicBezTo>
                  <a:pt x="1" y="47"/>
                  <a:pt x="2" y="44"/>
                  <a:pt x="2" y="43"/>
                </a:cubicBezTo>
                <a:cubicBezTo>
                  <a:pt x="3" y="41"/>
                  <a:pt x="2" y="41"/>
                  <a:pt x="1" y="40"/>
                </a:cubicBezTo>
                <a:cubicBezTo>
                  <a:pt x="0" y="39"/>
                  <a:pt x="0" y="38"/>
                  <a:pt x="0" y="36"/>
                </a:cubicBezTo>
                <a:cubicBezTo>
                  <a:pt x="0" y="36"/>
                  <a:pt x="0" y="35"/>
                  <a:pt x="0" y="35"/>
                </a:cubicBezTo>
                <a:cubicBezTo>
                  <a:pt x="0" y="33"/>
                  <a:pt x="1" y="33"/>
                  <a:pt x="2" y="33"/>
                </a:cubicBezTo>
                <a:cubicBezTo>
                  <a:pt x="3" y="32"/>
                  <a:pt x="6" y="31"/>
                  <a:pt x="6" y="29"/>
                </a:cubicBezTo>
                <a:cubicBezTo>
                  <a:pt x="6" y="28"/>
                  <a:pt x="3" y="27"/>
                  <a:pt x="5" y="26"/>
                </a:cubicBezTo>
                <a:close/>
              </a:path>
            </a:pathLst>
          </a:custGeom>
          <a:solidFill>
            <a:srgbClr val="FF0000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67" name="Freeform 14"/>
          <p:cNvSpPr>
            <a:spLocks/>
          </p:cNvSpPr>
          <p:nvPr/>
        </p:nvSpPr>
        <p:spPr bwMode="auto">
          <a:xfrm>
            <a:off x="4749986" y="3524309"/>
            <a:ext cx="8369" cy="10760"/>
          </a:xfrm>
          <a:custGeom>
            <a:avLst/>
            <a:gdLst>
              <a:gd name="T0" fmla="*/ 2 w 3"/>
              <a:gd name="T1" fmla="*/ 4 h 4"/>
              <a:gd name="T2" fmla="*/ 1 w 3"/>
              <a:gd name="T3" fmla="*/ 2 h 4"/>
              <a:gd name="T4" fmla="*/ 2 w 3"/>
              <a:gd name="T5" fmla="*/ 0 h 4"/>
              <a:gd name="T6" fmla="*/ 2 w 3"/>
              <a:gd name="T7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4">
                <a:moveTo>
                  <a:pt x="2" y="4"/>
                </a:moveTo>
                <a:cubicBezTo>
                  <a:pt x="0" y="4"/>
                  <a:pt x="1" y="3"/>
                  <a:pt x="1" y="2"/>
                </a:cubicBezTo>
                <a:cubicBezTo>
                  <a:pt x="2" y="1"/>
                  <a:pt x="1" y="0"/>
                  <a:pt x="2" y="0"/>
                </a:cubicBezTo>
                <a:cubicBezTo>
                  <a:pt x="3" y="1"/>
                  <a:pt x="3" y="4"/>
                  <a:pt x="2" y="4"/>
                </a:cubicBezTo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68" name="Freeform 15"/>
          <p:cNvSpPr>
            <a:spLocks/>
          </p:cNvSpPr>
          <p:nvPr/>
        </p:nvSpPr>
        <p:spPr bwMode="auto">
          <a:xfrm>
            <a:off x="4749986" y="3524309"/>
            <a:ext cx="8369" cy="10760"/>
          </a:xfrm>
          <a:custGeom>
            <a:avLst/>
            <a:gdLst>
              <a:gd name="T0" fmla="*/ 2 w 3"/>
              <a:gd name="T1" fmla="*/ 4 h 4"/>
              <a:gd name="T2" fmla="*/ 1 w 3"/>
              <a:gd name="T3" fmla="*/ 2 h 4"/>
              <a:gd name="T4" fmla="*/ 2 w 3"/>
              <a:gd name="T5" fmla="*/ 0 h 4"/>
              <a:gd name="T6" fmla="*/ 2 w 3"/>
              <a:gd name="T7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4">
                <a:moveTo>
                  <a:pt x="2" y="4"/>
                </a:moveTo>
                <a:cubicBezTo>
                  <a:pt x="0" y="4"/>
                  <a:pt x="1" y="3"/>
                  <a:pt x="1" y="2"/>
                </a:cubicBezTo>
                <a:cubicBezTo>
                  <a:pt x="2" y="1"/>
                  <a:pt x="1" y="0"/>
                  <a:pt x="2" y="0"/>
                </a:cubicBezTo>
                <a:cubicBezTo>
                  <a:pt x="3" y="1"/>
                  <a:pt x="3" y="4"/>
                  <a:pt x="2" y="4"/>
                </a:cubicBezTo>
              </a:path>
            </a:pathLst>
          </a:custGeom>
          <a:noFill/>
          <a:ln w="6350" cap="rnd">
            <a:solidFill>
              <a:srgbClr val="A6A6A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69" name="Freeform 16"/>
          <p:cNvSpPr>
            <a:spLocks/>
          </p:cNvSpPr>
          <p:nvPr/>
        </p:nvSpPr>
        <p:spPr bwMode="auto">
          <a:xfrm>
            <a:off x="4738031" y="3532679"/>
            <a:ext cx="11955" cy="8369"/>
          </a:xfrm>
          <a:custGeom>
            <a:avLst/>
            <a:gdLst>
              <a:gd name="T0" fmla="*/ 2 w 4"/>
              <a:gd name="T1" fmla="*/ 0 h 3"/>
              <a:gd name="T2" fmla="*/ 4 w 4"/>
              <a:gd name="T3" fmla="*/ 2 h 3"/>
              <a:gd name="T4" fmla="*/ 1 w 4"/>
              <a:gd name="T5" fmla="*/ 2 h 3"/>
              <a:gd name="T6" fmla="*/ 2 w 4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2" y="0"/>
                </a:moveTo>
                <a:cubicBezTo>
                  <a:pt x="3" y="0"/>
                  <a:pt x="4" y="1"/>
                  <a:pt x="4" y="2"/>
                </a:cubicBezTo>
                <a:cubicBezTo>
                  <a:pt x="3" y="3"/>
                  <a:pt x="1" y="3"/>
                  <a:pt x="1" y="2"/>
                </a:cubicBezTo>
                <a:cubicBezTo>
                  <a:pt x="0" y="1"/>
                  <a:pt x="1" y="0"/>
                  <a:pt x="2" y="0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70" name="Freeform 17"/>
          <p:cNvSpPr>
            <a:spLocks/>
          </p:cNvSpPr>
          <p:nvPr/>
        </p:nvSpPr>
        <p:spPr bwMode="auto">
          <a:xfrm>
            <a:off x="4696190" y="3458559"/>
            <a:ext cx="16737" cy="17932"/>
          </a:xfrm>
          <a:custGeom>
            <a:avLst/>
            <a:gdLst>
              <a:gd name="T0" fmla="*/ 1 w 6"/>
              <a:gd name="T1" fmla="*/ 3 h 6"/>
              <a:gd name="T2" fmla="*/ 2 w 6"/>
              <a:gd name="T3" fmla="*/ 3 h 6"/>
              <a:gd name="T4" fmla="*/ 3 w 6"/>
              <a:gd name="T5" fmla="*/ 2 h 6"/>
              <a:gd name="T6" fmla="*/ 4 w 6"/>
              <a:gd name="T7" fmla="*/ 1 h 6"/>
              <a:gd name="T8" fmla="*/ 4 w 6"/>
              <a:gd name="T9" fmla="*/ 0 h 6"/>
              <a:gd name="T10" fmla="*/ 5 w 6"/>
              <a:gd name="T11" fmla="*/ 1 h 6"/>
              <a:gd name="T12" fmla="*/ 6 w 6"/>
              <a:gd name="T13" fmla="*/ 1 h 6"/>
              <a:gd name="T14" fmla="*/ 5 w 6"/>
              <a:gd name="T15" fmla="*/ 2 h 6"/>
              <a:gd name="T16" fmla="*/ 4 w 6"/>
              <a:gd name="T17" fmla="*/ 4 h 6"/>
              <a:gd name="T18" fmla="*/ 3 w 6"/>
              <a:gd name="T19" fmla="*/ 4 h 6"/>
              <a:gd name="T20" fmla="*/ 3 w 6"/>
              <a:gd name="T21" fmla="*/ 5 h 6"/>
              <a:gd name="T22" fmla="*/ 1 w 6"/>
              <a:gd name="T23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" h="6">
                <a:moveTo>
                  <a:pt x="1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3"/>
                  <a:pt x="3" y="2"/>
                </a:cubicBezTo>
                <a:cubicBezTo>
                  <a:pt x="3" y="2"/>
                  <a:pt x="4" y="1"/>
                  <a:pt x="4" y="1"/>
                </a:cubicBezTo>
                <a:cubicBezTo>
                  <a:pt x="4" y="1"/>
                  <a:pt x="4" y="0"/>
                  <a:pt x="4" y="0"/>
                </a:cubicBezTo>
                <a:cubicBezTo>
                  <a:pt x="5" y="0"/>
                  <a:pt x="6" y="0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5" y="2"/>
                  <a:pt x="5" y="2"/>
                </a:cubicBezTo>
                <a:cubicBezTo>
                  <a:pt x="4" y="3"/>
                  <a:pt x="4" y="3"/>
                  <a:pt x="4" y="4"/>
                </a:cubicBezTo>
                <a:cubicBezTo>
                  <a:pt x="4" y="4"/>
                  <a:pt x="3" y="4"/>
                  <a:pt x="3" y="4"/>
                </a:cubicBezTo>
                <a:cubicBezTo>
                  <a:pt x="3" y="4"/>
                  <a:pt x="3" y="5"/>
                  <a:pt x="3" y="5"/>
                </a:cubicBezTo>
                <a:cubicBezTo>
                  <a:pt x="2" y="6"/>
                  <a:pt x="0" y="5"/>
                  <a:pt x="1" y="3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71" name="Freeform 18"/>
          <p:cNvSpPr>
            <a:spLocks/>
          </p:cNvSpPr>
          <p:nvPr/>
        </p:nvSpPr>
        <p:spPr bwMode="auto">
          <a:xfrm>
            <a:off x="4721295" y="3493228"/>
            <a:ext cx="8369" cy="8369"/>
          </a:xfrm>
          <a:custGeom>
            <a:avLst/>
            <a:gdLst>
              <a:gd name="T0" fmla="*/ 2 w 3"/>
              <a:gd name="T1" fmla="*/ 1 h 3"/>
              <a:gd name="T2" fmla="*/ 3 w 3"/>
              <a:gd name="T3" fmla="*/ 0 h 3"/>
              <a:gd name="T4" fmla="*/ 2 w 3"/>
              <a:gd name="T5" fmla="*/ 2 h 3"/>
              <a:gd name="T6" fmla="*/ 1 w 3"/>
              <a:gd name="T7" fmla="*/ 3 h 3"/>
              <a:gd name="T8" fmla="*/ 2 w 3"/>
              <a:gd name="T9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3">
                <a:moveTo>
                  <a:pt x="2" y="1"/>
                </a:moveTo>
                <a:cubicBezTo>
                  <a:pt x="2" y="1"/>
                  <a:pt x="2" y="0"/>
                  <a:pt x="3" y="0"/>
                </a:cubicBezTo>
                <a:cubicBezTo>
                  <a:pt x="3" y="1"/>
                  <a:pt x="2" y="1"/>
                  <a:pt x="2" y="2"/>
                </a:cubicBezTo>
                <a:cubicBezTo>
                  <a:pt x="2" y="2"/>
                  <a:pt x="1" y="3"/>
                  <a:pt x="1" y="3"/>
                </a:cubicBezTo>
                <a:cubicBezTo>
                  <a:pt x="0" y="2"/>
                  <a:pt x="1" y="2"/>
                  <a:pt x="2" y="1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72" name="Freeform 19"/>
          <p:cNvSpPr>
            <a:spLocks/>
          </p:cNvSpPr>
          <p:nvPr/>
        </p:nvSpPr>
        <p:spPr bwMode="auto">
          <a:xfrm>
            <a:off x="4706948" y="3410741"/>
            <a:ext cx="14346" cy="20323"/>
          </a:xfrm>
          <a:custGeom>
            <a:avLst/>
            <a:gdLst>
              <a:gd name="T0" fmla="*/ 4 w 5"/>
              <a:gd name="T1" fmla="*/ 1 h 7"/>
              <a:gd name="T2" fmla="*/ 4 w 5"/>
              <a:gd name="T3" fmla="*/ 3 h 7"/>
              <a:gd name="T4" fmla="*/ 3 w 5"/>
              <a:gd name="T5" fmla="*/ 5 h 7"/>
              <a:gd name="T6" fmla="*/ 3 w 5"/>
              <a:gd name="T7" fmla="*/ 7 h 7"/>
              <a:gd name="T8" fmla="*/ 4 w 5"/>
              <a:gd name="T9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7">
                <a:moveTo>
                  <a:pt x="4" y="1"/>
                </a:moveTo>
                <a:cubicBezTo>
                  <a:pt x="5" y="2"/>
                  <a:pt x="4" y="3"/>
                  <a:pt x="4" y="3"/>
                </a:cubicBezTo>
                <a:cubicBezTo>
                  <a:pt x="4" y="4"/>
                  <a:pt x="4" y="5"/>
                  <a:pt x="3" y="5"/>
                </a:cubicBezTo>
                <a:cubicBezTo>
                  <a:pt x="3" y="6"/>
                  <a:pt x="2" y="6"/>
                  <a:pt x="3" y="7"/>
                </a:cubicBezTo>
                <a:cubicBezTo>
                  <a:pt x="0" y="6"/>
                  <a:pt x="3" y="0"/>
                  <a:pt x="4" y="1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73" name="Freeform 20"/>
          <p:cNvSpPr>
            <a:spLocks/>
          </p:cNvSpPr>
          <p:nvPr/>
        </p:nvSpPr>
        <p:spPr bwMode="auto">
          <a:xfrm>
            <a:off x="4640002" y="3445408"/>
            <a:ext cx="21518" cy="10760"/>
          </a:xfrm>
          <a:custGeom>
            <a:avLst/>
            <a:gdLst>
              <a:gd name="T0" fmla="*/ 1 w 8"/>
              <a:gd name="T1" fmla="*/ 2 h 4"/>
              <a:gd name="T2" fmla="*/ 3 w 8"/>
              <a:gd name="T3" fmla="*/ 1 h 4"/>
              <a:gd name="T4" fmla="*/ 5 w 8"/>
              <a:gd name="T5" fmla="*/ 0 h 4"/>
              <a:gd name="T6" fmla="*/ 6 w 8"/>
              <a:gd name="T7" fmla="*/ 2 h 4"/>
              <a:gd name="T8" fmla="*/ 2 w 8"/>
              <a:gd name="T9" fmla="*/ 4 h 4"/>
              <a:gd name="T10" fmla="*/ 1 w 8"/>
              <a:gd name="T11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4">
                <a:moveTo>
                  <a:pt x="1" y="2"/>
                </a:moveTo>
                <a:cubicBezTo>
                  <a:pt x="2" y="1"/>
                  <a:pt x="2" y="1"/>
                  <a:pt x="3" y="1"/>
                </a:cubicBezTo>
                <a:cubicBezTo>
                  <a:pt x="4" y="0"/>
                  <a:pt x="4" y="0"/>
                  <a:pt x="5" y="0"/>
                </a:cubicBezTo>
                <a:cubicBezTo>
                  <a:pt x="7" y="0"/>
                  <a:pt x="8" y="1"/>
                  <a:pt x="6" y="2"/>
                </a:cubicBezTo>
                <a:cubicBezTo>
                  <a:pt x="5" y="3"/>
                  <a:pt x="4" y="4"/>
                  <a:pt x="2" y="4"/>
                </a:cubicBezTo>
                <a:cubicBezTo>
                  <a:pt x="1" y="4"/>
                  <a:pt x="0" y="3"/>
                  <a:pt x="1" y="2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74" name="Freeform 21"/>
          <p:cNvSpPr>
            <a:spLocks/>
          </p:cNvSpPr>
          <p:nvPr/>
        </p:nvSpPr>
        <p:spPr bwMode="auto">
          <a:xfrm>
            <a:off x="4710535" y="3586473"/>
            <a:ext cx="13150" cy="13150"/>
          </a:xfrm>
          <a:custGeom>
            <a:avLst/>
            <a:gdLst>
              <a:gd name="T0" fmla="*/ 1 w 5"/>
              <a:gd name="T1" fmla="*/ 2 h 5"/>
              <a:gd name="T2" fmla="*/ 5 w 5"/>
              <a:gd name="T3" fmla="*/ 0 h 5"/>
              <a:gd name="T4" fmla="*/ 3 w 5"/>
              <a:gd name="T5" fmla="*/ 3 h 5"/>
              <a:gd name="T6" fmla="*/ 1 w 5"/>
              <a:gd name="T7" fmla="*/ 5 h 5"/>
              <a:gd name="T8" fmla="*/ 1 w 5"/>
              <a:gd name="T9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5">
                <a:moveTo>
                  <a:pt x="1" y="2"/>
                </a:moveTo>
                <a:cubicBezTo>
                  <a:pt x="2" y="1"/>
                  <a:pt x="4" y="0"/>
                  <a:pt x="5" y="0"/>
                </a:cubicBezTo>
                <a:cubicBezTo>
                  <a:pt x="5" y="1"/>
                  <a:pt x="3" y="2"/>
                  <a:pt x="3" y="3"/>
                </a:cubicBezTo>
                <a:cubicBezTo>
                  <a:pt x="3" y="4"/>
                  <a:pt x="2" y="5"/>
                  <a:pt x="1" y="5"/>
                </a:cubicBezTo>
                <a:cubicBezTo>
                  <a:pt x="0" y="4"/>
                  <a:pt x="0" y="3"/>
                  <a:pt x="1" y="2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75" name="Freeform 22"/>
          <p:cNvSpPr>
            <a:spLocks/>
          </p:cNvSpPr>
          <p:nvPr/>
        </p:nvSpPr>
        <p:spPr bwMode="auto">
          <a:xfrm>
            <a:off x="4704557" y="3603211"/>
            <a:ext cx="5978" cy="8369"/>
          </a:xfrm>
          <a:custGeom>
            <a:avLst/>
            <a:gdLst>
              <a:gd name="T0" fmla="*/ 0 w 2"/>
              <a:gd name="T1" fmla="*/ 0 h 3"/>
              <a:gd name="T2" fmla="*/ 1 w 2"/>
              <a:gd name="T3" fmla="*/ 2 h 3"/>
              <a:gd name="T4" fmla="*/ 0 w 2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3">
                <a:moveTo>
                  <a:pt x="0" y="0"/>
                </a:moveTo>
                <a:cubicBezTo>
                  <a:pt x="0" y="0"/>
                  <a:pt x="2" y="1"/>
                  <a:pt x="1" y="2"/>
                </a:cubicBezTo>
                <a:cubicBezTo>
                  <a:pt x="0" y="3"/>
                  <a:pt x="0" y="0"/>
                  <a:pt x="0" y="0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76" name="Freeform 23"/>
          <p:cNvSpPr>
            <a:spLocks/>
          </p:cNvSpPr>
          <p:nvPr/>
        </p:nvSpPr>
        <p:spPr bwMode="auto">
          <a:xfrm>
            <a:off x="4696189" y="3613969"/>
            <a:ext cx="5978" cy="5978"/>
          </a:xfrm>
          <a:custGeom>
            <a:avLst/>
            <a:gdLst>
              <a:gd name="T0" fmla="*/ 1 w 2"/>
              <a:gd name="T1" fmla="*/ 0 h 2"/>
              <a:gd name="T2" fmla="*/ 0 w 2"/>
              <a:gd name="T3" fmla="*/ 1 h 2"/>
              <a:gd name="T4" fmla="*/ 1 w 2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1" y="0"/>
                </a:moveTo>
                <a:cubicBezTo>
                  <a:pt x="2" y="1"/>
                  <a:pt x="1" y="2"/>
                  <a:pt x="0" y="1"/>
                </a:cubicBezTo>
                <a:cubicBezTo>
                  <a:pt x="0" y="1"/>
                  <a:pt x="1" y="0"/>
                  <a:pt x="1" y="0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77" name="Freeform 24"/>
          <p:cNvSpPr>
            <a:spLocks/>
          </p:cNvSpPr>
          <p:nvPr/>
        </p:nvSpPr>
        <p:spPr bwMode="auto">
          <a:xfrm>
            <a:off x="4675866" y="3630706"/>
            <a:ext cx="14346" cy="17932"/>
          </a:xfrm>
          <a:custGeom>
            <a:avLst/>
            <a:gdLst>
              <a:gd name="T0" fmla="*/ 2 w 5"/>
              <a:gd name="T1" fmla="*/ 3 h 6"/>
              <a:gd name="T2" fmla="*/ 5 w 5"/>
              <a:gd name="T3" fmla="*/ 0 h 6"/>
              <a:gd name="T4" fmla="*/ 5 w 5"/>
              <a:gd name="T5" fmla="*/ 2 h 6"/>
              <a:gd name="T6" fmla="*/ 3 w 5"/>
              <a:gd name="T7" fmla="*/ 5 h 6"/>
              <a:gd name="T8" fmla="*/ 2 w 5"/>
              <a:gd name="T9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6">
                <a:moveTo>
                  <a:pt x="2" y="3"/>
                </a:moveTo>
                <a:cubicBezTo>
                  <a:pt x="3" y="1"/>
                  <a:pt x="3" y="1"/>
                  <a:pt x="5" y="0"/>
                </a:cubicBezTo>
                <a:cubicBezTo>
                  <a:pt x="5" y="0"/>
                  <a:pt x="5" y="2"/>
                  <a:pt x="5" y="2"/>
                </a:cubicBezTo>
                <a:cubicBezTo>
                  <a:pt x="4" y="3"/>
                  <a:pt x="4" y="4"/>
                  <a:pt x="3" y="5"/>
                </a:cubicBezTo>
                <a:cubicBezTo>
                  <a:pt x="2" y="6"/>
                  <a:pt x="0" y="4"/>
                  <a:pt x="2" y="3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78" name="Freeform 25"/>
          <p:cNvSpPr>
            <a:spLocks/>
          </p:cNvSpPr>
          <p:nvPr/>
        </p:nvSpPr>
        <p:spPr bwMode="auto">
          <a:xfrm>
            <a:off x="4580229" y="3692871"/>
            <a:ext cx="10760" cy="8369"/>
          </a:xfrm>
          <a:custGeom>
            <a:avLst/>
            <a:gdLst>
              <a:gd name="T0" fmla="*/ 0 w 4"/>
              <a:gd name="T1" fmla="*/ 2 h 3"/>
              <a:gd name="T2" fmla="*/ 1 w 4"/>
              <a:gd name="T3" fmla="*/ 0 h 3"/>
              <a:gd name="T4" fmla="*/ 0 w 4"/>
              <a:gd name="T5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3">
                <a:moveTo>
                  <a:pt x="0" y="2"/>
                </a:moveTo>
                <a:cubicBezTo>
                  <a:pt x="0" y="1"/>
                  <a:pt x="0" y="1"/>
                  <a:pt x="1" y="0"/>
                </a:cubicBezTo>
                <a:cubicBezTo>
                  <a:pt x="3" y="0"/>
                  <a:pt x="4" y="3"/>
                  <a:pt x="0" y="2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79" name="Freeform 26"/>
          <p:cNvSpPr>
            <a:spLocks/>
          </p:cNvSpPr>
          <p:nvPr/>
        </p:nvSpPr>
        <p:spPr bwMode="auto">
          <a:xfrm>
            <a:off x="4495352" y="3671352"/>
            <a:ext cx="47819" cy="87269"/>
          </a:xfrm>
          <a:custGeom>
            <a:avLst/>
            <a:gdLst>
              <a:gd name="T0" fmla="*/ 6 w 17"/>
              <a:gd name="T1" fmla="*/ 31 h 31"/>
              <a:gd name="T2" fmla="*/ 5 w 17"/>
              <a:gd name="T3" fmla="*/ 31 h 31"/>
              <a:gd name="T4" fmla="*/ 5 w 17"/>
              <a:gd name="T5" fmla="*/ 28 h 31"/>
              <a:gd name="T6" fmla="*/ 4 w 17"/>
              <a:gd name="T7" fmla="*/ 27 h 31"/>
              <a:gd name="T8" fmla="*/ 1 w 17"/>
              <a:gd name="T9" fmla="*/ 23 h 31"/>
              <a:gd name="T10" fmla="*/ 0 w 17"/>
              <a:gd name="T11" fmla="*/ 18 h 31"/>
              <a:gd name="T12" fmla="*/ 2 w 17"/>
              <a:gd name="T13" fmla="*/ 12 h 31"/>
              <a:gd name="T14" fmla="*/ 9 w 17"/>
              <a:gd name="T15" fmla="*/ 2 h 31"/>
              <a:gd name="T16" fmla="*/ 16 w 17"/>
              <a:gd name="T17" fmla="*/ 5 h 31"/>
              <a:gd name="T18" fmla="*/ 14 w 17"/>
              <a:gd name="T19" fmla="*/ 8 h 31"/>
              <a:gd name="T20" fmla="*/ 14 w 17"/>
              <a:gd name="T21" fmla="*/ 11 h 31"/>
              <a:gd name="T22" fmla="*/ 11 w 17"/>
              <a:gd name="T23" fmla="*/ 19 h 31"/>
              <a:gd name="T24" fmla="*/ 8 w 17"/>
              <a:gd name="T25" fmla="*/ 25 h 31"/>
              <a:gd name="T26" fmla="*/ 7 w 17"/>
              <a:gd name="T27" fmla="*/ 29 h 31"/>
              <a:gd name="T28" fmla="*/ 6 w 17"/>
              <a:gd name="T29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" h="31">
                <a:moveTo>
                  <a:pt x="6" y="31"/>
                </a:moveTo>
                <a:cubicBezTo>
                  <a:pt x="6" y="31"/>
                  <a:pt x="5" y="31"/>
                  <a:pt x="5" y="31"/>
                </a:cubicBezTo>
                <a:cubicBezTo>
                  <a:pt x="5" y="30"/>
                  <a:pt x="5" y="29"/>
                  <a:pt x="5" y="28"/>
                </a:cubicBezTo>
                <a:cubicBezTo>
                  <a:pt x="5" y="28"/>
                  <a:pt x="4" y="28"/>
                  <a:pt x="4" y="27"/>
                </a:cubicBezTo>
                <a:cubicBezTo>
                  <a:pt x="3" y="26"/>
                  <a:pt x="2" y="25"/>
                  <a:pt x="1" y="23"/>
                </a:cubicBezTo>
                <a:cubicBezTo>
                  <a:pt x="1" y="21"/>
                  <a:pt x="0" y="20"/>
                  <a:pt x="0" y="18"/>
                </a:cubicBezTo>
                <a:cubicBezTo>
                  <a:pt x="0" y="15"/>
                  <a:pt x="1" y="14"/>
                  <a:pt x="2" y="12"/>
                </a:cubicBezTo>
                <a:cubicBezTo>
                  <a:pt x="4" y="9"/>
                  <a:pt x="5" y="4"/>
                  <a:pt x="9" y="2"/>
                </a:cubicBezTo>
                <a:cubicBezTo>
                  <a:pt x="12" y="0"/>
                  <a:pt x="17" y="0"/>
                  <a:pt x="16" y="5"/>
                </a:cubicBezTo>
                <a:cubicBezTo>
                  <a:pt x="16" y="6"/>
                  <a:pt x="15" y="7"/>
                  <a:pt x="14" y="8"/>
                </a:cubicBezTo>
                <a:cubicBezTo>
                  <a:pt x="14" y="9"/>
                  <a:pt x="14" y="10"/>
                  <a:pt x="14" y="11"/>
                </a:cubicBezTo>
                <a:cubicBezTo>
                  <a:pt x="13" y="14"/>
                  <a:pt x="12" y="16"/>
                  <a:pt x="11" y="19"/>
                </a:cubicBezTo>
                <a:cubicBezTo>
                  <a:pt x="11" y="21"/>
                  <a:pt x="9" y="23"/>
                  <a:pt x="8" y="25"/>
                </a:cubicBezTo>
                <a:cubicBezTo>
                  <a:pt x="7" y="27"/>
                  <a:pt x="8" y="28"/>
                  <a:pt x="7" y="29"/>
                </a:cubicBezTo>
                <a:cubicBezTo>
                  <a:pt x="7" y="29"/>
                  <a:pt x="6" y="31"/>
                  <a:pt x="6" y="31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80" name="Freeform 27"/>
          <p:cNvSpPr>
            <a:spLocks/>
          </p:cNvSpPr>
          <p:nvPr/>
        </p:nvSpPr>
        <p:spPr bwMode="auto">
          <a:xfrm>
            <a:off x="5100257" y="3108287"/>
            <a:ext cx="25105" cy="31082"/>
          </a:xfrm>
          <a:custGeom>
            <a:avLst/>
            <a:gdLst>
              <a:gd name="T0" fmla="*/ 0 w 9"/>
              <a:gd name="T1" fmla="*/ 10 h 11"/>
              <a:gd name="T2" fmla="*/ 0 w 9"/>
              <a:gd name="T3" fmla="*/ 9 h 11"/>
              <a:gd name="T4" fmla="*/ 1 w 9"/>
              <a:gd name="T5" fmla="*/ 7 h 11"/>
              <a:gd name="T6" fmla="*/ 2 w 9"/>
              <a:gd name="T7" fmla="*/ 4 h 11"/>
              <a:gd name="T8" fmla="*/ 6 w 9"/>
              <a:gd name="T9" fmla="*/ 0 h 11"/>
              <a:gd name="T10" fmla="*/ 9 w 9"/>
              <a:gd name="T11" fmla="*/ 2 h 11"/>
              <a:gd name="T12" fmla="*/ 7 w 9"/>
              <a:gd name="T13" fmla="*/ 3 h 11"/>
              <a:gd name="T14" fmla="*/ 4 w 9"/>
              <a:gd name="T15" fmla="*/ 5 h 11"/>
              <a:gd name="T16" fmla="*/ 3 w 9"/>
              <a:gd name="T17" fmla="*/ 7 h 11"/>
              <a:gd name="T18" fmla="*/ 1 w 9"/>
              <a:gd name="T19" fmla="*/ 8 h 11"/>
              <a:gd name="T20" fmla="*/ 1 w 9"/>
              <a:gd name="T21" fmla="*/ 11 h 11"/>
              <a:gd name="T22" fmla="*/ 0 w 9"/>
              <a:gd name="T23" fmla="*/ 11 h 11"/>
              <a:gd name="T24" fmla="*/ 0 w 9"/>
              <a:gd name="T2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" h="11">
                <a:moveTo>
                  <a:pt x="0" y="10"/>
                </a:moveTo>
                <a:cubicBezTo>
                  <a:pt x="0" y="10"/>
                  <a:pt x="0" y="9"/>
                  <a:pt x="0" y="9"/>
                </a:cubicBezTo>
                <a:cubicBezTo>
                  <a:pt x="0" y="8"/>
                  <a:pt x="0" y="8"/>
                  <a:pt x="1" y="7"/>
                </a:cubicBezTo>
                <a:cubicBezTo>
                  <a:pt x="1" y="6"/>
                  <a:pt x="2" y="5"/>
                  <a:pt x="2" y="4"/>
                </a:cubicBezTo>
                <a:cubicBezTo>
                  <a:pt x="3" y="3"/>
                  <a:pt x="5" y="0"/>
                  <a:pt x="6" y="0"/>
                </a:cubicBezTo>
                <a:cubicBezTo>
                  <a:pt x="7" y="2"/>
                  <a:pt x="9" y="1"/>
                  <a:pt x="9" y="2"/>
                </a:cubicBezTo>
                <a:cubicBezTo>
                  <a:pt x="8" y="2"/>
                  <a:pt x="7" y="2"/>
                  <a:pt x="7" y="3"/>
                </a:cubicBezTo>
                <a:cubicBezTo>
                  <a:pt x="6" y="4"/>
                  <a:pt x="5" y="4"/>
                  <a:pt x="4" y="5"/>
                </a:cubicBezTo>
                <a:cubicBezTo>
                  <a:pt x="4" y="5"/>
                  <a:pt x="3" y="6"/>
                  <a:pt x="3" y="7"/>
                </a:cubicBezTo>
                <a:cubicBezTo>
                  <a:pt x="2" y="7"/>
                  <a:pt x="2" y="8"/>
                  <a:pt x="1" y="8"/>
                </a:cubicBezTo>
                <a:cubicBezTo>
                  <a:pt x="1" y="9"/>
                  <a:pt x="1" y="10"/>
                  <a:pt x="1" y="11"/>
                </a:cubicBezTo>
                <a:cubicBezTo>
                  <a:pt x="1" y="11"/>
                  <a:pt x="0" y="11"/>
                  <a:pt x="0" y="11"/>
                </a:cubicBezTo>
                <a:cubicBezTo>
                  <a:pt x="0" y="10"/>
                  <a:pt x="0" y="10"/>
                  <a:pt x="0" y="10"/>
                </a:cubicBezTo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81" name="Freeform 28"/>
          <p:cNvSpPr>
            <a:spLocks/>
          </p:cNvSpPr>
          <p:nvPr/>
        </p:nvSpPr>
        <p:spPr bwMode="auto">
          <a:xfrm>
            <a:off x="5100257" y="3108287"/>
            <a:ext cx="25105" cy="31082"/>
          </a:xfrm>
          <a:custGeom>
            <a:avLst/>
            <a:gdLst>
              <a:gd name="T0" fmla="*/ 0 w 9"/>
              <a:gd name="T1" fmla="*/ 10 h 11"/>
              <a:gd name="T2" fmla="*/ 0 w 9"/>
              <a:gd name="T3" fmla="*/ 9 h 11"/>
              <a:gd name="T4" fmla="*/ 1 w 9"/>
              <a:gd name="T5" fmla="*/ 7 h 11"/>
              <a:gd name="T6" fmla="*/ 2 w 9"/>
              <a:gd name="T7" fmla="*/ 4 h 11"/>
              <a:gd name="T8" fmla="*/ 6 w 9"/>
              <a:gd name="T9" fmla="*/ 0 h 11"/>
              <a:gd name="T10" fmla="*/ 9 w 9"/>
              <a:gd name="T11" fmla="*/ 2 h 11"/>
              <a:gd name="T12" fmla="*/ 7 w 9"/>
              <a:gd name="T13" fmla="*/ 3 h 11"/>
              <a:gd name="T14" fmla="*/ 4 w 9"/>
              <a:gd name="T15" fmla="*/ 5 h 11"/>
              <a:gd name="T16" fmla="*/ 3 w 9"/>
              <a:gd name="T17" fmla="*/ 7 h 11"/>
              <a:gd name="T18" fmla="*/ 1 w 9"/>
              <a:gd name="T19" fmla="*/ 8 h 11"/>
              <a:gd name="T20" fmla="*/ 1 w 9"/>
              <a:gd name="T21" fmla="*/ 11 h 11"/>
              <a:gd name="T22" fmla="*/ 0 w 9"/>
              <a:gd name="T23" fmla="*/ 11 h 11"/>
              <a:gd name="T24" fmla="*/ 0 w 9"/>
              <a:gd name="T2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" h="11">
                <a:moveTo>
                  <a:pt x="0" y="10"/>
                </a:moveTo>
                <a:cubicBezTo>
                  <a:pt x="0" y="10"/>
                  <a:pt x="0" y="9"/>
                  <a:pt x="0" y="9"/>
                </a:cubicBezTo>
                <a:cubicBezTo>
                  <a:pt x="0" y="8"/>
                  <a:pt x="0" y="8"/>
                  <a:pt x="1" y="7"/>
                </a:cubicBezTo>
                <a:cubicBezTo>
                  <a:pt x="1" y="6"/>
                  <a:pt x="2" y="5"/>
                  <a:pt x="2" y="4"/>
                </a:cubicBezTo>
                <a:cubicBezTo>
                  <a:pt x="3" y="3"/>
                  <a:pt x="5" y="0"/>
                  <a:pt x="6" y="0"/>
                </a:cubicBezTo>
                <a:cubicBezTo>
                  <a:pt x="7" y="2"/>
                  <a:pt x="9" y="1"/>
                  <a:pt x="9" y="2"/>
                </a:cubicBezTo>
                <a:cubicBezTo>
                  <a:pt x="8" y="2"/>
                  <a:pt x="7" y="2"/>
                  <a:pt x="7" y="3"/>
                </a:cubicBezTo>
                <a:cubicBezTo>
                  <a:pt x="6" y="4"/>
                  <a:pt x="5" y="4"/>
                  <a:pt x="4" y="5"/>
                </a:cubicBezTo>
                <a:cubicBezTo>
                  <a:pt x="4" y="5"/>
                  <a:pt x="3" y="6"/>
                  <a:pt x="3" y="7"/>
                </a:cubicBezTo>
                <a:cubicBezTo>
                  <a:pt x="2" y="7"/>
                  <a:pt x="2" y="8"/>
                  <a:pt x="1" y="8"/>
                </a:cubicBezTo>
                <a:cubicBezTo>
                  <a:pt x="1" y="9"/>
                  <a:pt x="1" y="10"/>
                  <a:pt x="1" y="11"/>
                </a:cubicBezTo>
                <a:cubicBezTo>
                  <a:pt x="1" y="11"/>
                  <a:pt x="0" y="11"/>
                  <a:pt x="0" y="11"/>
                </a:cubicBezTo>
                <a:cubicBezTo>
                  <a:pt x="0" y="10"/>
                  <a:pt x="0" y="10"/>
                  <a:pt x="0" y="10"/>
                </a:cubicBezTo>
              </a:path>
            </a:pathLst>
          </a:custGeom>
          <a:solidFill>
            <a:srgbClr val="FF0000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82" name="Freeform 29"/>
          <p:cNvSpPr>
            <a:spLocks/>
          </p:cNvSpPr>
          <p:nvPr/>
        </p:nvSpPr>
        <p:spPr bwMode="auto">
          <a:xfrm>
            <a:off x="5127751" y="3074814"/>
            <a:ext cx="53796" cy="37060"/>
          </a:xfrm>
          <a:custGeom>
            <a:avLst/>
            <a:gdLst>
              <a:gd name="T0" fmla="*/ 4 w 19"/>
              <a:gd name="T1" fmla="*/ 10 h 13"/>
              <a:gd name="T2" fmla="*/ 5 w 19"/>
              <a:gd name="T3" fmla="*/ 8 h 13"/>
              <a:gd name="T4" fmla="*/ 6 w 19"/>
              <a:gd name="T5" fmla="*/ 7 h 13"/>
              <a:gd name="T6" fmla="*/ 8 w 19"/>
              <a:gd name="T7" fmla="*/ 5 h 13"/>
              <a:gd name="T8" fmla="*/ 9 w 19"/>
              <a:gd name="T9" fmla="*/ 4 h 13"/>
              <a:gd name="T10" fmla="*/ 11 w 19"/>
              <a:gd name="T11" fmla="*/ 2 h 13"/>
              <a:gd name="T12" fmla="*/ 15 w 19"/>
              <a:gd name="T13" fmla="*/ 1 h 13"/>
              <a:gd name="T14" fmla="*/ 18 w 19"/>
              <a:gd name="T15" fmla="*/ 0 h 13"/>
              <a:gd name="T16" fmla="*/ 18 w 19"/>
              <a:gd name="T17" fmla="*/ 2 h 13"/>
              <a:gd name="T18" fmla="*/ 16 w 19"/>
              <a:gd name="T19" fmla="*/ 3 h 13"/>
              <a:gd name="T20" fmla="*/ 14 w 19"/>
              <a:gd name="T21" fmla="*/ 4 h 13"/>
              <a:gd name="T22" fmla="*/ 12 w 19"/>
              <a:gd name="T23" fmla="*/ 5 h 13"/>
              <a:gd name="T24" fmla="*/ 10 w 19"/>
              <a:gd name="T25" fmla="*/ 7 h 13"/>
              <a:gd name="T26" fmla="*/ 9 w 19"/>
              <a:gd name="T27" fmla="*/ 7 h 13"/>
              <a:gd name="T28" fmla="*/ 9 w 19"/>
              <a:gd name="T29" fmla="*/ 7 h 13"/>
              <a:gd name="T30" fmla="*/ 8 w 19"/>
              <a:gd name="T31" fmla="*/ 8 h 13"/>
              <a:gd name="T32" fmla="*/ 6 w 19"/>
              <a:gd name="T33" fmla="*/ 10 h 13"/>
              <a:gd name="T34" fmla="*/ 5 w 19"/>
              <a:gd name="T35" fmla="*/ 11 h 13"/>
              <a:gd name="T36" fmla="*/ 3 w 19"/>
              <a:gd name="T37" fmla="*/ 12 h 13"/>
              <a:gd name="T38" fmla="*/ 2 w 19"/>
              <a:gd name="T39" fmla="*/ 13 h 13"/>
              <a:gd name="T40" fmla="*/ 4 w 19"/>
              <a:gd name="T41" fmla="*/ 1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9" h="13">
                <a:moveTo>
                  <a:pt x="4" y="10"/>
                </a:moveTo>
                <a:cubicBezTo>
                  <a:pt x="4" y="9"/>
                  <a:pt x="4" y="9"/>
                  <a:pt x="5" y="8"/>
                </a:cubicBezTo>
                <a:cubicBezTo>
                  <a:pt x="5" y="8"/>
                  <a:pt x="6" y="7"/>
                  <a:pt x="6" y="7"/>
                </a:cubicBezTo>
                <a:cubicBezTo>
                  <a:pt x="7" y="6"/>
                  <a:pt x="7" y="5"/>
                  <a:pt x="8" y="5"/>
                </a:cubicBezTo>
                <a:cubicBezTo>
                  <a:pt x="8" y="5"/>
                  <a:pt x="9" y="5"/>
                  <a:pt x="9" y="4"/>
                </a:cubicBezTo>
                <a:cubicBezTo>
                  <a:pt x="10" y="3"/>
                  <a:pt x="10" y="0"/>
                  <a:pt x="11" y="2"/>
                </a:cubicBezTo>
                <a:cubicBezTo>
                  <a:pt x="13" y="5"/>
                  <a:pt x="14" y="2"/>
                  <a:pt x="15" y="1"/>
                </a:cubicBezTo>
                <a:cubicBezTo>
                  <a:pt x="16" y="1"/>
                  <a:pt x="17" y="0"/>
                  <a:pt x="18" y="0"/>
                </a:cubicBezTo>
                <a:cubicBezTo>
                  <a:pt x="19" y="1"/>
                  <a:pt x="18" y="1"/>
                  <a:pt x="18" y="2"/>
                </a:cubicBezTo>
                <a:cubicBezTo>
                  <a:pt x="18" y="3"/>
                  <a:pt x="17" y="3"/>
                  <a:pt x="16" y="3"/>
                </a:cubicBezTo>
                <a:cubicBezTo>
                  <a:pt x="15" y="3"/>
                  <a:pt x="15" y="4"/>
                  <a:pt x="14" y="4"/>
                </a:cubicBezTo>
                <a:cubicBezTo>
                  <a:pt x="13" y="5"/>
                  <a:pt x="13" y="5"/>
                  <a:pt x="12" y="5"/>
                </a:cubicBezTo>
                <a:cubicBezTo>
                  <a:pt x="12" y="6"/>
                  <a:pt x="11" y="7"/>
                  <a:pt x="10" y="7"/>
                </a:cubicBezTo>
                <a:cubicBezTo>
                  <a:pt x="10" y="7"/>
                  <a:pt x="9" y="7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8" y="7"/>
                  <a:pt x="8" y="8"/>
                  <a:pt x="8" y="8"/>
                </a:cubicBezTo>
                <a:cubicBezTo>
                  <a:pt x="8" y="9"/>
                  <a:pt x="7" y="9"/>
                  <a:pt x="6" y="10"/>
                </a:cubicBezTo>
                <a:cubicBezTo>
                  <a:pt x="6" y="10"/>
                  <a:pt x="5" y="11"/>
                  <a:pt x="5" y="11"/>
                </a:cubicBezTo>
                <a:cubicBezTo>
                  <a:pt x="4" y="12"/>
                  <a:pt x="4" y="12"/>
                  <a:pt x="3" y="12"/>
                </a:cubicBezTo>
                <a:cubicBezTo>
                  <a:pt x="3" y="12"/>
                  <a:pt x="3" y="13"/>
                  <a:pt x="2" y="13"/>
                </a:cubicBezTo>
                <a:cubicBezTo>
                  <a:pt x="0" y="12"/>
                  <a:pt x="4" y="11"/>
                  <a:pt x="4" y="10"/>
                </a:cubicBezTo>
                <a:close/>
              </a:path>
            </a:pathLst>
          </a:custGeom>
          <a:solidFill>
            <a:srgbClr val="FF0000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83" name="Freeform 30"/>
          <p:cNvSpPr>
            <a:spLocks/>
          </p:cNvSpPr>
          <p:nvPr/>
        </p:nvSpPr>
        <p:spPr bwMode="auto">
          <a:xfrm>
            <a:off x="5125361" y="3128611"/>
            <a:ext cx="8369" cy="8369"/>
          </a:xfrm>
          <a:custGeom>
            <a:avLst/>
            <a:gdLst>
              <a:gd name="T0" fmla="*/ 0 w 3"/>
              <a:gd name="T1" fmla="*/ 2 h 3"/>
              <a:gd name="T2" fmla="*/ 1 w 3"/>
              <a:gd name="T3" fmla="*/ 1 h 3"/>
              <a:gd name="T4" fmla="*/ 3 w 3"/>
              <a:gd name="T5" fmla="*/ 1 h 3"/>
              <a:gd name="T6" fmla="*/ 0 w 3"/>
              <a:gd name="T7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3">
                <a:moveTo>
                  <a:pt x="0" y="2"/>
                </a:moveTo>
                <a:cubicBezTo>
                  <a:pt x="0" y="1"/>
                  <a:pt x="1" y="1"/>
                  <a:pt x="1" y="1"/>
                </a:cubicBezTo>
                <a:cubicBezTo>
                  <a:pt x="2" y="1"/>
                  <a:pt x="2" y="0"/>
                  <a:pt x="3" y="1"/>
                </a:cubicBezTo>
                <a:cubicBezTo>
                  <a:pt x="3" y="2"/>
                  <a:pt x="1" y="3"/>
                  <a:pt x="0" y="2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84" name="Freeform 31"/>
          <p:cNvSpPr>
            <a:spLocks/>
          </p:cNvSpPr>
          <p:nvPr/>
        </p:nvSpPr>
        <p:spPr bwMode="auto">
          <a:xfrm>
            <a:off x="5193502" y="3049709"/>
            <a:ext cx="27496" cy="27496"/>
          </a:xfrm>
          <a:custGeom>
            <a:avLst/>
            <a:gdLst>
              <a:gd name="T0" fmla="*/ 3 w 10"/>
              <a:gd name="T1" fmla="*/ 5 h 10"/>
              <a:gd name="T2" fmla="*/ 8 w 10"/>
              <a:gd name="T3" fmla="*/ 1 h 10"/>
              <a:gd name="T4" fmla="*/ 9 w 10"/>
              <a:gd name="T5" fmla="*/ 1 h 10"/>
              <a:gd name="T6" fmla="*/ 8 w 10"/>
              <a:gd name="T7" fmla="*/ 2 h 10"/>
              <a:gd name="T8" fmla="*/ 7 w 10"/>
              <a:gd name="T9" fmla="*/ 4 h 10"/>
              <a:gd name="T10" fmla="*/ 3 w 10"/>
              <a:gd name="T11" fmla="*/ 8 h 10"/>
              <a:gd name="T12" fmla="*/ 1 w 10"/>
              <a:gd name="T13" fmla="*/ 7 h 10"/>
              <a:gd name="T14" fmla="*/ 3 w 10"/>
              <a:gd name="T15" fmla="*/ 5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" h="10">
                <a:moveTo>
                  <a:pt x="3" y="5"/>
                </a:moveTo>
                <a:cubicBezTo>
                  <a:pt x="4" y="3"/>
                  <a:pt x="6" y="2"/>
                  <a:pt x="8" y="1"/>
                </a:cubicBezTo>
                <a:cubicBezTo>
                  <a:pt x="8" y="1"/>
                  <a:pt x="10" y="0"/>
                  <a:pt x="9" y="1"/>
                </a:cubicBezTo>
                <a:cubicBezTo>
                  <a:pt x="9" y="2"/>
                  <a:pt x="8" y="2"/>
                  <a:pt x="8" y="2"/>
                </a:cubicBezTo>
                <a:cubicBezTo>
                  <a:pt x="8" y="3"/>
                  <a:pt x="8" y="3"/>
                  <a:pt x="7" y="4"/>
                </a:cubicBezTo>
                <a:cubicBezTo>
                  <a:pt x="6" y="5"/>
                  <a:pt x="4" y="6"/>
                  <a:pt x="3" y="8"/>
                </a:cubicBezTo>
                <a:cubicBezTo>
                  <a:pt x="2" y="9"/>
                  <a:pt x="0" y="10"/>
                  <a:pt x="1" y="7"/>
                </a:cubicBezTo>
                <a:cubicBezTo>
                  <a:pt x="1" y="6"/>
                  <a:pt x="2" y="5"/>
                  <a:pt x="3" y="5"/>
                </a:cubicBezTo>
                <a:close/>
              </a:path>
            </a:pathLst>
          </a:custGeom>
          <a:solidFill>
            <a:srgbClr val="FF0000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85" name="Freeform 32"/>
          <p:cNvSpPr>
            <a:spLocks/>
          </p:cNvSpPr>
          <p:nvPr/>
        </p:nvSpPr>
        <p:spPr bwMode="auto">
          <a:xfrm>
            <a:off x="5246103" y="3015041"/>
            <a:ext cx="17932" cy="22714"/>
          </a:xfrm>
          <a:custGeom>
            <a:avLst/>
            <a:gdLst>
              <a:gd name="T0" fmla="*/ 0 w 6"/>
              <a:gd name="T1" fmla="*/ 5 h 8"/>
              <a:gd name="T2" fmla="*/ 1 w 6"/>
              <a:gd name="T3" fmla="*/ 5 h 8"/>
              <a:gd name="T4" fmla="*/ 2 w 6"/>
              <a:gd name="T5" fmla="*/ 4 h 8"/>
              <a:gd name="T6" fmla="*/ 3 w 6"/>
              <a:gd name="T7" fmla="*/ 3 h 8"/>
              <a:gd name="T8" fmla="*/ 4 w 6"/>
              <a:gd name="T9" fmla="*/ 1 h 8"/>
              <a:gd name="T10" fmla="*/ 4 w 6"/>
              <a:gd name="T11" fmla="*/ 3 h 8"/>
              <a:gd name="T12" fmla="*/ 0 w 6"/>
              <a:gd name="T13" fmla="*/ 5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8">
                <a:moveTo>
                  <a:pt x="0" y="5"/>
                </a:moveTo>
                <a:cubicBezTo>
                  <a:pt x="0" y="5"/>
                  <a:pt x="1" y="5"/>
                  <a:pt x="1" y="5"/>
                </a:cubicBezTo>
                <a:cubicBezTo>
                  <a:pt x="1" y="5"/>
                  <a:pt x="1" y="4"/>
                  <a:pt x="2" y="4"/>
                </a:cubicBezTo>
                <a:cubicBezTo>
                  <a:pt x="2" y="4"/>
                  <a:pt x="3" y="3"/>
                  <a:pt x="3" y="3"/>
                </a:cubicBezTo>
                <a:cubicBezTo>
                  <a:pt x="4" y="2"/>
                  <a:pt x="3" y="2"/>
                  <a:pt x="4" y="1"/>
                </a:cubicBezTo>
                <a:cubicBezTo>
                  <a:pt x="6" y="0"/>
                  <a:pt x="4" y="3"/>
                  <a:pt x="4" y="3"/>
                </a:cubicBezTo>
                <a:cubicBezTo>
                  <a:pt x="4" y="4"/>
                  <a:pt x="0" y="8"/>
                  <a:pt x="0" y="5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86" name="Freeform 33"/>
          <p:cNvSpPr>
            <a:spLocks/>
          </p:cNvSpPr>
          <p:nvPr/>
        </p:nvSpPr>
        <p:spPr bwMode="auto">
          <a:xfrm>
            <a:off x="5311853" y="2925382"/>
            <a:ext cx="10760" cy="33473"/>
          </a:xfrm>
          <a:custGeom>
            <a:avLst/>
            <a:gdLst>
              <a:gd name="T0" fmla="*/ 4 w 4"/>
              <a:gd name="T1" fmla="*/ 2 h 12"/>
              <a:gd name="T2" fmla="*/ 4 w 4"/>
              <a:gd name="T3" fmla="*/ 3 h 12"/>
              <a:gd name="T4" fmla="*/ 4 w 4"/>
              <a:gd name="T5" fmla="*/ 5 h 12"/>
              <a:gd name="T6" fmla="*/ 4 w 4"/>
              <a:gd name="T7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12">
                <a:moveTo>
                  <a:pt x="4" y="2"/>
                </a:moveTo>
                <a:cubicBezTo>
                  <a:pt x="4" y="2"/>
                  <a:pt x="4" y="3"/>
                  <a:pt x="4" y="3"/>
                </a:cubicBezTo>
                <a:cubicBezTo>
                  <a:pt x="4" y="3"/>
                  <a:pt x="4" y="5"/>
                  <a:pt x="4" y="5"/>
                </a:cubicBezTo>
                <a:cubicBezTo>
                  <a:pt x="3" y="12"/>
                  <a:pt x="0" y="0"/>
                  <a:pt x="4" y="2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87" name="Freeform 34"/>
          <p:cNvSpPr>
            <a:spLocks/>
          </p:cNvSpPr>
          <p:nvPr/>
        </p:nvSpPr>
        <p:spPr bwMode="auto">
          <a:xfrm>
            <a:off x="5330980" y="2882344"/>
            <a:ext cx="31082" cy="37060"/>
          </a:xfrm>
          <a:custGeom>
            <a:avLst/>
            <a:gdLst>
              <a:gd name="T0" fmla="*/ 0 w 11"/>
              <a:gd name="T1" fmla="*/ 11 h 13"/>
              <a:gd name="T2" fmla="*/ 0 w 11"/>
              <a:gd name="T3" fmla="*/ 9 h 13"/>
              <a:gd name="T4" fmla="*/ 2 w 11"/>
              <a:gd name="T5" fmla="*/ 8 h 13"/>
              <a:gd name="T6" fmla="*/ 5 w 11"/>
              <a:gd name="T7" fmla="*/ 3 h 13"/>
              <a:gd name="T8" fmla="*/ 10 w 11"/>
              <a:gd name="T9" fmla="*/ 1 h 13"/>
              <a:gd name="T10" fmla="*/ 11 w 11"/>
              <a:gd name="T11" fmla="*/ 3 h 13"/>
              <a:gd name="T12" fmla="*/ 8 w 11"/>
              <a:gd name="T13" fmla="*/ 4 h 13"/>
              <a:gd name="T14" fmla="*/ 8 w 11"/>
              <a:gd name="T15" fmla="*/ 5 h 13"/>
              <a:gd name="T16" fmla="*/ 7 w 11"/>
              <a:gd name="T17" fmla="*/ 6 h 13"/>
              <a:gd name="T18" fmla="*/ 6 w 11"/>
              <a:gd name="T19" fmla="*/ 8 h 13"/>
              <a:gd name="T20" fmla="*/ 4 w 11"/>
              <a:gd name="T21" fmla="*/ 10 h 13"/>
              <a:gd name="T22" fmla="*/ 0 w 11"/>
              <a:gd name="T23" fmla="*/ 1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" h="13">
                <a:moveTo>
                  <a:pt x="0" y="11"/>
                </a:moveTo>
                <a:cubicBezTo>
                  <a:pt x="0" y="11"/>
                  <a:pt x="0" y="9"/>
                  <a:pt x="0" y="9"/>
                </a:cubicBezTo>
                <a:cubicBezTo>
                  <a:pt x="0" y="7"/>
                  <a:pt x="1" y="8"/>
                  <a:pt x="2" y="8"/>
                </a:cubicBezTo>
                <a:cubicBezTo>
                  <a:pt x="4" y="7"/>
                  <a:pt x="4" y="5"/>
                  <a:pt x="5" y="3"/>
                </a:cubicBezTo>
                <a:cubicBezTo>
                  <a:pt x="6" y="2"/>
                  <a:pt x="10" y="0"/>
                  <a:pt x="10" y="1"/>
                </a:cubicBezTo>
                <a:cubicBezTo>
                  <a:pt x="11" y="1"/>
                  <a:pt x="11" y="2"/>
                  <a:pt x="11" y="3"/>
                </a:cubicBezTo>
                <a:cubicBezTo>
                  <a:pt x="10" y="4"/>
                  <a:pt x="9" y="4"/>
                  <a:pt x="8" y="4"/>
                </a:cubicBezTo>
                <a:cubicBezTo>
                  <a:pt x="8" y="4"/>
                  <a:pt x="8" y="5"/>
                  <a:pt x="8" y="5"/>
                </a:cubicBezTo>
                <a:cubicBezTo>
                  <a:pt x="8" y="5"/>
                  <a:pt x="7" y="6"/>
                  <a:pt x="7" y="6"/>
                </a:cubicBezTo>
                <a:cubicBezTo>
                  <a:pt x="6" y="7"/>
                  <a:pt x="7" y="8"/>
                  <a:pt x="6" y="8"/>
                </a:cubicBezTo>
                <a:cubicBezTo>
                  <a:pt x="5" y="9"/>
                  <a:pt x="4" y="9"/>
                  <a:pt x="4" y="10"/>
                </a:cubicBezTo>
                <a:cubicBezTo>
                  <a:pt x="4" y="10"/>
                  <a:pt x="0" y="13"/>
                  <a:pt x="0" y="11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88" name="Freeform 35"/>
          <p:cNvSpPr>
            <a:spLocks/>
          </p:cNvSpPr>
          <p:nvPr/>
        </p:nvSpPr>
        <p:spPr bwMode="auto">
          <a:xfrm>
            <a:off x="5003424" y="2741280"/>
            <a:ext cx="78901" cy="322775"/>
          </a:xfrm>
          <a:custGeom>
            <a:avLst/>
            <a:gdLst>
              <a:gd name="T0" fmla="*/ 9 w 28"/>
              <a:gd name="T1" fmla="*/ 105 h 114"/>
              <a:gd name="T2" fmla="*/ 6 w 28"/>
              <a:gd name="T3" fmla="*/ 111 h 114"/>
              <a:gd name="T4" fmla="*/ 4 w 28"/>
              <a:gd name="T5" fmla="*/ 110 h 114"/>
              <a:gd name="T6" fmla="*/ 4 w 28"/>
              <a:gd name="T7" fmla="*/ 98 h 114"/>
              <a:gd name="T8" fmla="*/ 5 w 28"/>
              <a:gd name="T9" fmla="*/ 84 h 114"/>
              <a:gd name="T10" fmla="*/ 5 w 28"/>
              <a:gd name="T11" fmla="*/ 68 h 114"/>
              <a:gd name="T12" fmla="*/ 6 w 28"/>
              <a:gd name="T13" fmla="*/ 56 h 114"/>
              <a:gd name="T14" fmla="*/ 7 w 28"/>
              <a:gd name="T15" fmla="*/ 46 h 114"/>
              <a:gd name="T16" fmla="*/ 3 w 28"/>
              <a:gd name="T17" fmla="*/ 25 h 114"/>
              <a:gd name="T18" fmla="*/ 3 w 28"/>
              <a:gd name="T19" fmla="*/ 18 h 114"/>
              <a:gd name="T20" fmla="*/ 8 w 28"/>
              <a:gd name="T21" fmla="*/ 15 h 114"/>
              <a:gd name="T22" fmla="*/ 8 w 28"/>
              <a:gd name="T23" fmla="*/ 15 h 114"/>
              <a:gd name="T24" fmla="*/ 10 w 28"/>
              <a:gd name="T25" fmla="*/ 7 h 114"/>
              <a:gd name="T26" fmla="*/ 9 w 28"/>
              <a:gd name="T27" fmla="*/ 2 h 114"/>
              <a:gd name="T28" fmla="*/ 13 w 28"/>
              <a:gd name="T29" fmla="*/ 8 h 114"/>
              <a:gd name="T30" fmla="*/ 14 w 28"/>
              <a:gd name="T31" fmla="*/ 13 h 114"/>
              <a:gd name="T32" fmla="*/ 15 w 28"/>
              <a:gd name="T33" fmla="*/ 31 h 114"/>
              <a:gd name="T34" fmla="*/ 18 w 28"/>
              <a:gd name="T35" fmla="*/ 48 h 114"/>
              <a:gd name="T36" fmla="*/ 21 w 28"/>
              <a:gd name="T37" fmla="*/ 64 h 114"/>
              <a:gd name="T38" fmla="*/ 24 w 28"/>
              <a:gd name="T39" fmla="*/ 72 h 114"/>
              <a:gd name="T40" fmla="*/ 28 w 28"/>
              <a:gd name="T41" fmla="*/ 78 h 114"/>
              <a:gd name="T42" fmla="*/ 28 w 28"/>
              <a:gd name="T43" fmla="*/ 79 h 114"/>
              <a:gd name="T44" fmla="*/ 16 w 28"/>
              <a:gd name="T45" fmla="*/ 71 h 114"/>
              <a:gd name="T46" fmla="*/ 13 w 28"/>
              <a:gd name="T47" fmla="*/ 76 h 114"/>
              <a:gd name="T48" fmla="*/ 9 w 28"/>
              <a:gd name="T49" fmla="*/ 83 h 114"/>
              <a:gd name="T50" fmla="*/ 15 w 28"/>
              <a:gd name="T51" fmla="*/ 99 h 114"/>
              <a:gd name="T52" fmla="*/ 16 w 28"/>
              <a:gd name="T53" fmla="*/ 110 h 114"/>
              <a:gd name="T54" fmla="*/ 9 w 28"/>
              <a:gd name="T55" fmla="*/ 104 h 114"/>
              <a:gd name="T56" fmla="*/ 9 w 28"/>
              <a:gd name="T57" fmla="*/ 105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" h="114">
                <a:moveTo>
                  <a:pt x="9" y="105"/>
                </a:moveTo>
                <a:cubicBezTo>
                  <a:pt x="7" y="107"/>
                  <a:pt x="7" y="109"/>
                  <a:pt x="6" y="111"/>
                </a:cubicBezTo>
                <a:cubicBezTo>
                  <a:pt x="4" y="113"/>
                  <a:pt x="5" y="114"/>
                  <a:pt x="4" y="110"/>
                </a:cubicBezTo>
                <a:cubicBezTo>
                  <a:pt x="3" y="106"/>
                  <a:pt x="4" y="102"/>
                  <a:pt x="4" y="98"/>
                </a:cubicBezTo>
                <a:cubicBezTo>
                  <a:pt x="5" y="93"/>
                  <a:pt x="6" y="88"/>
                  <a:pt x="5" y="84"/>
                </a:cubicBezTo>
                <a:cubicBezTo>
                  <a:pt x="4" y="78"/>
                  <a:pt x="4" y="74"/>
                  <a:pt x="5" y="68"/>
                </a:cubicBezTo>
                <a:cubicBezTo>
                  <a:pt x="5" y="64"/>
                  <a:pt x="6" y="60"/>
                  <a:pt x="6" y="56"/>
                </a:cubicBezTo>
                <a:cubicBezTo>
                  <a:pt x="6" y="52"/>
                  <a:pt x="6" y="50"/>
                  <a:pt x="7" y="46"/>
                </a:cubicBezTo>
                <a:cubicBezTo>
                  <a:pt x="0" y="42"/>
                  <a:pt x="2" y="31"/>
                  <a:pt x="3" y="25"/>
                </a:cubicBezTo>
                <a:cubicBezTo>
                  <a:pt x="4" y="23"/>
                  <a:pt x="2" y="20"/>
                  <a:pt x="3" y="18"/>
                </a:cubicBezTo>
                <a:cubicBezTo>
                  <a:pt x="3" y="15"/>
                  <a:pt x="7" y="11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9" y="14"/>
                  <a:pt x="10" y="9"/>
                  <a:pt x="10" y="7"/>
                </a:cubicBezTo>
                <a:cubicBezTo>
                  <a:pt x="10" y="6"/>
                  <a:pt x="8" y="3"/>
                  <a:pt x="9" y="2"/>
                </a:cubicBezTo>
                <a:cubicBezTo>
                  <a:pt x="12" y="0"/>
                  <a:pt x="14" y="6"/>
                  <a:pt x="13" y="8"/>
                </a:cubicBezTo>
                <a:cubicBezTo>
                  <a:pt x="13" y="9"/>
                  <a:pt x="13" y="11"/>
                  <a:pt x="14" y="13"/>
                </a:cubicBezTo>
                <a:cubicBezTo>
                  <a:pt x="16" y="20"/>
                  <a:pt x="16" y="24"/>
                  <a:pt x="15" y="31"/>
                </a:cubicBezTo>
                <a:cubicBezTo>
                  <a:pt x="14" y="37"/>
                  <a:pt x="17" y="41"/>
                  <a:pt x="18" y="48"/>
                </a:cubicBezTo>
                <a:cubicBezTo>
                  <a:pt x="19" y="53"/>
                  <a:pt x="20" y="59"/>
                  <a:pt x="21" y="64"/>
                </a:cubicBezTo>
                <a:cubicBezTo>
                  <a:pt x="22" y="66"/>
                  <a:pt x="23" y="69"/>
                  <a:pt x="24" y="72"/>
                </a:cubicBezTo>
                <a:cubicBezTo>
                  <a:pt x="25" y="73"/>
                  <a:pt x="28" y="76"/>
                  <a:pt x="28" y="78"/>
                </a:cubicBezTo>
                <a:cubicBezTo>
                  <a:pt x="28" y="78"/>
                  <a:pt x="28" y="78"/>
                  <a:pt x="28" y="79"/>
                </a:cubicBezTo>
                <a:cubicBezTo>
                  <a:pt x="24" y="79"/>
                  <a:pt x="23" y="69"/>
                  <a:pt x="16" y="71"/>
                </a:cubicBezTo>
                <a:cubicBezTo>
                  <a:pt x="13" y="72"/>
                  <a:pt x="14" y="73"/>
                  <a:pt x="13" y="76"/>
                </a:cubicBezTo>
                <a:cubicBezTo>
                  <a:pt x="12" y="78"/>
                  <a:pt x="10" y="80"/>
                  <a:pt x="9" y="83"/>
                </a:cubicBezTo>
                <a:cubicBezTo>
                  <a:pt x="8" y="89"/>
                  <a:pt x="12" y="93"/>
                  <a:pt x="15" y="99"/>
                </a:cubicBezTo>
                <a:cubicBezTo>
                  <a:pt x="16" y="101"/>
                  <a:pt x="20" y="109"/>
                  <a:pt x="16" y="110"/>
                </a:cubicBezTo>
                <a:cubicBezTo>
                  <a:pt x="16" y="108"/>
                  <a:pt x="12" y="102"/>
                  <a:pt x="9" y="104"/>
                </a:cubicBezTo>
                <a:cubicBezTo>
                  <a:pt x="9" y="104"/>
                  <a:pt x="9" y="105"/>
                  <a:pt x="9" y="105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89" name="Freeform 36"/>
          <p:cNvSpPr>
            <a:spLocks/>
          </p:cNvSpPr>
          <p:nvPr/>
        </p:nvSpPr>
        <p:spPr bwMode="auto">
          <a:xfrm>
            <a:off x="4486984" y="3843498"/>
            <a:ext cx="109983" cy="151824"/>
          </a:xfrm>
          <a:custGeom>
            <a:avLst/>
            <a:gdLst>
              <a:gd name="T0" fmla="*/ 7 w 39"/>
              <a:gd name="T1" fmla="*/ 34 h 54"/>
              <a:gd name="T2" fmla="*/ 7 w 39"/>
              <a:gd name="T3" fmla="*/ 38 h 54"/>
              <a:gd name="T4" fmla="*/ 3 w 39"/>
              <a:gd name="T5" fmla="*/ 34 h 54"/>
              <a:gd name="T6" fmla="*/ 3 w 39"/>
              <a:gd name="T7" fmla="*/ 30 h 54"/>
              <a:gd name="T8" fmla="*/ 1 w 39"/>
              <a:gd name="T9" fmla="*/ 25 h 54"/>
              <a:gd name="T10" fmla="*/ 0 w 39"/>
              <a:gd name="T11" fmla="*/ 23 h 54"/>
              <a:gd name="T12" fmla="*/ 3 w 39"/>
              <a:gd name="T13" fmla="*/ 21 h 54"/>
              <a:gd name="T14" fmla="*/ 6 w 39"/>
              <a:gd name="T15" fmla="*/ 22 h 54"/>
              <a:gd name="T16" fmla="*/ 5 w 39"/>
              <a:gd name="T17" fmla="*/ 17 h 54"/>
              <a:gd name="T18" fmla="*/ 5 w 39"/>
              <a:gd name="T19" fmla="*/ 9 h 54"/>
              <a:gd name="T20" fmla="*/ 6 w 39"/>
              <a:gd name="T21" fmla="*/ 4 h 54"/>
              <a:gd name="T22" fmla="*/ 9 w 39"/>
              <a:gd name="T23" fmla="*/ 1 h 54"/>
              <a:gd name="T24" fmla="*/ 17 w 39"/>
              <a:gd name="T25" fmla="*/ 2 h 54"/>
              <a:gd name="T26" fmla="*/ 22 w 39"/>
              <a:gd name="T27" fmla="*/ 2 h 54"/>
              <a:gd name="T28" fmla="*/ 21 w 39"/>
              <a:gd name="T29" fmla="*/ 7 h 54"/>
              <a:gd name="T30" fmla="*/ 23 w 39"/>
              <a:gd name="T31" fmla="*/ 12 h 54"/>
              <a:gd name="T32" fmla="*/ 24 w 39"/>
              <a:gd name="T33" fmla="*/ 14 h 54"/>
              <a:gd name="T34" fmla="*/ 21 w 39"/>
              <a:gd name="T35" fmla="*/ 20 h 54"/>
              <a:gd name="T36" fmla="*/ 16 w 39"/>
              <a:gd name="T37" fmla="*/ 24 h 54"/>
              <a:gd name="T38" fmla="*/ 14 w 39"/>
              <a:gd name="T39" fmla="*/ 29 h 54"/>
              <a:gd name="T40" fmla="*/ 17 w 39"/>
              <a:gd name="T41" fmla="*/ 33 h 54"/>
              <a:gd name="T42" fmla="*/ 20 w 39"/>
              <a:gd name="T43" fmla="*/ 32 h 54"/>
              <a:gd name="T44" fmla="*/ 25 w 39"/>
              <a:gd name="T45" fmla="*/ 35 h 54"/>
              <a:gd name="T46" fmla="*/ 27 w 39"/>
              <a:gd name="T47" fmla="*/ 37 h 54"/>
              <a:gd name="T48" fmla="*/ 28 w 39"/>
              <a:gd name="T49" fmla="*/ 42 h 54"/>
              <a:gd name="T50" fmla="*/ 30 w 39"/>
              <a:gd name="T51" fmla="*/ 40 h 54"/>
              <a:gd name="T52" fmla="*/ 35 w 39"/>
              <a:gd name="T53" fmla="*/ 42 h 54"/>
              <a:gd name="T54" fmla="*/ 33 w 39"/>
              <a:gd name="T55" fmla="*/ 45 h 54"/>
              <a:gd name="T56" fmla="*/ 37 w 39"/>
              <a:gd name="T57" fmla="*/ 48 h 54"/>
              <a:gd name="T58" fmla="*/ 36 w 39"/>
              <a:gd name="T59" fmla="*/ 53 h 54"/>
              <a:gd name="T60" fmla="*/ 34 w 39"/>
              <a:gd name="T61" fmla="*/ 51 h 54"/>
              <a:gd name="T62" fmla="*/ 30 w 39"/>
              <a:gd name="T63" fmla="*/ 47 h 54"/>
              <a:gd name="T64" fmla="*/ 25 w 39"/>
              <a:gd name="T65" fmla="*/ 42 h 54"/>
              <a:gd name="T66" fmla="*/ 25 w 39"/>
              <a:gd name="T67" fmla="*/ 46 h 54"/>
              <a:gd name="T68" fmla="*/ 23 w 39"/>
              <a:gd name="T69" fmla="*/ 46 h 54"/>
              <a:gd name="T70" fmla="*/ 21 w 39"/>
              <a:gd name="T71" fmla="*/ 44 h 54"/>
              <a:gd name="T72" fmla="*/ 16 w 39"/>
              <a:gd name="T73" fmla="*/ 42 h 54"/>
              <a:gd name="T74" fmla="*/ 11 w 39"/>
              <a:gd name="T75" fmla="*/ 44 h 54"/>
              <a:gd name="T76" fmla="*/ 7 w 39"/>
              <a:gd name="T77" fmla="*/ 42 h 54"/>
              <a:gd name="T78" fmla="*/ 8 w 39"/>
              <a:gd name="T79" fmla="*/ 38 h 54"/>
              <a:gd name="T80" fmla="*/ 9 w 39"/>
              <a:gd name="T81" fmla="*/ 3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9" h="54">
                <a:moveTo>
                  <a:pt x="9" y="34"/>
                </a:moveTo>
                <a:cubicBezTo>
                  <a:pt x="9" y="34"/>
                  <a:pt x="8" y="33"/>
                  <a:pt x="7" y="34"/>
                </a:cubicBezTo>
                <a:cubicBezTo>
                  <a:pt x="7" y="35"/>
                  <a:pt x="8" y="36"/>
                  <a:pt x="8" y="36"/>
                </a:cubicBezTo>
                <a:cubicBezTo>
                  <a:pt x="8" y="37"/>
                  <a:pt x="8" y="38"/>
                  <a:pt x="7" y="38"/>
                </a:cubicBezTo>
                <a:cubicBezTo>
                  <a:pt x="6" y="38"/>
                  <a:pt x="6" y="36"/>
                  <a:pt x="5" y="36"/>
                </a:cubicBezTo>
                <a:cubicBezTo>
                  <a:pt x="5" y="35"/>
                  <a:pt x="4" y="35"/>
                  <a:pt x="3" y="34"/>
                </a:cubicBezTo>
                <a:cubicBezTo>
                  <a:pt x="3" y="34"/>
                  <a:pt x="3" y="33"/>
                  <a:pt x="3" y="32"/>
                </a:cubicBezTo>
                <a:cubicBezTo>
                  <a:pt x="3" y="31"/>
                  <a:pt x="3" y="30"/>
                  <a:pt x="3" y="30"/>
                </a:cubicBezTo>
                <a:cubicBezTo>
                  <a:pt x="2" y="29"/>
                  <a:pt x="1" y="28"/>
                  <a:pt x="1" y="27"/>
                </a:cubicBezTo>
                <a:cubicBezTo>
                  <a:pt x="1" y="26"/>
                  <a:pt x="2" y="25"/>
                  <a:pt x="1" y="25"/>
                </a:cubicBezTo>
                <a:cubicBezTo>
                  <a:pt x="1" y="24"/>
                  <a:pt x="1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1" y="19"/>
                  <a:pt x="2" y="20"/>
                  <a:pt x="3" y="21"/>
                </a:cubicBezTo>
                <a:cubicBezTo>
                  <a:pt x="3" y="21"/>
                  <a:pt x="3" y="22"/>
                  <a:pt x="4" y="23"/>
                </a:cubicBezTo>
                <a:cubicBezTo>
                  <a:pt x="4" y="23"/>
                  <a:pt x="6" y="23"/>
                  <a:pt x="6" y="22"/>
                </a:cubicBezTo>
                <a:cubicBezTo>
                  <a:pt x="6" y="21"/>
                  <a:pt x="5" y="20"/>
                  <a:pt x="5" y="20"/>
                </a:cubicBezTo>
                <a:cubicBezTo>
                  <a:pt x="5" y="19"/>
                  <a:pt x="5" y="18"/>
                  <a:pt x="5" y="17"/>
                </a:cubicBezTo>
                <a:cubicBezTo>
                  <a:pt x="5" y="15"/>
                  <a:pt x="6" y="14"/>
                  <a:pt x="6" y="12"/>
                </a:cubicBezTo>
                <a:cubicBezTo>
                  <a:pt x="6" y="11"/>
                  <a:pt x="5" y="10"/>
                  <a:pt x="5" y="9"/>
                </a:cubicBezTo>
                <a:cubicBezTo>
                  <a:pt x="5" y="8"/>
                  <a:pt x="6" y="8"/>
                  <a:pt x="6" y="7"/>
                </a:cubicBezTo>
                <a:cubicBezTo>
                  <a:pt x="6" y="6"/>
                  <a:pt x="6" y="5"/>
                  <a:pt x="6" y="4"/>
                </a:cubicBezTo>
                <a:cubicBezTo>
                  <a:pt x="7" y="4"/>
                  <a:pt x="7" y="3"/>
                  <a:pt x="7" y="2"/>
                </a:cubicBezTo>
                <a:cubicBezTo>
                  <a:pt x="8" y="1"/>
                  <a:pt x="8" y="1"/>
                  <a:pt x="9" y="1"/>
                </a:cubicBezTo>
                <a:cubicBezTo>
                  <a:pt x="10" y="1"/>
                  <a:pt x="11" y="0"/>
                  <a:pt x="12" y="0"/>
                </a:cubicBezTo>
                <a:cubicBezTo>
                  <a:pt x="14" y="0"/>
                  <a:pt x="15" y="2"/>
                  <a:pt x="17" y="2"/>
                </a:cubicBezTo>
                <a:cubicBezTo>
                  <a:pt x="19" y="3"/>
                  <a:pt x="20" y="3"/>
                  <a:pt x="20" y="1"/>
                </a:cubicBezTo>
                <a:cubicBezTo>
                  <a:pt x="21" y="1"/>
                  <a:pt x="22" y="2"/>
                  <a:pt x="22" y="2"/>
                </a:cubicBezTo>
                <a:cubicBezTo>
                  <a:pt x="23" y="3"/>
                  <a:pt x="23" y="3"/>
                  <a:pt x="23" y="4"/>
                </a:cubicBezTo>
                <a:cubicBezTo>
                  <a:pt x="23" y="6"/>
                  <a:pt x="23" y="7"/>
                  <a:pt x="21" y="7"/>
                </a:cubicBezTo>
                <a:cubicBezTo>
                  <a:pt x="21" y="9"/>
                  <a:pt x="21" y="10"/>
                  <a:pt x="22" y="12"/>
                </a:cubicBezTo>
                <a:cubicBezTo>
                  <a:pt x="22" y="12"/>
                  <a:pt x="22" y="12"/>
                  <a:pt x="23" y="12"/>
                </a:cubicBezTo>
                <a:cubicBezTo>
                  <a:pt x="23" y="12"/>
                  <a:pt x="23" y="13"/>
                  <a:pt x="23" y="13"/>
                </a:cubicBezTo>
                <a:cubicBezTo>
                  <a:pt x="23" y="14"/>
                  <a:pt x="23" y="13"/>
                  <a:pt x="24" y="14"/>
                </a:cubicBezTo>
                <a:cubicBezTo>
                  <a:pt x="24" y="14"/>
                  <a:pt x="23" y="15"/>
                  <a:pt x="23" y="15"/>
                </a:cubicBezTo>
                <a:cubicBezTo>
                  <a:pt x="23" y="17"/>
                  <a:pt x="22" y="18"/>
                  <a:pt x="21" y="20"/>
                </a:cubicBezTo>
                <a:cubicBezTo>
                  <a:pt x="20" y="21"/>
                  <a:pt x="20" y="21"/>
                  <a:pt x="19" y="22"/>
                </a:cubicBezTo>
                <a:cubicBezTo>
                  <a:pt x="18" y="22"/>
                  <a:pt x="16" y="23"/>
                  <a:pt x="16" y="24"/>
                </a:cubicBezTo>
                <a:cubicBezTo>
                  <a:pt x="15" y="25"/>
                  <a:pt x="16" y="25"/>
                  <a:pt x="16" y="26"/>
                </a:cubicBezTo>
                <a:cubicBezTo>
                  <a:pt x="16" y="27"/>
                  <a:pt x="15" y="28"/>
                  <a:pt x="14" y="29"/>
                </a:cubicBezTo>
                <a:cubicBezTo>
                  <a:pt x="14" y="30"/>
                  <a:pt x="16" y="32"/>
                  <a:pt x="17" y="33"/>
                </a:cubicBezTo>
                <a:cubicBezTo>
                  <a:pt x="17" y="33"/>
                  <a:pt x="17" y="33"/>
                  <a:pt x="17" y="33"/>
                </a:cubicBezTo>
                <a:cubicBezTo>
                  <a:pt x="17" y="33"/>
                  <a:pt x="17" y="33"/>
                  <a:pt x="18" y="33"/>
                </a:cubicBezTo>
                <a:cubicBezTo>
                  <a:pt x="18" y="32"/>
                  <a:pt x="19" y="32"/>
                  <a:pt x="20" y="32"/>
                </a:cubicBezTo>
                <a:cubicBezTo>
                  <a:pt x="21" y="32"/>
                  <a:pt x="21" y="34"/>
                  <a:pt x="22" y="34"/>
                </a:cubicBezTo>
                <a:cubicBezTo>
                  <a:pt x="23" y="35"/>
                  <a:pt x="24" y="34"/>
                  <a:pt x="25" y="35"/>
                </a:cubicBezTo>
                <a:cubicBezTo>
                  <a:pt x="26" y="35"/>
                  <a:pt x="27" y="35"/>
                  <a:pt x="28" y="35"/>
                </a:cubicBezTo>
                <a:cubicBezTo>
                  <a:pt x="28" y="36"/>
                  <a:pt x="28" y="36"/>
                  <a:pt x="27" y="37"/>
                </a:cubicBezTo>
                <a:cubicBezTo>
                  <a:pt x="27" y="38"/>
                  <a:pt x="27" y="38"/>
                  <a:pt x="28" y="40"/>
                </a:cubicBezTo>
                <a:cubicBezTo>
                  <a:pt x="28" y="40"/>
                  <a:pt x="28" y="41"/>
                  <a:pt x="28" y="42"/>
                </a:cubicBezTo>
                <a:cubicBezTo>
                  <a:pt x="29" y="43"/>
                  <a:pt x="30" y="43"/>
                  <a:pt x="30" y="42"/>
                </a:cubicBezTo>
                <a:cubicBezTo>
                  <a:pt x="31" y="41"/>
                  <a:pt x="29" y="41"/>
                  <a:pt x="30" y="40"/>
                </a:cubicBezTo>
                <a:cubicBezTo>
                  <a:pt x="31" y="39"/>
                  <a:pt x="32" y="41"/>
                  <a:pt x="33" y="41"/>
                </a:cubicBezTo>
                <a:cubicBezTo>
                  <a:pt x="34" y="42"/>
                  <a:pt x="35" y="41"/>
                  <a:pt x="35" y="42"/>
                </a:cubicBezTo>
                <a:cubicBezTo>
                  <a:pt x="36" y="43"/>
                  <a:pt x="35" y="43"/>
                  <a:pt x="34" y="44"/>
                </a:cubicBezTo>
                <a:cubicBezTo>
                  <a:pt x="33" y="44"/>
                  <a:pt x="33" y="44"/>
                  <a:pt x="33" y="45"/>
                </a:cubicBezTo>
                <a:cubicBezTo>
                  <a:pt x="33" y="46"/>
                  <a:pt x="34" y="46"/>
                  <a:pt x="35" y="47"/>
                </a:cubicBezTo>
                <a:cubicBezTo>
                  <a:pt x="36" y="47"/>
                  <a:pt x="37" y="47"/>
                  <a:pt x="37" y="48"/>
                </a:cubicBezTo>
                <a:cubicBezTo>
                  <a:pt x="39" y="48"/>
                  <a:pt x="38" y="49"/>
                  <a:pt x="38" y="51"/>
                </a:cubicBezTo>
                <a:cubicBezTo>
                  <a:pt x="37" y="51"/>
                  <a:pt x="37" y="53"/>
                  <a:pt x="36" y="53"/>
                </a:cubicBezTo>
                <a:cubicBezTo>
                  <a:pt x="36" y="54"/>
                  <a:pt x="35" y="53"/>
                  <a:pt x="34" y="52"/>
                </a:cubicBezTo>
                <a:cubicBezTo>
                  <a:pt x="34" y="52"/>
                  <a:pt x="34" y="51"/>
                  <a:pt x="34" y="51"/>
                </a:cubicBezTo>
                <a:cubicBezTo>
                  <a:pt x="33" y="50"/>
                  <a:pt x="32" y="50"/>
                  <a:pt x="31" y="50"/>
                </a:cubicBezTo>
                <a:cubicBezTo>
                  <a:pt x="30" y="49"/>
                  <a:pt x="30" y="48"/>
                  <a:pt x="30" y="47"/>
                </a:cubicBezTo>
                <a:cubicBezTo>
                  <a:pt x="29" y="45"/>
                  <a:pt x="27" y="46"/>
                  <a:pt x="26" y="45"/>
                </a:cubicBezTo>
                <a:cubicBezTo>
                  <a:pt x="26" y="44"/>
                  <a:pt x="26" y="43"/>
                  <a:pt x="25" y="42"/>
                </a:cubicBezTo>
                <a:cubicBezTo>
                  <a:pt x="25" y="42"/>
                  <a:pt x="24" y="42"/>
                  <a:pt x="23" y="42"/>
                </a:cubicBezTo>
                <a:cubicBezTo>
                  <a:pt x="22" y="43"/>
                  <a:pt x="25" y="45"/>
                  <a:pt x="25" y="46"/>
                </a:cubicBezTo>
                <a:cubicBezTo>
                  <a:pt x="25" y="47"/>
                  <a:pt x="24" y="48"/>
                  <a:pt x="23" y="48"/>
                </a:cubicBezTo>
                <a:cubicBezTo>
                  <a:pt x="23" y="47"/>
                  <a:pt x="23" y="46"/>
                  <a:pt x="23" y="46"/>
                </a:cubicBezTo>
                <a:cubicBezTo>
                  <a:pt x="23" y="45"/>
                  <a:pt x="22" y="45"/>
                  <a:pt x="22" y="45"/>
                </a:cubicBezTo>
                <a:cubicBezTo>
                  <a:pt x="21" y="45"/>
                  <a:pt x="21" y="44"/>
                  <a:pt x="21" y="44"/>
                </a:cubicBezTo>
                <a:cubicBezTo>
                  <a:pt x="20" y="43"/>
                  <a:pt x="19" y="43"/>
                  <a:pt x="19" y="43"/>
                </a:cubicBezTo>
                <a:cubicBezTo>
                  <a:pt x="18" y="42"/>
                  <a:pt x="16" y="41"/>
                  <a:pt x="16" y="42"/>
                </a:cubicBezTo>
                <a:cubicBezTo>
                  <a:pt x="15" y="42"/>
                  <a:pt x="15" y="44"/>
                  <a:pt x="14" y="44"/>
                </a:cubicBezTo>
                <a:cubicBezTo>
                  <a:pt x="14" y="44"/>
                  <a:pt x="12" y="44"/>
                  <a:pt x="11" y="44"/>
                </a:cubicBezTo>
                <a:cubicBezTo>
                  <a:pt x="10" y="43"/>
                  <a:pt x="10" y="42"/>
                  <a:pt x="8" y="42"/>
                </a:cubicBezTo>
                <a:cubicBezTo>
                  <a:pt x="8" y="42"/>
                  <a:pt x="8" y="43"/>
                  <a:pt x="7" y="42"/>
                </a:cubicBezTo>
                <a:cubicBezTo>
                  <a:pt x="7" y="42"/>
                  <a:pt x="7" y="41"/>
                  <a:pt x="7" y="40"/>
                </a:cubicBezTo>
                <a:cubicBezTo>
                  <a:pt x="7" y="40"/>
                  <a:pt x="7" y="39"/>
                  <a:pt x="8" y="38"/>
                </a:cubicBezTo>
                <a:cubicBezTo>
                  <a:pt x="8" y="38"/>
                  <a:pt x="9" y="38"/>
                  <a:pt x="9" y="37"/>
                </a:cubicBezTo>
                <a:cubicBezTo>
                  <a:pt x="10" y="36"/>
                  <a:pt x="11" y="35"/>
                  <a:pt x="9" y="34"/>
                </a:cubicBezTo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90" name="Freeform 37"/>
          <p:cNvSpPr>
            <a:spLocks/>
          </p:cNvSpPr>
          <p:nvPr/>
        </p:nvSpPr>
        <p:spPr bwMode="auto">
          <a:xfrm>
            <a:off x="4486984" y="3843498"/>
            <a:ext cx="109983" cy="151824"/>
          </a:xfrm>
          <a:custGeom>
            <a:avLst/>
            <a:gdLst>
              <a:gd name="T0" fmla="*/ 7 w 39"/>
              <a:gd name="T1" fmla="*/ 34 h 54"/>
              <a:gd name="T2" fmla="*/ 7 w 39"/>
              <a:gd name="T3" fmla="*/ 38 h 54"/>
              <a:gd name="T4" fmla="*/ 3 w 39"/>
              <a:gd name="T5" fmla="*/ 34 h 54"/>
              <a:gd name="T6" fmla="*/ 3 w 39"/>
              <a:gd name="T7" fmla="*/ 30 h 54"/>
              <a:gd name="T8" fmla="*/ 1 w 39"/>
              <a:gd name="T9" fmla="*/ 25 h 54"/>
              <a:gd name="T10" fmla="*/ 0 w 39"/>
              <a:gd name="T11" fmla="*/ 23 h 54"/>
              <a:gd name="T12" fmla="*/ 3 w 39"/>
              <a:gd name="T13" fmla="*/ 21 h 54"/>
              <a:gd name="T14" fmla="*/ 6 w 39"/>
              <a:gd name="T15" fmla="*/ 22 h 54"/>
              <a:gd name="T16" fmla="*/ 5 w 39"/>
              <a:gd name="T17" fmla="*/ 17 h 54"/>
              <a:gd name="T18" fmla="*/ 5 w 39"/>
              <a:gd name="T19" fmla="*/ 9 h 54"/>
              <a:gd name="T20" fmla="*/ 6 w 39"/>
              <a:gd name="T21" fmla="*/ 4 h 54"/>
              <a:gd name="T22" fmla="*/ 9 w 39"/>
              <a:gd name="T23" fmla="*/ 1 h 54"/>
              <a:gd name="T24" fmla="*/ 17 w 39"/>
              <a:gd name="T25" fmla="*/ 2 h 54"/>
              <a:gd name="T26" fmla="*/ 22 w 39"/>
              <a:gd name="T27" fmla="*/ 2 h 54"/>
              <a:gd name="T28" fmla="*/ 21 w 39"/>
              <a:gd name="T29" fmla="*/ 7 h 54"/>
              <a:gd name="T30" fmla="*/ 23 w 39"/>
              <a:gd name="T31" fmla="*/ 12 h 54"/>
              <a:gd name="T32" fmla="*/ 24 w 39"/>
              <a:gd name="T33" fmla="*/ 14 h 54"/>
              <a:gd name="T34" fmla="*/ 21 w 39"/>
              <a:gd name="T35" fmla="*/ 20 h 54"/>
              <a:gd name="T36" fmla="*/ 16 w 39"/>
              <a:gd name="T37" fmla="*/ 24 h 54"/>
              <a:gd name="T38" fmla="*/ 14 w 39"/>
              <a:gd name="T39" fmla="*/ 29 h 54"/>
              <a:gd name="T40" fmla="*/ 17 w 39"/>
              <a:gd name="T41" fmla="*/ 33 h 54"/>
              <a:gd name="T42" fmla="*/ 20 w 39"/>
              <a:gd name="T43" fmla="*/ 32 h 54"/>
              <a:gd name="T44" fmla="*/ 25 w 39"/>
              <a:gd name="T45" fmla="*/ 35 h 54"/>
              <a:gd name="T46" fmla="*/ 27 w 39"/>
              <a:gd name="T47" fmla="*/ 37 h 54"/>
              <a:gd name="T48" fmla="*/ 28 w 39"/>
              <a:gd name="T49" fmla="*/ 42 h 54"/>
              <a:gd name="T50" fmla="*/ 30 w 39"/>
              <a:gd name="T51" fmla="*/ 40 h 54"/>
              <a:gd name="T52" fmla="*/ 35 w 39"/>
              <a:gd name="T53" fmla="*/ 42 h 54"/>
              <a:gd name="T54" fmla="*/ 33 w 39"/>
              <a:gd name="T55" fmla="*/ 45 h 54"/>
              <a:gd name="T56" fmla="*/ 37 w 39"/>
              <a:gd name="T57" fmla="*/ 48 h 54"/>
              <a:gd name="T58" fmla="*/ 36 w 39"/>
              <a:gd name="T59" fmla="*/ 53 h 54"/>
              <a:gd name="T60" fmla="*/ 34 w 39"/>
              <a:gd name="T61" fmla="*/ 51 h 54"/>
              <a:gd name="T62" fmla="*/ 30 w 39"/>
              <a:gd name="T63" fmla="*/ 47 h 54"/>
              <a:gd name="T64" fmla="*/ 25 w 39"/>
              <a:gd name="T65" fmla="*/ 42 h 54"/>
              <a:gd name="T66" fmla="*/ 25 w 39"/>
              <a:gd name="T67" fmla="*/ 46 h 54"/>
              <a:gd name="T68" fmla="*/ 23 w 39"/>
              <a:gd name="T69" fmla="*/ 46 h 54"/>
              <a:gd name="T70" fmla="*/ 21 w 39"/>
              <a:gd name="T71" fmla="*/ 44 h 54"/>
              <a:gd name="T72" fmla="*/ 16 w 39"/>
              <a:gd name="T73" fmla="*/ 42 h 54"/>
              <a:gd name="T74" fmla="*/ 11 w 39"/>
              <a:gd name="T75" fmla="*/ 44 h 54"/>
              <a:gd name="T76" fmla="*/ 7 w 39"/>
              <a:gd name="T77" fmla="*/ 42 h 54"/>
              <a:gd name="T78" fmla="*/ 8 w 39"/>
              <a:gd name="T79" fmla="*/ 38 h 54"/>
              <a:gd name="T80" fmla="*/ 9 w 39"/>
              <a:gd name="T81" fmla="*/ 3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9" h="54">
                <a:moveTo>
                  <a:pt x="9" y="34"/>
                </a:moveTo>
                <a:cubicBezTo>
                  <a:pt x="9" y="34"/>
                  <a:pt x="8" y="33"/>
                  <a:pt x="7" y="34"/>
                </a:cubicBezTo>
                <a:cubicBezTo>
                  <a:pt x="7" y="35"/>
                  <a:pt x="8" y="36"/>
                  <a:pt x="8" y="36"/>
                </a:cubicBezTo>
                <a:cubicBezTo>
                  <a:pt x="8" y="37"/>
                  <a:pt x="8" y="38"/>
                  <a:pt x="7" y="38"/>
                </a:cubicBezTo>
                <a:cubicBezTo>
                  <a:pt x="6" y="38"/>
                  <a:pt x="6" y="36"/>
                  <a:pt x="5" y="36"/>
                </a:cubicBezTo>
                <a:cubicBezTo>
                  <a:pt x="5" y="35"/>
                  <a:pt x="4" y="35"/>
                  <a:pt x="3" y="34"/>
                </a:cubicBezTo>
                <a:cubicBezTo>
                  <a:pt x="3" y="34"/>
                  <a:pt x="3" y="33"/>
                  <a:pt x="3" y="32"/>
                </a:cubicBezTo>
                <a:cubicBezTo>
                  <a:pt x="3" y="31"/>
                  <a:pt x="3" y="30"/>
                  <a:pt x="3" y="30"/>
                </a:cubicBezTo>
                <a:cubicBezTo>
                  <a:pt x="2" y="29"/>
                  <a:pt x="1" y="28"/>
                  <a:pt x="1" y="27"/>
                </a:cubicBezTo>
                <a:cubicBezTo>
                  <a:pt x="1" y="26"/>
                  <a:pt x="2" y="25"/>
                  <a:pt x="1" y="25"/>
                </a:cubicBezTo>
                <a:cubicBezTo>
                  <a:pt x="1" y="24"/>
                  <a:pt x="1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1" y="19"/>
                  <a:pt x="2" y="20"/>
                  <a:pt x="3" y="21"/>
                </a:cubicBezTo>
                <a:cubicBezTo>
                  <a:pt x="3" y="21"/>
                  <a:pt x="3" y="22"/>
                  <a:pt x="4" y="23"/>
                </a:cubicBezTo>
                <a:cubicBezTo>
                  <a:pt x="4" y="23"/>
                  <a:pt x="6" y="23"/>
                  <a:pt x="6" y="22"/>
                </a:cubicBezTo>
                <a:cubicBezTo>
                  <a:pt x="6" y="21"/>
                  <a:pt x="5" y="20"/>
                  <a:pt x="5" y="20"/>
                </a:cubicBezTo>
                <a:cubicBezTo>
                  <a:pt x="5" y="19"/>
                  <a:pt x="5" y="18"/>
                  <a:pt x="5" y="17"/>
                </a:cubicBezTo>
                <a:cubicBezTo>
                  <a:pt x="5" y="15"/>
                  <a:pt x="6" y="14"/>
                  <a:pt x="6" y="12"/>
                </a:cubicBezTo>
                <a:cubicBezTo>
                  <a:pt x="6" y="11"/>
                  <a:pt x="5" y="10"/>
                  <a:pt x="5" y="9"/>
                </a:cubicBezTo>
                <a:cubicBezTo>
                  <a:pt x="5" y="8"/>
                  <a:pt x="6" y="8"/>
                  <a:pt x="6" y="7"/>
                </a:cubicBezTo>
                <a:cubicBezTo>
                  <a:pt x="6" y="6"/>
                  <a:pt x="6" y="5"/>
                  <a:pt x="6" y="4"/>
                </a:cubicBezTo>
                <a:cubicBezTo>
                  <a:pt x="7" y="4"/>
                  <a:pt x="7" y="3"/>
                  <a:pt x="7" y="2"/>
                </a:cubicBezTo>
                <a:cubicBezTo>
                  <a:pt x="8" y="1"/>
                  <a:pt x="8" y="1"/>
                  <a:pt x="9" y="1"/>
                </a:cubicBezTo>
                <a:cubicBezTo>
                  <a:pt x="10" y="1"/>
                  <a:pt x="11" y="0"/>
                  <a:pt x="12" y="0"/>
                </a:cubicBezTo>
                <a:cubicBezTo>
                  <a:pt x="14" y="0"/>
                  <a:pt x="15" y="2"/>
                  <a:pt x="17" y="2"/>
                </a:cubicBezTo>
                <a:cubicBezTo>
                  <a:pt x="19" y="3"/>
                  <a:pt x="20" y="3"/>
                  <a:pt x="20" y="1"/>
                </a:cubicBezTo>
                <a:cubicBezTo>
                  <a:pt x="21" y="1"/>
                  <a:pt x="22" y="2"/>
                  <a:pt x="22" y="2"/>
                </a:cubicBezTo>
                <a:cubicBezTo>
                  <a:pt x="23" y="3"/>
                  <a:pt x="23" y="3"/>
                  <a:pt x="23" y="4"/>
                </a:cubicBezTo>
                <a:cubicBezTo>
                  <a:pt x="23" y="6"/>
                  <a:pt x="23" y="7"/>
                  <a:pt x="21" y="7"/>
                </a:cubicBezTo>
                <a:cubicBezTo>
                  <a:pt x="21" y="9"/>
                  <a:pt x="21" y="10"/>
                  <a:pt x="22" y="12"/>
                </a:cubicBezTo>
                <a:cubicBezTo>
                  <a:pt x="22" y="12"/>
                  <a:pt x="22" y="12"/>
                  <a:pt x="23" y="12"/>
                </a:cubicBezTo>
                <a:cubicBezTo>
                  <a:pt x="23" y="12"/>
                  <a:pt x="23" y="13"/>
                  <a:pt x="23" y="13"/>
                </a:cubicBezTo>
                <a:cubicBezTo>
                  <a:pt x="23" y="14"/>
                  <a:pt x="23" y="13"/>
                  <a:pt x="24" y="14"/>
                </a:cubicBezTo>
                <a:cubicBezTo>
                  <a:pt x="24" y="14"/>
                  <a:pt x="23" y="15"/>
                  <a:pt x="23" y="15"/>
                </a:cubicBezTo>
                <a:cubicBezTo>
                  <a:pt x="23" y="17"/>
                  <a:pt x="22" y="18"/>
                  <a:pt x="21" y="20"/>
                </a:cubicBezTo>
                <a:cubicBezTo>
                  <a:pt x="20" y="21"/>
                  <a:pt x="20" y="21"/>
                  <a:pt x="19" y="22"/>
                </a:cubicBezTo>
                <a:cubicBezTo>
                  <a:pt x="18" y="22"/>
                  <a:pt x="16" y="23"/>
                  <a:pt x="16" y="24"/>
                </a:cubicBezTo>
                <a:cubicBezTo>
                  <a:pt x="15" y="25"/>
                  <a:pt x="16" y="25"/>
                  <a:pt x="16" y="26"/>
                </a:cubicBezTo>
                <a:cubicBezTo>
                  <a:pt x="16" y="27"/>
                  <a:pt x="15" y="28"/>
                  <a:pt x="14" y="29"/>
                </a:cubicBezTo>
                <a:cubicBezTo>
                  <a:pt x="14" y="30"/>
                  <a:pt x="16" y="32"/>
                  <a:pt x="17" y="33"/>
                </a:cubicBezTo>
                <a:cubicBezTo>
                  <a:pt x="17" y="33"/>
                  <a:pt x="17" y="33"/>
                  <a:pt x="17" y="33"/>
                </a:cubicBezTo>
                <a:cubicBezTo>
                  <a:pt x="17" y="33"/>
                  <a:pt x="17" y="33"/>
                  <a:pt x="18" y="33"/>
                </a:cubicBezTo>
                <a:cubicBezTo>
                  <a:pt x="18" y="32"/>
                  <a:pt x="19" y="32"/>
                  <a:pt x="20" y="32"/>
                </a:cubicBezTo>
                <a:cubicBezTo>
                  <a:pt x="21" y="32"/>
                  <a:pt x="21" y="34"/>
                  <a:pt x="22" y="34"/>
                </a:cubicBezTo>
                <a:cubicBezTo>
                  <a:pt x="23" y="35"/>
                  <a:pt x="24" y="34"/>
                  <a:pt x="25" y="35"/>
                </a:cubicBezTo>
                <a:cubicBezTo>
                  <a:pt x="26" y="35"/>
                  <a:pt x="27" y="35"/>
                  <a:pt x="28" y="35"/>
                </a:cubicBezTo>
                <a:cubicBezTo>
                  <a:pt x="28" y="36"/>
                  <a:pt x="28" y="36"/>
                  <a:pt x="27" y="37"/>
                </a:cubicBezTo>
                <a:cubicBezTo>
                  <a:pt x="27" y="38"/>
                  <a:pt x="27" y="38"/>
                  <a:pt x="28" y="40"/>
                </a:cubicBezTo>
                <a:cubicBezTo>
                  <a:pt x="28" y="40"/>
                  <a:pt x="28" y="41"/>
                  <a:pt x="28" y="42"/>
                </a:cubicBezTo>
                <a:cubicBezTo>
                  <a:pt x="29" y="43"/>
                  <a:pt x="30" y="43"/>
                  <a:pt x="30" y="42"/>
                </a:cubicBezTo>
                <a:cubicBezTo>
                  <a:pt x="31" y="41"/>
                  <a:pt x="29" y="41"/>
                  <a:pt x="30" y="40"/>
                </a:cubicBezTo>
                <a:cubicBezTo>
                  <a:pt x="31" y="39"/>
                  <a:pt x="32" y="41"/>
                  <a:pt x="33" y="41"/>
                </a:cubicBezTo>
                <a:cubicBezTo>
                  <a:pt x="34" y="42"/>
                  <a:pt x="35" y="41"/>
                  <a:pt x="35" y="42"/>
                </a:cubicBezTo>
                <a:cubicBezTo>
                  <a:pt x="36" y="43"/>
                  <a:pt x="35" y="43"/>
                  <a:pt x="34" y="44"/>
                </a:cubicBezTo>
                <a:cubicBezTo>
                  <a:pt x="33" y="44"/>
                  <a:pt x="33" y="44"/>
                  <a:pt x="33" y="45"/>
                </a:cubicBezTo>
                <a:cubicBezTo>
                  <a:pt x="33" y="46"/>
                  <a:pt x="34" y="46"/>
                  <a:pt x="35" y="47"/>
                </a:cubicBezTo>
                <a:cubicBezTo>
                  <a:pt x="36" y="47"/>
                  <a:pt x="37" y="47"/>
                  <a:pt x="37" y="48"/>
                </a:cubicBezTo>
                <a:cubicBezTo>
                  <a:pt x="39" y="48"/>
                  <a:pt x="38" y="49"/>
                  <a:pt x="38" y="51"/>
                </a:cubicBezTo>
                <a:cubicBezTo>
                  <a:pt x="37" y="51"/>
                  <a:pt x="37" y="53"/>
                  <a:pt x="36" y="53"/>
                </a:cubicBezTo>
                <a:cubicBezTo>
                  <a:pt x="36" y="54"/>
                  <a:pt x="35" y="53"/>
                  <a:pt x="34" y="52"/>
                </a:cubicBezTo>
                <a:cubicBezTo>
                  <a:pt x="34" y="52"/>
                  <a:pt x="34" y="51"/>
                  <a:pt x="34" y="51"/>
                </a:cubicBezTo>
                <a:cubicBezTo>
                  <a:pt x="33" y="50"/>
                  <a:pt x="32" y="50"/>
                  <a:pt x="31" y="50"/>
                </a:cubicBezTo>
                <a:cubicBezTo>
                  <a:pt x="30" y="49"/>
                  <a:pt x="30" y="48"/>
                  <a:pt x="30" y="47"/>
                </a:cubicBezTo>
                <a:cubicBezTo>
                  <a:pt x="29" y="45"/>
                  <a:pt x="27" y="46"/>
                  <a:pt x="26" y="45"/>
                </a:cubicBezTo>
                <a:cubicBezTo>
                  <a:pt x="26" y="44"/>
                  <a:pt x="26" y="43"/>
                  <a:pt x="25" y="42"/>
                </a:cubicBezTo>
                <a:cubicBezTo>
                  <a:pt x="25" y="42"/>
                  <a:pt x="24" y="42"/>
                  <a:pt x="23" y="42"/>
                </a:cubicBezTo>
                <a:cubicBezTo>
                  <a:pt x="22" y="43"/>
                  <a:pt x="25" y="45"/>
                  <a:pt x="25" y="46"/>
                </a:cubicBezTo>
                <a:cubicBezTo>
                  <a:pt x="25" y="47"/>
                  <a:pt x="24" y="48"/>
                  <a:pt x="23" y="48"/>
                </a:cubicBezTo>
                <a:cubicBezTo>
                  <a:pt x="23" y="47"/>
                  <a:pt x="23" y="46"/>
                  <a:pt x="23" y="46"/>
                </a:cubicBezTo>
                <a:cubicBezTo>
                  <a:pt x="23" y="45"/>
                  <a:pt x="22" y="45"/>
                  <a:pt x="22" y="45"/>
                </a:cubicBezTo>
                <a:cubicBezTo>
                  <a:pt x="21" y="45"/>
                  <a:pt x="21" y="44"/>
                  <a:pt x="21" y="44"/>
                </a:cubicBezTo>
                <a:cubicBezTo>
                  <a:pt x="20" y="43"/>
                  <a:pt x="19" y="43"/>
                  <a:pt x="19" y="43"/>
                </a:cubicBezTo>
                <a:cubicBezTo>
                  <a:pt x="18" y="42"/>
                  <a:pt x="16" y="41"/>
                  <a:pt x="16" y="42"/>
                </a:cubicBezTo>
                <a:cubicBezTo>
                  <a:pt x="15" y="42"/>
                  <a:pt x="15" y="44"/>
                  <a:pt x="14" y="44"/>
                </a:cubicBezTo>
                <a:cubicBezTo>
                  <a:pt x="14" y="44"/>
                  <a:pt x="12" y="44"/>
                  <a:pt x="11" y="44"/>
                </a:cubicBezTo>
                <a:cubicBezTo>
                  <a:pt x="10" y="43"/>
                  <a:pt x="10" y="42"/>
                  <a:pt x="8" y="42"/>
                </a:cubicBezTo>
                <a:cubicBezTo>
                  <a:pt x="8" y="42"/>
                  <a:pt x="8" y="43"/>
                  <a:pt x="7" y="42"/>
                </a:cubicBezTo>
                <a:cubicBezTo>
                  <a:pt x="7" y="42"/>
                  <a:pt x="7" y="41"/>
                  <a:pt x="7" y="40"/>
                </a:cubicBezTo>
                <a:cubicBezTo>
                  <a:pt x="7" y="40"/>
                  <a:pt x="7" y="39"/>
                  <a:pt x="8" y="38"/>
                </a:cubicBezTo>
                <a:cubicBezTo>
                  <a:pt x="8" y="38"/>
                  <a:pt x="9" y="38"/>
                  <a:pt x="9" y="37"/>
                </a:cubicBezTo>
                <a:cubicBezTo>
                  <a:pt x="10" y="36"/>
                  <a:pt x="11" y="35"/>
                  <a:pt x="9" y="34"/>
                </a:cubicBezTo>
              </a:path>
            </a:pathLst>
          </a:custGeom>
          <a:noFill/>
          <a:ln w="6350" cap="rnd">
            <a:solidFill>
              <a:srgbClr val="A6A6A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91" name="Freeform 38"/>
          <p:cNvSpPr>
            <a:spLocks/>
          </p:cNvSpPr>
          <p:nvPr/>
        </p:nvSpPr>
        <p:spPr bwMode="auto">
          <a:xfrm>
            <a:off x="4588597" y="3955872"/>
            <a:ext cx="10760" cy="14346"/>
          </a:xfrm>
          <a:custGeom>
            <a:avLst/>
            <a:gdLst>
              <a:gd name="T0" fmla="*/ 1 w 4"/>
              <a:gd name="T1" fmla="*/ 3 h 5"/>
              <a:gd name="T2" fmla="*/ 2 w 4"/>
              <a:gd name="T3" fmla="*/ 0 h 5"/>
              <a:gd name="T4" fmla="*/ 4 w 4"/>
              <a:gd name="T5" fmla="*/ 2 h 5"/>
              <a:gd name="T6" fmla="*/ 2 w 4"/>
              <a:gd name="T7" fmla="*/ 5 h 5"/>
              <a:gd name="T8" fmla="*/ 1 w 4"/>
              <a:gd name="T9" fmla="*/ 4 h 5"/>
              <a:gd name="T10" fmla="*/ 1 w 4"/>
              <a:gd name="T11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5">
                <a:moveTo>
                  <a:pt x="1" y="3"/>
                </a:moveTo>
                <a:cubicBezTo>
                  <a:pt x="1" y="2"/>
                  <a:pt x="1" y="0"/>
                  <a:pt x="2" y="0"/>
                </a:cubicBezTo>
                <a:cubicBezTo>
                  <a:pt x="3" y="0"/>
                  <a:pt x="3" y="2"/>
                  <a:pt x="4" y="2"/>
                </a:cubicBezTo>
                <a:cubicBezTo>
                  <a:pt x="4" y="3"/>
                  <a:pt x="3" y="5"/>
                  <a:pt x="2" y="5"/>
                </a:cubicBezTo>
                <a:cubicBezTo>
                  <a:pt x="1" y="5"/>
                  <a:pt x="1" y="5"/>
                  <a:pt x="1" y="4"/>
                </a:cubicBezTo>
                <a:cubicBezTo>
                  <a:pt x="1" y="4"/>
                  <a:pt x="0" y="3"/>
                  <a:pt x="1" y="3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92" name="Freeform 39"/>
          <p:cNvSpPr>
            <a:spLocks/>
          </p:cNvSpPr>
          <p:nvPr/>
        </p:nvSpPr>
        <p:spPr bwMode="auto">
          <a:xfrm>
            <a:off x="4501328" y="3967827"/>
            <a:ext cx="31082" cy="35864"/>
          </a:xfrm>
          <a:custGeom>
            <a:avLst/>
            <a:gdLst>
              <a:gd name="T0" fmla="*/ 0 w 11"/>
              <a:gd name="T1" fmla="*/ 2 h 13"/>
              <a:gd name="T2" fmla="*/ 0 w 11"/>
              <a:gd name="T3" fmla="*/ 1 h 13"/>
              <a:gd name="T4" fmla="*/ 7 w 11"/>
              <a:gd name="T5" fmla="*/ 2 h 13"/>
              <a:gd name="T6" fmla="*/ 10 w 11"/>
              <a:gd name="T7" fmla="*/ 7 h 13"/>
              <a:gd name="T8" fmla="*/ 10 w 11"/>
              <a:gd name="T9" fmla="*/ 10 h 13"/>
              <a:gd name="T10" fmla="*/ 7 w 11"/>
              <a:gd name="T11" fmla="*/ 13 h 13"/>
              <a:gd name="T12" fmla="*/ 6 w 11"/>
              <a:gd name="T13" fmla="*/ 10 h 13"/>
              <a:gd name="T14" fmla="*/ 4 w 11"/>
              <a:gd name="T15" fmla="*/ 7 h 13"/>
              <a:gd name="T16" fmla="*/ 3 w 11"/>
              <a:gd name="T17" fmla="*/ 4 h 13"/>
              <a:gd name="T18" fmla="*/ 0 w 11"/>
              <a:gd name="T19" fmla="*/ 2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3">
                <a:moveTo>
                  <a:pt x="0" y="2"/>
                </a:moveTo>
                <a:cubicBezTo>
                  <a:pt x="0" y="2"/>
                  <a:pt x="0" y="2"/>
                  <a:pt x="0" y="1"/>
                </a:cubicBezTo>
                <a:cubicBezTo>
                  <a:pt x="0" y="0"/>
                  <a:pt x="6" y="1"/>
                  <a:pt x="7" y="2"/>
                </a:cubicBezTo>
                <a:cubicBezTo>
                  <a:pt x="10" y="3"/>
                  <a:pt x="9" y="4"/>
                  <a:pt x="10" y="7"/>
                </a:cubicBezTo>
                <a:cubicBezTo>
                  <a:pt x="10" y="8"/>
                  <a:pt x="11" y="9"/>
                  <a:pt x="10" y="10"/>
                </a:cubicBezTo>
                <a:cubicBezTo>
                  <a:pt x="10" y="11"/>
                  <a:pt x="8" y="12"/>
                  <a:pt x="7" y="13"/>
                </a:cubicBezTo>
                <a:cubicBezTo>
                  <a:pt x="5" y="13"/>
                  <a:pt x="6" y="12"/>
                  <a:pt x="6" y="10"/>
                </a:cubicBezTo>
                <a:cubicBezTo>
                  <a:pt x="6" y="9"/>
                  <a:pt x="5" y="8"/>
                  <a:pt x="4" y="7"/>
                </a:cubicBezTo>
                <a:cubicBezTo>
                  <a:pt x="4" y="6"/>
                  <a:pt x="4" y="5"/>
                  <a:pt x="3" y="4"/>
                </a:cubicBezTo>
                <a:cubicBezTo>
                  <a:pt x="3" y="3"/>
                  <a:pt x="1" y="3"/>
                  <a:pt x="0" y="2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93" name="Freeform 40"/>
          <p:cNvSpPr>
            <a:spLocks/>
          </p:cNvSpPr>
          <p:nvPr/>
        </p:nvSpPr>
        <p:spPr bwMode="auto">
          <a:xfrm>
            <a:off x="4534802" y="3970217"/>
            <a:ext cx="11955" cy="5978"/>
          </a:xfrm>
          <a:custGeom>
            <a:avLst/>
            <a:gdLst>
              <a:gd name="T0" fmla="*/ 2 w 4"/>
              <a:gd name="T1" fmla="*/ 0 h 2"/>
              <a:gd name="T2" fmla="*/ 2 w 4"/>
              <a:gd name="T3" fmla="*/ 2 h 2"/>
              <a:gd name="T4" fmla="*/ 2 w 4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2">
                <a:moveTo>
                  <a:pt x="2" y="0"/>
                </a:moveTo>
                <a:cubicBezTo>
                  <a:pt x="4" y="0"/>
                  <a:pt x="4" y="2"/>
                  <a:pt x="2" y="2"/>
                </a:cubicBezTo>
                <a:cubicBezTo>
                  <a:pt x="0" y="2"/>
                  <a:pt x="0" y="0"/>
                  <a:pt x="2" y="0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94" name="Freeform 41"/>
          <p:cNvSpPr>
            <a:spLocks/>
          </p:cNvSpPr>
          <p:nvPr/>
        </p:nvSpPr>
        <p:spPr bwMode="auto">
          <a:xfrm>
            <a:off x="4534801" y="3989346"/>
            <a:ext cx="37060" cy="59773"/>
          </a:xfrm>
          <a:custGeom>
            <a:avLst/>
            <a:gdLst>
              <a:gd name="T0" fmla="*/ 3 w 13"/>
              <a:gd name="T1" fmla="*/ 5 h 21"/>
              <a:gd name="T2" fmla="*/ 4 w 13"/>
              <a:gd name="T3" fmla="*/ 7 h 21"/>
              <a:gd name="T4" fmla="*/ 7 w 13"/>
              <a:gd name="T5" fmla="*/ 9 h 21"/>
              <a:gd name="T6" fmla="*/ 10 w 13"/>
              <a:gd name="T7" fmla="*/ 10 h 21"/>
              <a:gd name="T8" fmla="*/ 12 w 13"/>
              <a:gd name="T9" fmla="*/ 10 h 21"/>
              <a:gd name="T10" fmla="*/ 12 w 13"/>
              <a:gd name="T11" fmla="*/ 13 h 21"/>
              <a:gd name="T12" fmla="*/ 10 w 13"/>
              <a:gd name="T13" fmla="*/ 14 h 21"/>
              <a:gd name="T14" fmla="*/ 8 w 13"/>
              <a:gd name="T15" fmla="*/ 16 h 21"/>
              <a:gd name="T16" fmla="*/ 8 w 13"/>
              <a:gd name="T17" fmla="*/ 18 h 21"/>
              <a:gd name="T18" fmla="*/ 6 w 13"/>
              <a:gd name="T19" fmla="*/ 18 h 21"/>
              <a:gd name="T20" fmla="*/ 4 w 13"/>
              <a:gd name="T21" fmla="*/ 19 h 21"/>
              <a:gd name="T22" fmla="*/ 2 w 13"/>
              <a:gd name="T23" fmla="*/ 20 h 21"/>
              <a:gd name="T24" fmla="*/ 2 w 13"/>
              <a:gd name="T25" fmla="*/ 15 h 21"/>
              <a:gd name="T26" fmla="*/ 3 w 13"/>
              <a:gd name="T27" fmla="*/ 10 h 21"/>
              <a:gd name="T28" fmla="*/ 3 w 13"/>
              <a:gd name="T29" fmla="*/ 9 h 21"/>
              <a:gd name="T30" fmla="*/ 1 w 13"/>
              <a:gd name="T31" fmla="*/ 8 h 21"/>
              <a:gd name="T32" fmla="*/ 3 w 13"/>
              <a:gd name="T33" fmla="*/ 0 h 21"/>
              <a:gd name="T34" fmla="*/ 3 w 13"/>
              <a:gd name="T35" fmla="*/ 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" h="21">
                <a:moveTo>
                  <a:pt x="3" y="5"/>
                </a:moveTo>
                <a:cubicBezTo>
                  <a:pt x="2" y="7"/>
                  <a:pt x="2" y="6"/>
                  <a:pt x="4" y="7"/>
                </a:cubicBezTo>
                <a:cubicBezTo>
                  <a:pt x="5" y="8"/>
                  <a:pt x="5" y="9"/>
                  <a:pt x="7" y="9"/>
                </a:cubicBezTo>
                <a:cubicBezTo>
                  <a:pt x="8" y="9"/>
                  <a:pt x="9" y="10"/>
                  <a:pt x="10" y="10"/>
                </a:cubicBezTo>
                <a:cubicBezTo>
                  <a:pt x="10" y="10"/>
                  <a:pt x="12" y="10"/>
                  <a:pt x="12" y="10"/>
                </a:cubicBezTo>
                <a:cubicBezTo>
                  <a:pt x="13" y="11"/>
                  <a:pt x="12" y="12"/>
                  <a:pt x="12" y="13"/>
                </a:cubicBezTo>
                <a:cubicBezTo>
                  <a:pt x="11" y="14"/>
                  <a:pt x="11" y="14"/>
                  <a:pt x="10" y="14"/>
                </a:cubicBezTo>
                <a:cubicBezTo>
                  <a:pt x="10" y="15"/>
                  <a:pt x="9" y="15"/>
                  <a:pt x="8" y="16"/>
                </a:cubicBezTo>
                <a:cubicBezTo>
                  <a:pt x="8" y="17"/>
                  <a:pt x="8" y="18"/>
                  <a:pt x="8" y="18"/>
                </a:cubicBezTo>
                <a:cubicBezTo>
                  <a:pt x="7" y="21"/>
                  <a:pt x="6" y="20"/>
                  <a:pt x="6" y="18"/>
                </a:cubicBezTo>
                <a:cubicBezTo>
                  <a:pt x="5" y="18"/>
                  <a:pt x="4" y="18"/>
                  <a:pt x="4" y="19"/>
                </a:cubicBezTo>
                <a:cubicBezTo>
                  <a:pt x="3" y="19"/>
                  <a:pt x="2" y="20"/>
                  <a:pt x="2" y="20"/>
                </a:cubicBezTo>
                <a:cubicBezTo>
                  <a:pt x="0" y="20"/>
                  <a:pt x="2" y="16"/>
                  <a:pt x="2" y="15"/>
                </a:cubicBezTo>
                <a:cubicBezTo>
                  <a:pt x="3" y="14"/>
                  <a:pt x="3" y="12"/>
                  <a:pt x="3" y="10"/>
                </a:cubicBezTo>
                <a:cubicBezTo>
                  <a:pt x="3" y="10"/>
                  <a:pt x="3" y="9"/>
                  <a:pt x="3" y="9"/>
                </a:cubicBezTo>
                <a:cubicBezTo>
                  <a:pt x="2" y="8"/>
                  <a:pt x="1" y="9"/>
                  <a:pt x="1" y="8"/>
                </a:cubicBezTo>
                <a:cubicBezTo>
                  <a:pt x="0" y="7"/>
                  <a:pt x="2" y="0"/>
                  <a:pt x="3" y="0"/>
                </a:cubicBezTo>
                <a:cubicBezTo>
                  <a:pt x="4" y="2"/>
                  <a:pt x="3" y="4"/>
                  <a:pt x="3" y="5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95" name="Freeform 42"/>
          <p:cNvSpPr>
            <a:spLocks/>
          </p:cNvSpPr>
          <p:nvPr/>
        </p:nvSpPr>
        <p:spPr bwMode="auto">
          <a:xfrm>
            <a:off x="4565884" y="3989345"/>
            <a:ext cx="25105" cy="26300"/>
          </a:xfrm>
          <a:custGeom>
            <a:avLst/>
            <a:gdLst>
              <a:gd name="T0" fmla="*/ 1 w 9"/>
              <a:gd name="T1" fmla="*/ 4 h 9"/>
              <a:gd name="T2" fmla="*/ 4 w 9"/>
              <a:gd name="T3" fmla="*/ 1 h 9"/>
              <a:gd name="T4" fmla="*/ 9 w 9"/>
              <a:gd name="T5" fmla="*/ 9 h 9"/>
              <a:gd name="T6" fmla="*/ 6 w 9"/>
              <a:gd name="T7" fmla="*/ 6 h 9"/>
              <a:gd name="T8" fmla="*/ 5 w 9"/>
              <a:gd name="T9" fmla="*/ 6 h 9"/>
              <a:gd name="T10" fmla="*/ 4 w 9"/>
              <a:gd name="T11" fmla="*/ 4 h 9"/>
              <a:gd name="T12" fmla="*/ 1 w 9"/>
              <a:gd name="T13" fmla="*/ 6 h 9"/>
              <a:gd name="T14" fmla="*/ 1 w 9"/>
              <a:gd name="T15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9">
                <a:moveTo>
                  <a:pt x="1" y="4"/>
                </a:moveTo>
                <a:cubicBezTo>
                  <a:pt x="2" y="2"/>
                  <a:pt x="1" y="0"/>
                  <a:pt x="4" y="1"/>
                </a:cubicBezTo>
                <a:cubicBezTo>
                  <a:pt x="6" y="3"/>
                  <a:pt x="9" y="6"/>
                  <a:pt x="9" y="9"/>
                </a:cubicBezTo>
                <a:cubicBezTo>
                  <a:pt x="8" y="9"/>
                  <a:pt x="7" y="7"/>
                  <a:pt x="6" y="6"/>
                </a:cubicBezTo>
                <a:cubicBezTo>
                  <a:pt x="6" y="6"/>
                  <a:pt x="5" y="6"/>
                  <a:pt x="5" y="6"/>
                </a:cubicBezTo>
                <a:cubicBezTo>
                  <a:pt x="4" y="5"/>
                  <a:pt x="4" y="5"/>
                  <a:pt x="4" y="4"/>
                </a:cubicBezTo>
                <a:cubicBezTo>
                  <a:pt x="3" y="5"/>
                  <a:pt x="1" y="7"/>
                  <a:pt x="1" y="6"/>
                </a:cubicBezTo>
                <a:cubicBezTo>
                  <a:pt x="0" y="6"/>
                  <a:pt x="1" y="4"/>
                  <a:pt x="1" y="4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96" name="Freeform 43"/>
          <p:cNvSpPr>
            <a:spLocks/>
          </p:cNvSpPr>
          <p:nvPr/>
        </p:nvSpPr>
        <p:spPr bwMode="auto">
          <a:xfrm>
            <a:off x="4594575" y="3989346"/>
            <a:ext cx="39451" cy="65751"/>
          </a:xfrm>
          <a:custGeom>
            <a:avLst/>
            <a:gdLst>
              <a:gd name="T0" fmla="*/ 0 w 14"/>
              <a:gd name="T1" fmla="*/ 1 h 23"/>
              <a:gd name="T2" fmla="*/ 3 w 14"/>
              <a:gd name="T3" fmla="*/ 1 h 23"/>
              <a:gd name="T4" fmla="*/ 6 w 14"/>
              <a:gd name="T5" fmla="*/ 1 h 23"/>
              <a:gd name="T6" fmla="*/ 8 w 14"/>
              <a:gd name="T7" fmla="*/ 1 h 23"/>
              <a:gd name="T8" fmla="*/ 9 w 14"/>
              <a:gd name="T9" fmla="*/ 3 h 23"/>
              <a:gd name="T10" fmla="*/ 10 w 14"/>
              <a:gd name="T11" fmla="*/ 4 h 23"/>
              <a:gd name="T12" fmla="*/ 11 w 14"/>
              <a:gd name="T13" fmla="*/ 10 h 23"/>
              <a:gd name="T14" fmla="*/ 12 w 14"/>
              <a:gd name="T15" fmla="*/ 13 h 23"/>
              <a:gd name="T16" fmla="*/ 13 w 14"/>
              <a:gd name="T17" fmla="*/ 15 h 23"/>
              <a:gd name="T18" fmla="*/ 10 w 14"/>
              <a:gd name="T19" fmla="*/ 14 h 23"/>
              <a:gd name="T20" fmla="*/ 7 w 14"/>
              <a:gd name="T21" fmla="*/ 12 h 23"/>
              <a:gd name="T22" fmla="*/ 9 w 14"/>
              <a:gd name="T23" fmla="*/ 22 h 23"/>
              <a:gd name="T24" fmla="*/ 6 w 14"/>
              <a:gd name="T25" fmla="*/ 22 h 23"/>
              <a:gd name="T26" fmla="*/ 5 w 14"/>
              <a:gd name="T27" fmla="*/ 19 h 23"/>
              <a:gd name="T28" fmla="*/ 4 w 14"/>
              <a:gd name="T29" fmla="*/ 18 h 23"/>
              <a:gd name="T30" fmla="*/ 4 w 14"/>
              <a:gd name="T31" fmla="*/ 15 h 23"/>
              <a:gd name="T32" fmla="*/ 1 w 14"/>
              <a:gd name="T33" fmla="*/ 14 h 23"/>
              <a:gd name="T34" fmla="*/ 2 w 14"/>
              <a:gd name="T35" fmla="*/ 11 h 23"/>
              <a:gd name="T36" fmla="*/ 1 w 14"/>
              <a:gd name="T37" fmla="*/ 8 h 23"/>
              <a:gd name="T38" fmla="*/ 4 w 14"/>
              <a:gd name="T39" fmla="*/ 12 h 23"/>
              <a:gd name="T40" fmla="*/ 5 w 14"/>
              <a:gd name="T41" fmla="*/ 10 h 23"/>
              <a:gd name="T42" fmla="*/ 6 w 14"/>
              <a:gd name="T43" fmla="*/ 8 h 23"/>
              <a:gd name="T44" fmla="*/ 5 w 14"/>
              <a:gd name="T45" fmla="*/ 6 h 23"/>
              <a:gd name="T46" fmla="*/ 2 w 14"/>
              <a:gd name="T47" fmla="*/ 5 h 23"/>
              <a:gd name="T48" fmla="*/ 0 w 14"/>
              <a:gd name="T49" fmla="*/ 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" h="23">
                <a:moveTo>
                  <a:pt x="0" y="1"/>
                </a:moveTo>
                <a:cubicBezTo>
                  <a:pt x="2" y="0"/>
                  <a:pt x="2" y="1"/>
                  <a:pt x="3" y="1"/>
                </a:cubicBezTo>
                <a:cubicBezTo>
                  <a:pt x="4" y="2"/>
                  <a:pt x="5" y="1"/>
                  <a:pt x="6" y="1"/>
                </a:cubicBezTo>
                <a:cubicBezTo>
                  <a:pt x="7" y="0"/>
                  <a:pt x="7" y="0"/>
                  <a:pt x="8" y="1"/>
                </a:cubicBezTo>
                <a:cubicBezTo>
                  <a:pt x="9" y="2"/>
                  <a:pt x="8" y="2"/>
                  <a:pt x="9" y="3"/>
                </a:cubicBezTo>
                <a:cubicBezTo>
                  <a:pt x="9" y="3"/>
                  <a:pt x="10" y="3"/>
                  <a:pt x="10" y="4"/>
                </a:cubicBezTo>
                <a:cubicBezTo>
                  <a:pt x="11" y="5"/>
                  <a:pt x="11" y="8"/>
                  <a:pt x="11" y="10"/>
                </a:cubicBezTo>
                <a:cubicBezTo>
                  <a:pt x="11" y="10"/>
                  <a:pt x="11" y="12"/>
                  <a:pt x="12" y="13"/>
                </a:cubicBezTo>
                <a:cubicBezTo>
                  <a:pt x="12" y="14"/>
                  <a:pt x="14" y="14"/>
                  <a:pt x="13" y="15"/>
                </a:cubicBezTo>
                <a:cubicBezTo>
                  <a:pt x="12" y="15"/>
                  <a:pt x="11" y="14"/>
                  <a:pt x="10" y="14"/>
                </a:cubicBezTo>
                <a:cubicBezTo>
                  <a:pt x="9" y="13"/>
                  <a:pt x="8" y="14"/>
                  <a:pt x="7" y="12"/>
                </a:cubicBezTo>
                <a:cubicBezTo>
                  <a:pt x="4" y="15"/>
                  <a:pt x="11" y="19"/>
                  <a:pt x="9" y="22"/>
                </a:cubicBezTo>
                <a:cubicBezTo>
                  <a:pt x="9" y="23"/>
                  <a:pt x="7" y="23"/>
                  <a:pt x="6" y="22"/>
                </a:cubicBezTo>
                <a:cubicBezTo>
                  <a:pt x="5" y="22"/>
                  <a:pt x="6" y="20"/>
                  <a:pt x="5" y="19"/>
                </a:cubicBezTo>
                <a:cubicBezTo>
                  <a:pt x="4" y="18"/>
                  <a:pt x="4" y="20"/>
                  <a:pt x="4" y="18"/>
                </a:cubicBezTo>
                <a:cubicBezTo>
                  <a:pt x="4" y="17"/>
                  <a:pt x="4" y="16"/>
                  <a:pt x="4" y="15"/>
                </a:cubicBezTo>
                <a:cubicBezTo>
                  <a:pt x="2" y="15"/>
                  <a:pt x="1" y="17"/>
                  <a:pt x="1" y="14"/>
                </a:cubicBezTo>
                <a:cubicBezTo>
                  <a:pt x="1" y="13"/>
                  <a:pt x="2" y="12"/>
                  <a:pt x="2" y="11"/>
                </a:cubicBezTo>
                <a:cubicBezTo>
                  <a:pt x="2" y="10"/>
                  <a:pt x="1" y="9"/>
                  <a:pt x="1" y="8"/>
                </a:cubicBezTo>
                <a:cubicBezTo>
                  <a:pt x="3" y="7"/>
                  <a:pt x="3" y="12"/>
                  <a:pt x="4" y="12"/>
                </a:cubicBezTo>
                <a:cubicBezTo>
                  <a:pt x="5" y="12"/>
                  <a:pt x="5" y="10"/>
                  <a:pt x="5" y="10"/>
                </a:cubicBezTo>
                <a:cubicBezTo>
                  <a:pt x="6" y="9"/>
                  <a:pt x="4" y="8"/>
                  <a:pt x="6" y="8"/>
                </a:cubicBezTo>
                <a:cubicBezTo>
                  <a:pt x="6" y="8"/>
                  <a:pt x="5" y="6"/>
                  <a:pt x="5" y="6"/>
                </a:cubicBezTo>
                <a:cubicBezTo>
                  <a:pt x="4" y="6"/>
                  <a:pt x="3" y="5"/>
                  <a:pt x="2" y="5"/>
                </a:cubicBezTo>
                <a:cubicBezTo>
                  <a:pt x="1" y="4"/>
                  <a:pt x="0" y="3"/>
                  <a:pt x="0" y="1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97" name="Freeform 44"/>
          <p:cNvSpPr>
            <a:spLocks/>
          </p:cNvSpPr>
          <p:nvPr/>
        </p:nvSpPr>
        <p:spPr bwMode="auto">
          <a:xfrm>
            <a:off x="4582621" y="4038359"/>
            <a:ext cx="20323" cy="27496"/>
          </a:xfrm>
          <a:custGeom>
            <a:avLst/>
            <a:gdLst>
              <a:gd name="T0" fmla="*/ 4 w 7"/>
              <a:gd name="T1" fmla="*/ 4 h 10"/>
              <a:gd name="T2" fmla="*/ 6 w 7"/>
              <a:gd name="T3" fmla="*/ 0 h 10"/>
              <a:gd name="T4" fmla="*/ 5 w 7"/>
              <a:gd name="T5" fmla="*/ 4 h 10"/>
              <a:gd name="T6" fmla="*/ 7 w 7"/>
              <a:gd name="T7" fmla="*/ 6 h 10"/>
              <a:gd name="T8" fmla="*/ 2 w 7"/>
              <a:gd name="T9" fmla="*/ 10 h 10"/>
              <a:gd name="T10" fmla="*/ 0 w 7"/>
              <a:gd name="T11" fmla="*/ 9 h 10"/>
              <a:gd name="T12" fmla="*/ 1 w 7"/>
              <a:gd name="T13" fmla="*/ 7 h 10"/>
              <a:gd name="T14" fmla="*/ 4 w 7"/>
              <a:gd name="T15" fmla="*/ 2 h 10"/>
              <a:gd name="T16" fmla="*/ 4 w 7"/>
              <a:gd name="T17" fmla="*/ 4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" h="10">
                <a:moveTo>
                  <a:pt x="4" y="4"/>
                </a:moveTo>
                <a:cubicBezTo>
                  <a:pt x="4" y="2"/>
                  <a:pt x="4" y="0"/>
                  <a:pt x="6" y="0"/>
                </a:cubicBezTo>
                <a:cubicBezTo>
                  <a:pt x="5" y="1"/>
                  <a:pt x="5" y="3"/>
                  <a:pt x="5" y="4"/>
                </a:cubicBezTo>
                <a:cubicBezTo>
                  <a:pt x="6" y="5"/>
                  <a:pt x="7" y="5"/>
                  <a:pt x="7" y="6"/>
                </a:cubicBezTo>
                <a:cubicBezTo>
                  <a:pt x="7" y="9"/>
                  <a:pt x="4" y="10"/>
                  <a:pt x="2" y="10"/>
                </a:cubicBezTo>
                <a:cubicBezTo>
                  <a:pt x="1" y="10"/>
                  <a:pt x="1" y="10"/>
                  <a:pt x="0" y="9"/>
                </a:cubicBezTo>
                <a:cubicBezTo>
                  <a:pt x="0" y="8"/>
                  <a:pt x="1" y="7"/>
                  <a:pt x="1" y="7"/>
                </a:cubicBezTo>
                <a:cubicBezTo>
                  <a:pt x="3" y="5"/>
                  <a:pt x="3" y="4"/>
                  <a:pt x="4" y="2"/>
                </a:cubicBezTo>
                <a:lnTo>
                  <a:pt x="4" y="4"/>
                </a:ln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98" name="Freeform 45"/>
          <p:cNvSpPr>
            <a:spLocks/>
          </p:cNvSpPr>
          <p:nvPr/>
        </p:nvSpPr>
        <p:spPr bwMode="auto">
          <a:xfrm>
            <a:off x="4571862" y="4024013"/>
            <a:ext cx="19127" cy="45428"/>
          </a:xfrm>
          <a:custGeom>
            <a:avLst/>
            <a:gdLst>
              <a:gd name="T0" fmla="*/ 4 w 7"/>
              <a:gd name="T1" fmla="*/ 6 h 16"/>
              <a:gd name="T2" fmla="*/ 5 w 7"/>
              <a:gd name="T3" fmla="*/ 3 h 16"/>
              <a:gd name="T4" fmla="*/ 6 w 7"/>
              <a:gd name="T5" fmla="*/ 1 h 16"/>
              <a:gd name="T6" fmla="*/ 6 w 7"/>
              <a:gd name="T7" fmla="*/ 6 h 16"/>
              <a:gd name="T8" fmla="*/ 5 w 7"/>
              <a:gd name="T9" fmla="*/ 10 h 16"/>
              <a:gd name="T10" fmla="*/ 4 w 7"/>
              <a:gd name="T11" fmla="*/ 11 h 16"/>
              <a:gd name="T12" fmla="*/ 3 w 7"/>
              <a:gd name="T13" fmla="*/ 12 h 16"/>
              <a:gd name="T14" fmla="*/ 0 w 7"/>
              <a:gd name="T15" fmla="*/ 16 h 16"/>
              <a:gd name="T16" fmla="*/ 2 w 7"/>
              <a:gd name="T17" fmla="*/ 9 h 16"/>
              <a:gd name="T18" fmla="*/ 4 w 7"/>
              <a:gd name="T19" fmla="*/ 6 h 16"/>
              <a:gd name="T20" fmla="*/ 4 w 7"/>
              <a:gd name="T21" fmla="*/ 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" h="16">
                <a:moveTo>
                  <a:pt x="4" y="6"/>
                </a:moveTo>
                <a:cubicBezTo>
                  <a:pt x="5" y="5"/>
                  <a:pt x="4" y="4"/>
                  <a:pt x="5" y="3"/>
                </a:cubicBezTo>
                <a:cubicBezTo>
                  <a:pt x="5" y="2"/>
                  <a:pt x="6" y="0"/>
                  <a:pt x="6" y="1"/>
                </a:cubicBezTo>
                <a:cubicBezTo>
                  <a:pt x="7" y="2"/>
                  <a:pt x="6" y="4"/>
                  <a:pt x="6" y="6"/>
                </a:cubicBezTo>
                <a:cubicBezTo>
                  <a:pt x="6" y="8"/>
                  <a:pt x="6" y="9"/>
                  <a:pt x="5" y="10"/>
                </a:cubicBezTo>
                <a:cubicBezTo>
                  <a:pt x="5" y="10"/>
                  <a:pt x="4" y="10"/>
                  <a:pt x="4" y="11"/>
                </a:cubicBezTo>
                <a:cubicBezTo>
                  <a:pt x="3" y="11"/>
                  <a:pt x="3" y="12"/>
                  <a:pt x="3" y="12"/>
                </a:cubicBezTo>
                <a:cubicBezTo>
                  <a:pt x="2" y="13"/>
                  <a:pt x="2" y="16"/>
                  <a:pt x="0" y="16"/>
                </a:cubicBezTo>
                <a:cubicBezTo>
                  <a:pt x="0" y="14"/>
                  <a:pt x="1" y="11"/>
                  <a:pt x="2" y="9"/>
                </a:cubicBezTo>
                <a:cubicBezTo>
                  <a:pt x="3" y="8"/>
                  <a:pt x="4" y="7"/>
                  <a:pt x="4" y="6"/>
                </a:cubicBezTo>
                <a:cubicBezTo>
                  <a:pt x="4" y="6"/>
                  <a:pt x="4" y="6"/>
                  <a:pt x="4" y="6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99" name="Freeform 46"/>
          <p:cNvSpPr>
            <a:spLocks/>
          </p:cNvSpPr>
          <p:nvPr/>
        </p:nvSpPr>
        <p:spPr bwMode="auto">
          <a:xfrm>
            <a:off x="4549147" y="4032382"/>
            <a:ext cx="31082" cy="50210"/>
          </a:xfrm>
          <a:custGeom>
            <a:avLst/>
            <a:gdLst>
              <a:gd name="T0" fmla="*/ 9 w 11"/>
              <a:gd name="T1" fmla="*/ 0 h 18"/>
              <a:gd name="T2" fmla="*/ 6 w 11"/>
              <a:gd name="T3" fmla="*/ 1 h 18"/>
              <a:gd name="T4" fmla="*/ 5 w 11"/>
              <a:gd name="T5" fmla="*/ 4 h 18"/>
              <a:gd name="T6" fmla="*/ 4 w 11"/>
              <a:gd name="T7" fmla="*/ 5 h 18"/>
              <a:gd name="T8" fmla="*/ 4 w 11"/>
              <a:gd name="T9" fmla="*/ 7 h 18"/>
              <a:gd name="T10" fmla="*/ 2 w 11"/>
              <a:gd name="T11" fmla="*/ 8 h 18"/>
              <a:gd name="T12" fmla="*/ 1 w 11"/>
              <a:gd name="T13" fmla="*/ 11 h 18"/>
              <a:gd name="T14" fmla="*/ 3 w 11"/>
              <a:gd name="T15" fmla="*/ 13 h 18"/>
              <a:gd name="T16" fmla="*/ 7 w 11"/>
              <a:gd name="T17" fmla="*/ 16 h 18"/>
              <a:gd name="T18" fmla="*/ 8 w 11"/>
              <a:gd name="T19" fmla="*/ 13 h 18"/>
              <a:gd name="T20" fmla="*/ 8 w 11"/>
              <a:gd name="T21" fmla="*/ 8 h 18"/>
              <a:gd name="T22" fmla="*/ 9 w 11"/>
              <a:gd name="T23" fmla="*/ 4 h 18"/>
              <a:gd name="T24" fmla="*/ 10 w 11"/>
              <a:gd name="T25" fmla="*/ 1 h 18"/>
              <a:gd name="T26" fmla="*/ 9 w 11"/>
              <a:gd name="T2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" h="18">
                <a:moveTo>
                  <a:pt x="9" y="0"/>
                </a:moveTo>
                <a:cubicBezTo>
                  <a:pt x="8" y="0"/>
                  <a:pt x="7" y="0"/>
                  <a:pt x="6" y="1"/>
                </a:cubicBezTo>
                <a:cubicBezTo>
                  <a:pt x="5" y="1"/>
                  <a:pt x="5" y="3"/>
                  <a:pt x="5" y="4"/>
                </a:cubicBezTo>
                <a:cubicBezTo>
                  <a:pt x="5" y="4"/>
                  <a:pt x="4" y="4"/>
                  <a:pt x="4" y="5"/>
                </a:cubicBezTo>
                <a:cubicBezTo>
                  <a:pt x="4" y="5"/>
                  <a:pt x="4" y="6"/>
                  <a:pt x="4" y="7"/>
                </a:cubicBezTo>
                <a:cubicBezTo>
                  <a:pt x="3" y="8"/>
                  <a:pt x="3" y="8"/>
                  <a:pt x="2" y="8"/>
                </a:cubicBezTo>
                <a:cubicBezTo>
                  <a:pt x="1" y="9"/>
                  <a:pt x="0" y="10"/>
                  <a:pt x="1" y="11"/>
                </a:cubicBezTo>
                <a:cubicBezTo>
                  <a:pt x="1" y="13"/>
                  <a:pt x="2" y="13"/>
                  <a:pt x="3" y="13"/>
                </a:cubicBezTo>
                <a:cubicBezTo>
                  <a:pt x="4" y="14"/>
                  <a:pt x="5" y="18"/>
                  <a:pt x="7" y="16"/>
                </a:cubicBezTo>
                <a:cubicBezTo>
                  <a:pt x="9" y="15"/>
                  <a:pt x="8" y="14"/>
                  <a:pt x="8" y="13"/>
                </a:cubicBezTo>
                <a:cubicBezTo>
                  <a:pt x="7" y="11"/>
                  <a:pt x="7" y="10"/>
                  <a:pt x="8" y="8"/>
                </a:cubicBezTo>
                <a:cubicBezTo>
                  <a:pt x="8" y="7"/>
                  <a:pt x="8" y="6"/>
                  <a:pt x="9" y="4"/>
                </a:cubicBezTo>
                <a:cubicBezTo>
                  <a:pt x="9" y="4"/>
                  <a:pt x="11" y="2"/>
                  <a:pt x="10" y="1"/>
                </a:cubicBezTo>
                <a:cubicBezTo>
                  <a:pt x="10" y="0"/>
                  <a:pt x="10" y="0"/>
                  <a:pt x="9" y="0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00" name="Freeform 47"/>
          <p:cNvSpPr>
            <a:spLocks/>
          </p:cNvSpPr>
          <p:nvPr/>
        </p:nvSpPr>
        <p:spPr bwMode="auto">
          <a:xfrm>
            <a:off x="4534801" y="4133996"/>
            <a:ext cx="14346" cy="10760"/>
          </a:xfrm>
          <a:custGeom>
            <a:avLst/>
            <a:gdLst>
              <a:gd name="T0" fmla="*/ 2 w 5"/>
              <a:gd name="T1" fmla="*/ 3 h 4"/>
              <a:gd name="T2" fmla="*/ 0 w 5"/>
              <a:gd name="T3" fmla="*/ 1 h 4"/>
              <a:gd name="T4" fmla="*/ 5 w 5"/>
              <a:gd name="T5" fmla="*/ 1 h 4"/>
              <a:gd name="T6" fmla="*/ 2 w 5"/>
              <a:gd name="T7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4">
                <a:moveTo>
                  <a:pt x="2" y="3"/>
                </a:moveTo>
                <a:cubicBezTo>
                  <a:pt x="1" y="3"/>
                  <a:pt x="1" y="1"/>
                  <a:pt x="0" y="1"/>
                </a:cubicBezTo>
                <a:cubicBezTo>
                  <a:pt x="2" y="0"/>
                  <a:pt x="4" y="0"/>
                  <a:pt x="5" y="1"/>
                </a:cubicBezTo>
                <a:cubicBezTo>
                  <a:pt x="4" y="2"/>
                  <a:pt x="3" y="4"/>
                  <a:pt x="2" y="3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01" name="Freeform 48"/>
          <p:cNvSpPr>
            <a:spLocks/>
          </p:cNvSpPr>
          <p:nvPr/>
        </p:nvSpPr>
        <p:spPr bwMode="auto">
          <a:xfrm>
            <a:off x="4538388" y="4055095"/>
            <a:ext cx="112374" cy="107592"/>
          </a:xfrm>
          <a:custGeom>
            <a:avLst/>
            <a:gdLst>
              <a:gd name="T0" fmla="*/ 3 w 40"/>
              <a:gd name="T1" fmla="*/ 19 h 38"/>
              <a:gd name="T2" fmla="*/ 3 w 40"/>
              <a:gd name="T3" fmla="*/ 18 h 38"/>
              <a:gd name="T4" fmla="*/ 5 w 40"/>
              <a:gd name="T5" fmla="*/ 17 h 38"/>
              <a:gd name="T6" fmla="*/ 9 w 40"/>
              <a:gd name="T7" fmla="*/ 15 h 38"/>
              <a:gd name="T8" fmla="*/ 10 w 40"/>
              <a:gd name="T9" fmla="*/ 13 h 38"/>
              <a:gd name="T10" fmla="*/ 12 w 40"/>
              <a:gd name="T11" fmla="*/ 12 h 38"/>
              <a:gd name="T12" fmla="*/ 15 w 40"/>
              <a:gd name="T13" fmla="*/ 12 h 38"/>
              <a:gd name="T14" fmla="*/ 17 w 40"/>
              <a:gd name="T15" fmla="*/ 15 h 38"/>
              <a:gd name="T16" fmla="*/ 20 w 40"/>
              <a:gd name="T17" fmla="*/ 14 h 38"/>
              <a:gd name="T18" fmla="*/ 21 w 40"/>
              <a:gd name="T19" fmla="*/ 12 h 38"/>
              <a:gd name="T20" fmla="*/ 24 w 40"/>
              <a:gd name="T21" fmla="*/ 13 h 38"/>
              <a:gd name="T22" fmla="*/ 27 w 40"/>
              <a:gd name="T23" fmla="*/ 10 h 38"/>
              <a:gd name="T24" fmla="*/ 30 w 40"/>
              <a:gd name="T25" fmla="*/ 9 h 38"/>
              <a:gd name="T26" fmla="*/ 31 w 40"/>
              <a:gd name="T27" fmla="*/ 6 h 38"/>
              <a:gd name="T28" fmla="*/ 30 w 40"/>
              <a:gd name="T29" fmla="*/ 3 h 38"/>
              <a:gd name="T30" fmla="*/ 32 w 40"/>
              <a:gd name="T31" fmla="*/ 3 h 38"/>
              <a:gd name="T32" fmla="*/ 38 w 40"/>
              <a:gd name="T33" fmla="*/ 11 h 38"/>
              <a:gd name="T34" fmla="*/ 38 w 40"/>
              <a:gd name="T35" fmla="*/ 18 h 38"/>
              <a:gd name="T36" fmla="*/ 39 w 40"/>
              <a:gd name="T37" fmla="*/ 25 h 38"/>
              <a:gd name="T38" fmla="*/ 37 w 40"/>
              <a:gd name="T39" fmla="*/ 29 h 38"/>
              <a:gd name="T40" fmla="*/ 36 w 40"/>
              <a:gd name="T41" fmla="*/ 32 h 38"/>
              <a:gd name="T42" fmla="*/ 35 w 40"/>
              <a:gd name="T43" fmla="*/ 27 h 38"/>
              <a:gd name="T44" fmla="*/ 33 w 40"/>
              <a:gd name="T45" fmla="*/ 24 h 38"/>
              <a:gd name="T46" fmla="*/ 31 w 40"/>
              <a:gd name="T47" fmla="*/ 27 h 38"/>
              <a:gd name="T48" fmla="*/ 30 w 40"/>
              <a:gd name="T49" fmla="*/ 28 h 38"/>
              <a:gd name="T50" fmla="*/ 32 w 40"/>
              <a:gd name="T51" fmla="*/ 35 h 38"/>
              <a:gd name="T52" fmla="*/ 31 w 40"/>
              <a:gd name="T53" fmla="*/ 36 h 38"/>
              <a:gd name="T54" fmla="*/ 30 w 40"/>
              <a:gd name="T55" fmla="*/ 38 h 38"/>
              <a:gd name="T56" fmla="*/ 27 w 40"/>
              <a:gd name="T57" fmla="*/ 35 h 38"/>
              <a:gd name="T58" fmla="*/ 22 w 40"/>
              <a:gd name="T59" fmla="*/ 34 h 38"/>
              <a:gd name="T60" fmla="*/ 18 w 40"/>
              <a:gd name="T61" fmla="*/ 27 h 38"/>
              <a:gd name="T62" fmla="*/ 18 w 40"/>
              <a:gd name="T63" fmla="*/ 24 h 38"/>
              <a:gd name="T64" fmla="*/ 20 w 40"/>
              <a:gd name="T65" fmla="*/ 23 h 38"/>
              <a:gd name="T66" fmla="*/ 17 w 40"/>
              <a:gd name="T67" fmla="*/ 22 h 38"/>
              <a:gd name="T68" fmla="*/ 13 w 40"/>
              <a:gd name="T69" fmla="*/ 21 h 38"/>
              <a:gd name="T70" fmla="*/ 9 w 40"/>
              <a:gd name="T71" fmla="*/ 22 h 38"/>
              <a:gd name="T72" fmla="*/ 8 w 40"/>
              <a:gd name="T73" fmla="*/ 23 h 38"/>
              <a:gd name="T74" fmla="*/ 7 w 40"/>
              <a:gd name="T75" fmla="*/ 19 h 38"/>
              <a:gd name="T76" fmla="*/ 4 w 40"/>
              <a:gd name="T77" fmla="*/ 23 h 38"/>
              <a:gd name="T78" fmla="*/ 0 w 40"/>
              <a:gd name="T79" fmla="*/ 25 h 38"/>
              <a:gd name="T80" fmla="*/ 3 w 40"/>
              <a:gd name="T81" fmla="*/ 19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0" h="38">
                <a:moveTo>
                  <a:pt x="3" y="19"/>
                </a:moveTo>
                <a:cubicBezTo>
                  <a:pt x="3" y="19"/>
                  <a:pt x="2" y="18"/>
                  <a:pt x="3" y="18"/>
                </a:cubicBezTo>
                <a:cubicBezTo>
                  <a:pt x="3" y="17"/>
                  <a:pt x="4" y="17"/>
                  <a:pt x="5" y="17"/>
                </a:cubicBezTo>
                <a:cubicBezTo>
                  <a:pt x="6" y="16"/>
                  <a:pt x="8" y="16"/>
                  <a:pt x="9" y="15"/>
                </a:cubicBezTo>
                <a:cubicBezTo>
                  <a:pt x="10" y="15"/>
                  <a:pt x="9" y="14"/>
                  <a:pt x="10" y="13"/>
                </a:cubicBezTo>
                <a:cubicBezTo>
                  <a:pt x="10" y="13"/>
                  <a:pt x="11" y="13"/>
                  <a:pt x="12" y="12"/>
                </a:cubicBezTo>
                <a:cubicBezTo>
                  <a:pt x="13" y="12"/>
                  <a:pt x="14" y="11"/>
                  <a:pt x="15" y="12"/>
                </a:cubicBezTo>
                <a:cubicBezTo>
                  <a:pt x="17" y="12"/>
                  <a:pt x="17" y="13"/>
                  <a:pt x="17" y="15"/>
                </a:cubicBezTo>
                <a:cubicBezTo>
                  <a:pt x="18" y="17"/>
                  <a:pt x="19" y="16"/>
                  <a:pt x="20" y="14"/>
                </a:cubicBezTo>
                <a:cubicBezTo>
                  <a:pt x="20" y="14"/>
                  <a:pt x="20" y="13"/>
                  <a:pt x="21" y="12"/>
                </a:cubicBezTo>
                <a:cubicBezTo>
                  <a:pt x="22" y="11"/>
                  <a:pt x="23" y="13"/>
                  <a:pt x="24" y="13"/>
                </a:cubicBezTo>
                <a:cubicBezTo>
                  <a:pt x="25" y="12"/>
                  <a:pt x="25" y="6"/>
                  <a:pt x="27" y="10"/>
                </a:cubicBezTo>
                <a:cubicBezTo>
                  <a:pt x="28" y="8"/>
                  <a:pt x="28" y="10"/>
                  <a:pt x="30" y="9"/>
                </a:cubicBezTo>
                <a:cubicBezTo>
                  <a:pt x="31" y="9"/>
                  <a:pt x="31" y="8"/>
                  <a:pt x="31" y="6"/>
                </a:cubicBezTo>
                <a:cubicBezTo>
                  <a:pt x="31" y="5"/>
                  <a:pt x="30" y="4"/>
                  <a:pt x="30" y="3"/>
                </a:cubicBezTo>
                <a:cubicBezTo>
                  <a:pt x="30" y="0"/>
                  <a:pt x="31" y="2"/>
                  <a:pt x="32" y="3"/>
                </a:cubicBezTo>
                <a:cubicBezTo>
                  <a:pt x="35" y="4"/>
                  <a:pt x="38" y="7"/>
                  <a:pt x="38" y="11"/>
                </a:cubicBezTo>
                <a:cubicBezTo>
                  <a:pt x="38" y="13"/>
                  <a:pt x="38" y="16"/>
                  <a:pt x="38" y="18"/>
                </a:cubicBezTo>
                <a:cubicBezTo>
                  <a:pt x="39" y="20"/>
                  <a:pt x="40" y="23"/>
                  <a:pt x="39" y="25"/>
                </a:cubicBezTo>
                <a:cubicBezTo>
                  <a:pt x="39" y="27"/>
                  <a:pt x="37" y="27"/>
                  <a:pt x="37" y="29"/>
                </a:cubicBezTo>
                <a:cubicBezTo>
                  <a:pt x="37" y="30"/>
                  <a:pt x="37" y="31"/>
                  <a:pt x="36" y="32"/>
                </a:cubicBezTo>
                <a:cubicBezTo>
                  <a:pt x="35" y="31"/>
                  <a:pt x="36" y="29"/>
                  <a:pt x="35" y="27"/>
                </a:cubicBezTo>
                <a:cubicBezTo>
                  <a:pt x="35" y="27"/>
                  <a:pt x="33" y="24"/>
                  <a:pt x="33" y="24"/>
                </a:cubicBezTo>
                <a:cubicBezTo>
                  <a:pt x="32" y="24"/>
                  <a:pt x="31" y="26"/>
                  <a:pt x="31" y="27"/>
                </a:cubicBezTo>
                <a:cubicBezTo>
                  <a:pt x="31" y="28"/>
                  <a:pt x="30" y="27"/>
                  <a:pt x="30" y="28"/>
                </a:cubicBezTo>
                <a:cubicBezTo>
                  <a:pt x="30" y="31"/>
                  <a:pt x="34" y="32"/>
                  <a:pt x="32" y="35"/>
                </a:cubicBezTo>
                <a:cubicBezTo>
                  <a:pt x="32" y="36"/>
                  <a:pt x="31" y="36"/>
                  <a:pt x="31" y="36"/>
                </a:cubicBezTo>
                <a:cubicBezTo>
                  <a:pt x="30" y="37"/>
                  <a:pt x="31" y="38"/>
                  <a:pt x="30" y="38"/>
                </a:cubicBezTo>
                <a:cubicBezTo>
                  <a:pt x="29" y="38"/>
                  <a:pt x="27" y="36"/>
                  <a:pt x="27" y="35"/>
                </a:cubicBezTo>
                <a:cubicBezTo>
                  <a:pt x="25" y="34"/>
                  <a:pt x="24" y="35"/>
                  <a:pt x="22" y="34"/>
                </a:cubicBezTo>
                <a:cubicBezTo>
                  <a:pt x="20" y="33"/>
                  <a:pt x="18" y="30"/>
                  <a:pt x="18" y="27"/>
                </a:cubicBezTo>
                <a:cubicBezTo>
                  <a:pt x="18" y="27"/>
                  <a:pt x="18" y="25"/>
                  <a:pt x="18" y="24"/>
                </a:cubicBezTo>
                <a:cubicBezTo>
                  <a:pt x="19" y="24"/>
                  <a:pt x="20" y="24"/>
                  <a:pt x="20" y="23"/>
                </a:cubicBezTo>
                <a:cubicBezTo>
                  <a:pt x="21" y="21"/>
                  <a:pt x="18" y="22"/>
                  <a:pt x="17" y="22"/>
                </a:cubicBezTo>
                <a:cubicBezTo>
                  <a:pt x="15" y="21"/>
                  <a:pt x="14" y="21"/>
                  <a:pt x="13" y="21"/>
                </a:cubicBezTo>
                <a:cubicBezTo>
                  <a:pt x="11" y="22"/>
                  <a:pt x="11" y="22"/>
                  <a:pt x="9" y="22"/>
                </a:cubicBezTo>
                <a:cubicBezTo>
                  <a:pt x="8" y="23"/>
                  <a:pt x="8" y="23"/>
                  <a:pt x="8" y="23"/>
                </a:cubicBezTo>
                <a:cubicBezTo>
                  <a:pt x="7" y="22"/>
                  <a:pt x="7" y="21"/>
                  <a:pt x="7" y="19"/>
                </a:cubicBezTo>
                <a:cubicBezTo>
                  <a:pt x="4" y="19"/>
                  <a:pt x="5" y="22"/>
                  <a:pt x="4" y="23"/>
                </a:cubicBezTo>
                <a:cubicBezTo>
                  <a:pt x="4" y="25"/>
                  <a:pt x="1" y="28"/>
                  <a:pt x="0" y="25"/>
                </a:cubicBezTo>
                <a:cubicBezTo>
                  <a:pt x="0" y="23"/>
                  <a:pt x="2" y="21"/>
                  <a:pt x="3" y="19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02" name="Freeform 49"/>
          <p:cNvSpPr>
            <a:spLocks/>
          </p:cNvSpPr>
          <p:nvPr/>
        </p:nvSpPr>
        <p:spPr bwMode="auto">
          <a:xfrm>
            <a:off x="4418842" y="4018037"/>
            <a:ext cx="70533" cy="90855"/>
          </a:xfrm>
          <a:custGeom>
            <a:avLst/>
            <a:gdLst>
              <a:gd name="T0" fmla="*/ 0 w 25"/>
              <a:gd name="T1" fmla="*/ 31 h 32"/>
              <a:gd name="T2" fmla="*/ 2 w 25"/>
              <a:gd name="T3" fmla="*/ 27 h 32"/>
              <a:gd name="T4" fmla="*/ 4 w 25"/>
              <a:gd name="T5" fmla="*/ 23 h 32"/>
              <a:gd name="T6" fmla="*/ 8 w 25"/>
              <a:gd name="T7" fmla="*/ 20 h 32"/>
              <a:gd name="T8" fmla="*/ 9 w 25"/>
              <a:gd name="T9" fmla="*/ 18 h 32"/>
              <a:gd name="T10" fmla="*/ 12 w 25"/>
              <a:gd name="T11" fmla="*/ 16 h 32"/>
              <a:gd name="T12" fmla="*/ 19 w 25"/>
              <a:gd name="T13" fmla="*/ 8 h 32"/>
              <a:gd name="T14" fmla="*/ 24 w 25"/>
              <a:gd name="T15" fmla="*/ 1 h 32"/>
              <a:gd name="T16" fmla="*/ 23 w 25"/>
              <a:gd name="T17" fmla="*/ 5 h 32"/>
              <a:gd name="T18" fmla="*/ 25 w 25"/>
              <a:gd name="T19" fmla="*/ 9 h 32"/>
              <a:gd name="T20" fmla="*/ 19 w 25"/>
              <a:gd name="T21" fmla="*/ 13 h 32"/>
              <a:gd name="T22" fmla="*/ 16 w 25"/>
              <a:gd name="T23" fmla="*/ 14 h 32"/>
              <a:gd name="T24" fmla="*/ 15 w 25"/>
              <a:gd name="T25" fmla="*/ 18 h 32"/>
              <a:gd name="T26" fmla="*/ 10 w 25"/>
              <a:gd name="T27" fmla="*/ 22 h 32"/>
              <a:gd name="T28" fmla="*/ 4 w 25"/>
              <a:gd name="T29" fmla="*/ 27 h 32"/>
              <a:gd name="T30" fmla="*/ 0 w 25"/>
              <a:gd name="T31" fmla="*/ 3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5" h="32">
                <a:moveTo>
                  <a:pt x="0" y="31"/>
                </a:moveTo>
                <a:cubicBezTo>
                  <a:pt x="0" y="29"/>
                  <a:pt x="1" y="28"/>
                  <a:pt x="2" y="27"/>
                </a:cubicBezTo>
                <a:cubicBezTo>
                  <a:pt x="3" y="26"/>
                  <a:pt x="3" y="24"/>
                  <a:pt x="4" y="23"/>
                </a:cubicBezTo>
                <a:cubicBezTo>
                  <a:pt x="5" y="21"/>
                  <a:pt x="7" y="22"/>
                  <a:pt x="8" y="20"/>
                </a:cubicBezTo>
                <a:cubicBezTo>
                  <a:pt x="8" y="20"/>
                  <a:pt x="9" y="18"/>
                  <a:pt x="9" y="18"/>
                </a:cubicBezTo>
                <a:cubicBezTo>
                  <a:pt x="10" y="17"/>
                  <a:pt x="11" y="17"/>
                  <a:pt x="12" y="16"/>
                </a:cubicBezTo>
                <a:cubicBezTo>
                  <a:pt x="14" y="13"/>
                  <a:pt x="17" y="11"/>
                  <a:pt x="19" y="8"/>
                </a:cubicBezTo>
                <a:cubicBezTo>
                  <a:pt x="21" y="6"/>
                  <a:pt x="20" y="0"/>
                  <a:pt x="24" y="1"/>
                </a:cubicBezTo>
                <a:cubicBezTo>
                  <a:pt x="24" y="2"/>
                  <a:pt x="23" y="4"/>
                  <a:pt x="23" y="5"/>
                </a:cubicBezTo>
                <a:cubicBezTo>
                  <a:pt x="24" y="7"/>
                  <a:pt x="25" y="8"/>
                  <a:pt x="25" y="9"/>
                </a:cubicBezTo>
                <a:cubicBezTo>
                  <a:pt x="22" y="10"/>
                  <a:pt x="22" y="12"/>
                  <a:pt x="19" y="13"/>
                </a:cubicBezTo>
                <a:cubicBezTo>
                  <a:pt x="18" y="13"/>
                  <a:pt x="17" y="13"/>
                  <a:pt x="16" y="14"/>
                </a:cubicBezTo>
                <a:cubicBezTo>
                  <a:pt x="16" y="15"/>
                  <a:pt x="15" y="17"/>
                  <a:pt x="15" y="18"/>
                </a:cubicBezTo>
                <a:cubicBezTo>
                  <a:pt x="13" y="20"/>
                  <a:pt x="11" y="20"/>
                  <a:pt x="10" y="22"/>
                </a:cubicBezTo>
                <a:cubicBezTo>
                  <a:pt x="8" y="24"/>
                  <a:pt x="5" y="25"/>
                  <a:pt x="4" y="27"/>
                </a:cubicBezTo>
                <a:cubicBezTo>
                  <a:pt x="4" y="27"/>
                  <a:pt x="0" y="32"/>
                  <a:pt x="0" y="31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03" name="Freeform 50"/>
          <p:cNvSpPr>
            <a:spLocks/>
          </p:cNvSpPr>
          <p:nvPr/>
        </p:nvSpPr>
        <p:spPr bwMode="auto">
          <a:xfrm>
            <a:off x="4489374" y="3998910"/>
            <a:ext cx="11955" cy="16737"/>
          </a:xfrm>
          <a:custGeom>
            <a:avLst/>
            <a:gdLst>
              <a:gd name="T0" fmla="*/ 1 w 4"/>
              <a:gd name="T1" fmla="*/ 6 h 6"/>
              <a:gd name="T2" fmla="*/ 0 w 4"/>
              <a:gd name="T3" fmla="*/ 3 h 6"/>
              <a:gd name="T4" fmla="*/ 2 w 4"/>
              <a:gd name="T5" fmla="*/ 0 h 6"/>
              <a:gd name="T6" fmla="*/ 4 w 4"/>
              <a:gd name="T7" fmla="*/ 3 h 6"/>
              <a:gd name="T8" fmla="*/ 1 w 4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6">
                <a:moveTo>
                  <a:pt x="1" y="6"/>
                </a:moveTo>
                <a:cubicBezTo>
                  <a:pt x="1" y="6"/>
                  <a:pt x="0" y="4"/>
                  <a:pt x="0" y="3"/>
                </a:cubicBezTo>
                <a:cubicBezTo>
                  <a:pt x="0" y="2"/>
                  <a:pt x="0" y="0"/>
                  <a:pt x="2" y="0"/>
                </a:cubicBezTo>
                <a:cubicBezTo>
                  <a:pt x="3" y="0"/>
                  <a:pt x="4" y="2"/>
                  <a:pt x="4" y="3"/>
                </a:cubicBezTo>
                <a:cubicBezTo>
                  <a:pt x="3" y="5"/>
                  <a:pt x="2" y="5"/>
                  <a:pt x="1" y="6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04" name="Freeform 51"/>
          <p:cNvSpPr>
            <a:spLocks/>
          </p:cNvSpPr>
          <p:nvPr/>
        </p:nvSpPr>
        <p:spPr bwMode="auto">
          <a:xfrm>
            <a:off x="4461878" y="4252348"/>
            <a:ext cx="160192" cy="180515"/>
          </a:xfrm>
          <a:custGeom>
            <a:avLst/>
            <a:gdLst>
              <a:gd name="T0" fmla="*/ 5 w 57"/>
              <a:gd name="T1" fmla="*/ 31 h 64"/>
              <a:gd name="T2" fmla="*/ 11 w 57"/>
              <a:gd name="T3" fmla="*/ 10 h 64"/>
              <a:gd name="T4" fmla="*/ 19 w 57"/>
              <a:gd name="T5" fmla="*/ 7 h 64"/>
              <a:gd name="T6" fmla="*/ 37 w 57"/>
              <a:gd name="T7" fmla="*/ 6 h 64"/>
              <a:gd name="T8" fmla="*/ 46 w 57"/>
              <a:gd name="T9" fmla="*/ 7 h 64"/>
              <a:gd name="T10" fmla="*/ 55 w 57"/>
              <a:gd name="T11" fmla="*/ 0 h 64"/>
              <a:gd name="T12" fmla="*/ 51 w 57"/>
              <a:gd name="T13" fmla="*/ 9 h 64"/>
              <a:gd name="T14" fmla="*/ 46 w 57"/>
              <a:gd name="T15" fmla="*/ 12 h 64"/>
              <a:gd name="T16" fmla="*/ 39 w 57"/>
              <a:gd name="T17" fmla="*/ 12 h 64"/>
              <a:gd name="T18" fmla="*/ 13 w 57"/>
              <a:gd name="T19" fmla="*/ 12 h 64"/>
              <a:gd name="T20" fmla="*/ 13 w 57"/>
              <a:gd name="T21" fmla="*/ 23 h 64"/>
              <a:gd name="T22" fmla="*/ 18 w 57"/>
              <a:gd name="T23" fmla="*/ 26 h 64"/>
              <a:gd name="T24" fmla="*/ 22 w 57"/>
              <a:gd name="T25" fmla="*/ 24 h 64"/>
              <a:gd name="T26" fmla="*/ 32 w 57"/>
              <a:gd name="T27" fmla="*/ 21 h 64"/>
              <a:gd name="T28" fmla="*/ 40 w 57"/>
              <a:gd name="T29" fmla="*/ 23 h 64"/>
              <a:gd name="T30" fmla="*/ 30 w 57"/>
              <a:gd name="T31" fmla="*/ 29 h 64"/>
              <a:gd name="T32" fmla="*/ 28 w 57"/>
              <a:gd name="T33" fmla="*/ 35 h 64"/>
              <a:gd name="T34" fmla="*/ 31 w 57"/>
              <a:gd name="T35" fmla="*/ 45 h 64"/>
              <a:gd name="T36" fmla="*/ 36 w 57"/>
              <a:gd name="T37" fmla="*/ 53 h 64"/>
              <a:gd name="T38" fmla="*/ 28 w 57"/>
              <a:gd name="T39" fmla="*/ 54 h 64"/>
              <a:gd name="T40" fmla="*/ 28 w 57"/>
              <a:gd name="T41" fmla="*/ 57 h 64"/>
              <a:gd name="T42" fmla="*/ 24 w 57"/>
              <a:gd name="T43" fmla="*/ 49 h 64"/>
              <a:gd name="T44" fmla="*/ 19 w 57"/>
              <a:gd name="T45" fmla="*/ 38 h 64"/>
              <a:gd name="T46" fmla="*/ 14 w 57"/>
              <a:gd name="T47" fmla="*/ 47 h 64"/>
              <a:gd name="T48" fmla="*/ 15 w 57"/>
              <a:gd name="T49" fmla="*/ 62 h 64"/>
              <a:gd name="T50" fmla="*/ 5 w 57"/>
              <a:gd name="T51" fmla="*/ 57 h 64"/>
              <a:gd name="T52" fmla="*/ 7 w 57"/>
              <a:gd name="T53" fmla="*/ 48 h 64"/>
              <a:gd name="T54" fmla="*/ 2 w 57"/>
              <a:gd name="T55" fmla="*/ 45 h 64"/>
              <a:gd name="T56" fmla="*/ 1 w 57"/>
              <a:gd name="T57" fmla="*/ 38 h 64"/>
              <a:gd name="T58" fmla="*/ 5 w 57"/>
              <a:gd name="T59" fmla="*/ 35 h 64"/>
              <a:gd name="T60" fmla="*/ 5 w 57"/>
              <a:gd name="T61" fmla="*/ 31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7" h="64">
                <a:moveTo>
                  <a:pt x="5" y="31"/>
                </a:moveTo>
                <a:cubicBezTo>
                  <a:pt x="6" y="24"/>
                  <a:pt x="8" y="15"/>
                  <a:pt x="11" y="10"/>
                </a:cubicBezTo>
                <a:cubicBezTo>
                  <a:pt x="14" y="5"/>
                  <a:pt x="13" y="7"/>
                  <a:pt x="19" y="7"/>
                </a:cubicBezTo>
                <a:cubicBezTo>
                  <a:pt x="18" y="2"/>
                  <a:pt x="34" y="6"/>
                  <a:pt x="37" y="6"/>
                </a:cubicBezTo>
                <a:cubicBezTo>
                  <a:pt x="39" y="7"/>
                  <a:pt x="44" y="8"/>
                  <a:pt x="46" y="7"/>
                </a:cubicBezTo>
                <a:cubicBezTo>
                  <a:pt x="49" y="5"/>
                  <a:pt x="51" y="2"/>
                  <a:pt x="55" y="0"/>
                </a:cubicBezTo>
                <a:cubicBezTo>
                  <a:pt x="57" y="4"/>
                  <a:pt x="53" y="6"/>
                  <a:pt x="51" y="9"/>
                </a:cubicBezTo>
                <a:cubicBezTo>
                  <a:pt x="49" y="12"/>
                  <a:pt x="49" y="11"/>
                  <a:pt x="46" y="12"/>
                </a:cubicBezTo>
                <a:cubicBezTo>
                  <a:pt x="44" y="12"/>
                  <a:pt x="42" y="12"/>
                  <a:pt x="39" y="12"/>
                </a:cubicBezTo>
                <a:cubicBezTo>
                  <a:pt x="31" y="12"/>
                  <a:pt x="22" y="12"/>
                  <a:pt x="13" y="12"/>
                </a:cubicBezTo>
                <a:cubicBezTo>
                  <a:pt x="11" y="16"/>
                  <a:pt x="11" y="19"/>
                  <a:pt x="13" y="23"/>
                </a:cubicBezTo>
                <a:cubicBezTo>
                  <a:pt x="14" y="24"/>
                  <a:pt x="16" y="26"/>
                  <a:pt x="18" y="26"/>
                </a:cubicBezTo>
                <a:cubicBezTo>
                  <a:pt x="21" y="27"/>
                  <a:pt x="20" y="26"/>
                  <a:pt x="22" y="24"/>
                </a:cubicBezTo>
                <a:cubicBezTo>
                  <a:pt x="26" y="20"/>
                  <a:pt x="27" y="23"/>
                  <a:pt x="32" y="21"/>
                </a:cubicBezTo>
                <a:cubicBezTo>
                  <a:pt x="34" y="20"/>
                  <a:pt x="42" y="17"/>
                  <a:pt x="40" y="23"/>
                </a:cubicBezTo>
                <a:cubicBezTo>
                  <a:pt x="35" y="23"/>
                  <a:pt x="34" y="26"/>
                  <a:pt x="30" y="29"/>
                </a:cubicBezTo>
                <a:cubicBezTo>
                  <a:pt x="23" y="32"/>
                  <a:pt x="25" y="31"/>
                  <a:pt x="28" y="35"/>
                </a:cubicBezTo>
                <a:cubicBezTo>
                  <a:pt x="30" y="38"/>
                  <a:pt x="30" y="42"/>
                  <a:pt x="31" y="45"/>
                </a:cubicBezTo>
                <a:cubicBezTo>
                  <a:pt x="33" y="47"/>
                  <a:pt x="36" y="49"/>
                  <a:pt x="36" y="53"/>
                </a:cubicBezTo>
                <a:cubicBezTo>
                  <a:pt x="34" y="53"/>
                  <a:pt x="31" y="53"/>
                  <a:pt x="28" y="54"/>
                </a:cubicBezTo>
                <a:cubicBezTo>
                  <a:pt x="29" y="55"/>
                  <a:pt x="28" y="56"/>
                  <a:pt x="28" y="57"/>
                </a:cubicBezTo>
                <a:cubicBezTo>
                  <a:pt x="24" y="56"/>
                  <a:pt x="22" y="54"/>
                  <a:pt x="24" y="49"/>
                </a:cubicBezTo>
                <a:cubicBezTo>
                  <a:pt x="19" y="49"/>
                  <a:pt x="19" y="42"/>
                  <a:pt x="19" y="38"/>
                </a:cubicBezTo>
                <a:cubicBezTo>
                  <a:pt x="13" y="35"/>
                  <a:pt x="14" y="43"/>
                  <a:pt x="14" y="47"/>
                </a:cubicBezTo>
                <a:cubicBezTo>
                  <a:pt x="15" y="52"/>
                  <a:pt x="15" y="57"/>
                  <a:pt x="15" y="62"/>
                </a:cubicBezTo>
                <a:cubicBezTo>
                  <a:pt x="9" y="63"/>
                  <a:pt x="4" y="64"/>
                  <a:pt x="5" y="57"/>
                </a:cubicBezTo>
                <a:cubicBezTo>
                  <a:pt x="6" y="54"/>
                  <a:pt x="7" y="51"/>
                  <a:pt x="7" y="48"/>
                </a:cubicBezTo>
                <a:cubicBezTo>
                  <a:pt x="6" y="43"/>
                  <a:pt x="5" y="47"/>
                  <a:pt x="2" y="45"/>
                </a:cubicBezTo>
                <a:cubicBezTo>
                  <a:pt x="1" y="44"/>
                  <a:pt x="0" y="40"/>
                  <a:pt x="1" y="38"/>
                </a:cubicBezTo>
                <a:cubicBezTo>
                  <a:pt x="2" y="36"/>
                  <a:pt x="4" y="36"/>
                  <a:pt x="5" y="35"/>
                </a:cubicBezTo>
                <a:cubicBezTo>
                  <a:pt x="6" y="33"/>
                  <a:pt x="5" y="32"/>
                  <a:pt x="5" y="31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05" name="Freeform 52"/>
          <p:cNvSpPr>
            <a:spLocks/>
          </p:cNvSpPr>
          <p:nvPr/>
        </p:nvSpPr>
        <p:spPr bwMode="auto">
          <a:xfrm>
            <a:off x="4588598" y="4328857"/>
            <a:ext cx="56187" cy="14346"/>
          </a:xfrm>
          <a:custGeom>
            <a:avLst/>
            <a:gdLst>
              <a:gd name="T0" fmla="*/ 20 w 20"/>
              <a:gd name="T1" fmla="*/ 4 h 5"/>
              <a:gd name="T2" fmla="*/ 7 w 20"/>
              <a:gd name="T3" fmla="*/ 5 h 5"/>
              <a:gd name="T4" fmla="*/ 4 w 20"/>
              <a:gd name="T5" fmla="*/ 1 h 5"/>
              <a:gd name="T6" fmla="*/ 10 w 20"/>
              <a:gd name="T7" fmla="*/ 2 h 5"/>
              <a:gd name="T8" fmla="*/ 20 w 20"/>
              <a:gd name="T9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5">
                <a:moveTo>
                  <a:pt x="20" y="4"/>
                </a:moveTo>
                <a:cubicBezTo>
                  <a:pt x="16" y="4"/>
                  <a:pt x="11" y="5"/>
                  <a:pt x="7" y="5"/>
                </a:cubicBezTo>
                <a:cubicBezTo>
                  <a:pt x="5" y="4"/>
                  <a:pt x="0" y="4"/>
                  <a:pt x="4" y="1"/>
                </a:cubicBezTo>
                <a:cubicBezTo>
                  <a:pt x="5" y="0"/>
                  <a:pt x="8" y="2"/>
                  <a:pt x="10" y="2"/>
                </a:cubicBezTo>
                <a:cubicBezTo>
                  <a:pt x="13" y="2"/>
                  <a:pt x="19" y="0"/>
                  <a:pt x="20" y="4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06" name="Freeform 53"/>
          <p:cNvSpPr>
            <a:spLocks/>
          </p:cNvSpPr>
          <p:nvPr/>
        </p:nvSpPr>
        <p:spPr bwMode="auto">
          <a:xfrm>
            <a:off x="4630439" y="4362330"/>
            <a:ext cx="43037" cy="22714"/>
          </a:xfrm>
          <a:custGeom>
            <a:avLst/>
            <a:gdLst>
              <a:gd name="T0" fmla="*/ 9 w 15"/>
              <a:gd name="T1" fmla="*/ 8 h 8"/>
              <a:gd name="T2" fmla="*/ 2 w 15"/>
              <a:gd name="T3" fmla="*/ 5 h 8"/>
              <a:gd name="T4" fmla="*/ 11 w 15"/>
              <a:gd name="T5" fmla="*/ 1 h 8"/>
              <a:gd name="T6" fmla="*/ 9 w 15"/>
              <a:gd name="T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" h="8">
                <a:moveTo>
                  <a:pt x="9" y="8"/>
                </a:moveTo>
                <a:cubicBezTo>
                  <a:pt x="8" y="8"/>
                  <a:pt x="2" y="7"/>
                  <a:pt x="2" y="5"/>
                </a:cubicBezTo>
                <a:cubicBezTo>
                  <a:pt x="0" y="0"/>
                  <a:pt x="8" y="1"/>
                  <a:pt x="11" y="1"/>
                </a:cubicBezTo>
                <a:cubicBezTo>
                  <a:pt x="11" y="5"/>
                  <a:pt x="15" y="6"/>
                  <a:pt x="9" y="8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07" name="Freeform 54"/>
          <p:cNvSpPr>
            <a:spLocks/>
          </p:cNvSpPr>
          <p:nvPr/>
        </p:nvSpPr>
        <p:spPr bwMode="auto">
          <a:xfrm>
            <a:off x="4665107" y="4238002"/>
            <a:ext cx="37060" cy="78901"/>
          </a:xfrm>
          <a:custGeom>
            <a:avLst/>
            <a:gdLst>
              <a:gd name="T0" fmla="*/ 5 w 13"/>
              <a:gd name="T1" fmla="*/ 23 h 28"/>
              <a:gd name="T2" fmla="*/ 3 w 13"/>
              <a:gd name="T3" fmla="*/ 4 h 28"/>
              <a:gd name="T4" fmla="*/ 8 w 13"/>
              <a:gd name="T5" fmla="*/ 2 h 28"/>
              <a:gd name="T6" fmla="*/ 6 w 13"/>
              <a:gd name="T7" fmla="*/ 11 h 28"/>
              <a:gd name="T8" fmla="*/ 12 w 13"/>
              <a:gd name="T9" fmla="*/ 7 h 28"/>
              <a:gd name="T10" fmla="*/ 10 w 13"/>
              <a:gd name="T11" fmla="*/ 15 h 28"/>
              <a:gd name="T12" fmla="*/ 13 w 13"/>
              <a:gd name="T13" fmla="*/ 18 h 28"/>
              <a:gd name="T14" fmla="*/ 7 w 13"/>
              <a:gd name="T15" fmla="*/ 16 h 28"/>
              <a:gd name="T16" fmla="*/ 9 w 13"/>
              <a:gd name="T17" fmla="*/ 28 h 28"/>
              <a:gd name="T18" fmla="*/ 5 w 13"/>
              <a:gd name="T19" fmla="*/ 23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" h="28">
                <a:moveTo>
                  <a:pt x="5" y="23"/>
                </a:moveTo>
                <a:cubicBezTo>
                  <a:pt x="2" y="17"/>
                  <a:pt x="0" y="8"/>
                  <a:pt x="3" y="4"/>
                </a:cubicBezTo>
                <a:cubicBezTo>
                  <a:pt x="3" y="3"/>
                  <a:pt x="8" y="0"/>
                  <a:pt x="8" y="2"/>
                </a:cubicBezTo>
                <a:cubicBezTo>
                  <a:pt x="8" y="4"/>
                  <a:pt x="7" y="9"/>
                  <a:pt x="6" y="11"/>
                </a:cubicBezTo>
                <a:cubicBezTo>
                  <a:pt x="9" y="10"/>
                  <a:pt x="8" y="6"/>
                  <a:pt x="12" y="7"/>
                </a:cubicBezTo>
                <a:cubicBezTo>
                  <a:pt x="13" y="10"/>
                  <a:pt x="9" y="12"/>
                  <a:pt x="10" y="15"/>
                </a:cubicBezTo>
                <a:cubicBezTo>
                  <a:pt x="11" y="15"/>
                  <a:pt x="13" y="16"/>
                  <a:pt x="13" y="18"/>
                </a:cubicBezTo>
                <a:cubicBezTo>
                  <a:pt x="11" y="17"/>
                  <a:pt x="9" y="16"/>
                  <a:pt x="7" y="16"/>
                </a:cubicBezTo>
                <a:cubicBezTo>
                  <a:pt x="6" y="16"/>
                  <a:pt x="9" y="27"/>
                  <a:pt x="9" y="28"/>
                </a:cubicBezTo>
                <a:cubicBezTo>
                  <a:pt x="8" y="27"/>
                  <a:pt x="6" y="25"/>
                  <a:pt x="5" y="23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08" name="Freeform 55"/>
          <p:cNvSpPr>
            <a:spLocks/>
          </p:cNvSpPr>
          <p:nvPr/>
        </p:nvSpPr>
        <p:spPr bwMode="auto">
          <a:xfrm>
            <a:off x="4665107" y="4320489"/>
            <a:ext cx="27496" cy="16737"/>
          </a:xfrm>
          <a:custGeom>
            <a:avLst/>
            <a:gdLst>
              <a:gd name="T0" fmla="*/ 2 w 10"/>
              <a:gd name="T1" fmla="*/ 2 h 6"/>
              <a:gd name="T2" fmla="*/ 9 w 10"/>
              <a:gd name="T3" fmla="*/ 3 h 6"/>
              <a:gd name="T4" fmla="*/ 5 w 10"/>
              <a:gd name="T5" fmla="*/ 6 h 6"/>
              <a:gd name="T6" fmla="*/ 2 w 10"/>
              <a:gd name="T7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6">
                <a:moveTo>
                  <a:pt x="2" y="2"/>
                </a:moveTo>
                <a:cubicBezTo>
                  <a:pt x="4" y="0"/>
                  <a:pt x="8" y="3"/>
                  <a:pt x="9" y="3"/>
                </a:cubicBezTo>
                <a:cubicBezTo>
                  <a:pt x="10" y="4"/>
                  <a:pt x="6" y="6"/>
                  <a:pt x="5" y="6"/>
                </a:cubicBezTo>
                <a:cubicBezTo>
                  <a:pt x="3" y="5"/>
                  <a:pt x="0" y="4"/>
                  <a:pt x="2" y="2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09" name="Freeform 56"/>
          <p:cNvSpPr>
            <a:spLocks/>
          </p:cNvSpPr>
          <p:nvPr/>
        </p:nvSpPr>
        <p:spPr bwMode="auto">
          <a:xfrm>
            <a:off x="4723685" y="4337225"/>
            <a:ext cx="20323" cy="14346"/>
          </a:xfrm>
          <a:custGeom>
            <a:avLst/>
            <a:gdLst>
              <a:gd name="T0" fmla="*/ 0 w 7"/>
              <a:gd name="T1" fmla="*/ 0 h 5"/>
              <a:gd name="T2" fmla="*/ 3 w 7"/>
              <a:gd name="T3" fmla="*/ 0 h 5"/>
              <a:gd name="T4" fmla="*/ 0 w 7"/>
              <a:gd name="T5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5">
                <a:moveTo>
                  <a:pt x="0" y="0"/>
                </a:moveTo>
                <a:cubicBezTo>
                  <a:pt x="2" y="0"/>
                  <a:pt x="3" y="0"/>
                  <a:pt x="3" y="0"/>
                </a:cubicBezTo>
                <a:cubicBezTo>
                  <a:pt x="7" y="0"/>
                  <a:pt x="3" y="5"/>
                  <a:pt x="0" y="0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10" name="Freeform 57"/>
          <p:cNvSpPr>
            <a:spLocks/>
          </p:cNvSpPr>
          <p:nvPr/>
        </p:nvSpPr>
        <p:spPr bwMode="auto">
          <a:xfrm>
            <a:off x="4738030" y="4291797"/>
            <a:ext cx="31082" cy="22714"/>
          </a:xfrm>
          <a:custGeom>
            <a:avLst/>
            <a:gdLst>
              <a:gd name="T0" fmla="*/ 0 w 11"/>
              <a:gd name="T1" fmla="*/ 3 h 8"/>
              <a:gd name="T2" fmla="*/ 0 w 11"/>
              <a:gd name="T3" fmla="*/ 2 h 8"/>
              <a:gd name="T4" fmla="*/ 8 w 11"/>
              <a:gd name="T5" fmla="*/ 2 h 8"/>
              <a:gd name="T6" fmla="*/ 0 w 11"/>
              <a:gd name="T7" fmla="*/ 3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8">
                <a:moveTo>
                  <a:pt x="0" y="3"/>
                </a:moveTo>
                <a:cubicBezTo>
                  <a:pt x="0" y="2"/>
                  <a:pt x="0" y="2"/>
                  <a:pt x="0" y="2"/>
                </a:cubicBezTo>
                <a:cubicBezTo>
                  <a:pt x="2" y="1"/>
                  <a:pt x="7" y="0"/>
                  <a:pt x="8" y="2"/>
                </a:cubicBezTo>
                <a:cubicBezTo>
                  <a:pt x="11" y="5"/>
                  <a:pt x="0" y="8"/>
                  <a:pt x="0" y="3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11" name="Freeform 58"/>
          <p:cNvSpPr>
            <a:spLocks/>
          </p:cNvSpPr>
          <p:nvPr/>
        </p:nvSpPr>
        <p:spPr bwMode="auto">
          <a:xfrm>
            <a:off x="4675867" y="4359940"/>
            <a:ext cx="82487" cy="28691"/>
          </a:xfrm>
          <a:custGeom>
            <a:avLst/>
            <a:gdLst>
              <a:gd name="T0" fmla="*/ 12 w 29"/>
              <a:gd name="T1" fmla="*/ 0 h 10"/>
              <a:gd name="T2" fmla="*/ 26 w 29"/>
              <a:gd name="T3" fmla="*/ 4 h 10"/>
              <a:gd name="T4" fmla="*/ 27 w 29"/>
              <a:gd name="T5" fmla="*/ 9 h 10"/>
              <a:gd name="T6" fmla="*/ 23 w 29"/>
              <a:gd name="T7" fmla="*/ 8 h 10"/>
              <a:gd name="T8" fmla="*/ 13 w 29"/>
              <a:gd name="T9" fmla="*/ 5 h 10"/>
              <a:gd name="T10" fmla="*/ 3 w 29"/>
              <a:gd name="T11" fmla="*/ 5 h 10"/>
              <a:gd name="T12" fmla="*/ 12 w 29"/>
              <a:gd name="T13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10">
                <a:moveTo>
                  <a:pt x="12" y="0"/>
                </a:moveTo>
                <a:cubicBezTo>
                  <a:pt x="16" y="0"/>
                  <a:pt x="24" y="1"/>
                  <a:pt x="26" y="4"/>
                </a:cubicBezTo>
                <a:cubicBezTo>
                  <a:pt x="27" y="5"/>
                  <a:pt x="29" y="7"/>
                  <a:pt x="27" y="9"/>
                </a:cubicBezTo>
                <a:cubicBezTo>
                  <a:pt x="26" y="10"/>
                  <a:pt x="25" y="9"/>
                  <a:pt x="23" y="8"/>
                </a:cubicBezTo>
                <a:cubicBezTo>
                  <a:pt x="20" y="7"/>
                  <a:pt x="17" y="6"/>
                  <a:pt x="13" y="5"/>
                </a:cubicBezTo>
                <a:cubicBezTo>
                  <a:pt x="11" y="5"/>
                  <a:pt x="5" y="7"/>
                  <a:pt x="3" y="5"/>
                </a:cubicBezTo>
                <a:cubicBezTo>
                  <a:pt x="0" y="0"/>
                  <a:pt x="10" y="0"/>
                  <a:pt x="12" y="0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12" name="Freeform 59"/>
          <p:cNvSpPr>
            <a:spLocks/>
          </p:cNvSpPr>
          <p:nvPr/>
        </p:nvSpPr>
        <p:spPr bwMode="auto">
          <a:xfrm>
            <a:off x="4828886" y="4410148"/>
            <a:ext cx="19127" cy="57382"/>
          </a:xfrm>
          <a:custGeom>
            <a:avLst/>
            <a:gdLst>
              <a:gd name="T0" fmla="*/ 0 w 7"/>
              <a:gd name="T1" fmla="*/ 18 h 20"/>
              <a:gd name="T2" fmla="*/ 5 w 7"/>
              <a:gd name="T3" fmla="*/ 6 h 20"/>
              <a:gd name="T4" fmla="*/ 6 w 7"/>
              <a:gd name="T5" fmla="*/ 14 h 20"/>
              <a:gd name="T6" fmla="*/ 0 w 7"/>
              <a:gd name="T7" fmla="*/ 18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20">
                <a:moveTo>
                  <a:pt x="0" y="18"/>
                </a:moveTo>
                <a:cubicBezTo>
                  <a:pt x="0" y="14"/>
                  <a:pt x="0" y="0"/>
                  <a:pt x="5" y="6"/>
                </a:cubicBezTo>
                <a:cubicBezTo>
                  <a:pt x="7" y="8"/>
                  <a:pt x="7" y="13"/>
                  <a:pt x="6" y="14"/>
                </a:cubicBezTo>
                <a:cubicBezTo>
                  <a:pt x="6" y="15"/>
                  <a:pt x="1" y="20"/>
                  <a:pt x="0" y="18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13" name="Freeform 60"/>
          <p:cNvSpPr>
            <a:spLocks/>
          </p:cNvSpPr>
          <p:nvPr/>
        </p:nvSpPr>
        <p:spPr bwMode="auto">
          <a:xfrm>
            <a:off x="5167203" y="4393412"/>
            <a:ext cx="96833" cy="62164"/>
          </a:xfrm>
          <a:custGeom>
            <a:avLst/>
            <a:gdLst>
              <a:gd name="T0" fmla="*/ 2 w 34"/>
              <a:gd name="T1" fmla="*/ 11 h 22"/>
              <a:gd name="T2" fmla="*/ 24 w 34"/>
              <a:gd name="T3" fmla="*/ 6 h 22"/>
              <a:gd name="T4" fmla="*/ 28 w 34"/>
              <a:gd name="T5" fmla="*/ 4 h 22"/>
              <a:gd name="T6" fmla="*/ 33 w 34"/>
              <a:gd name="T7" fmla="*/ 1 h 22"/>
              <a:gd name="T8" fmla="*/ 33 w 34"/>
              <a:gd name="T9" fmla="*/ 6 h 22"/>
              <a:gd name="T10" fmla="*/ 2 w 34"/>
              <a:gd name="T11" fmla="*/ 1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" h="22">
                <a:moveTo>
                  <a:pt x="2" y="11"/>
                </a:moveTo>
                <a:cubicBezTo>
                  <a:pt x="8" y="9"/>
                  <a:pt x="21" y="14"/>
                  <a:pt x="24" y="6"/>
                </a:cubicBezTo>
                <a:cubicBezTo>
                  <a:pt x="23" y="8"/>
                  <a:pt x="29" y="3"/>
                  <a:pt x="28" y="4"/>
                </a:cubicBezTo>
                <a:cubicBezTo>
                  <a:pt x="30" y="2"/>
                  <a:pt x="29" y="0"/>
                  <a:pt x="33" y="1"/>
                </a:cubicBezTo>
                <a:cubicBezTo>
                  <a:pt x="33" y="3"/>
                  <a:pt x="34" y="5"/>
                  <a:pt x="33" y="6"/>
                </a:cubicBezTo>
                <a:cubicBezTo>
                  <a:pt x="31" y="18"/>
                  <a:pt x="0" y="22"/>
                  <a:pt x="2" y="11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14" name="Freeform 61"/>
          <p:cNvSpPr>
            <a:spLocks/>
          </p:cNvSpPr>
          <p:nvPr/>
        </p:nvSpPr>
        <p:spPr bwMode="auto">
          <a:xfrm>
            <a:off x="5229367" y="4359939"/>
            <a:ext cx="59773" cy="53796"/>
          </a:xfrm>
          <a:custGeom>
            <a:avLst/>
            <a:gdLst>
              <a:gd name="T0" fmla="*/ 15 w 21"/>
              <a:gd name="T1" fmla="*/ 7 h 19"/>
              <a:gd name="T2" fmla="*/ 18 w 21"/>
              <a:gd name="T3" fmla="*/ 17 h 19"/>
              <a:gd name="T4" fmla="*/ 10 w 21"/>
              <a:gd name="T5" fmla="*/ 7 h 19"/>
              <a:gd name="T6" fmla="*/ 0 w 21"/>
              <a:gd name="T7" fmla="*/ 0 h 19"/>
              <a:gd name="T8" fmla="*/ 15 w 21"/>
              <a:gd name="T9" fmla="*/ 7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19">
                <a:moveTo>
                  <a:pt x="15" y="7"/>
                </a:moveTo>
                <a:cubicBezTo>
                  <a:pt x="16" y="9"/>
                  <a:pt x="21" y="15"/>
                  <a:pt x="18" y="17"/>
                </a:cubicBezTo>
                <a:cubicBezTo>
                  <a:pt x="15" y="19"/>
                  <a:pt x="12" y="9"/>
                  <a:pt x="10" y="7"/>
                </a:cubicBezTo>
                <a:cubicBezTo>
                  <a:pt x="9" y="6"/>
                  <a:pt x="1" y="0"/>
                  <a:pt x="0" y="0"/>
                </a:cubicBezTo>
                <a:cubicBezTo>
                  <a:pt x="4" y="0"/>
                  <a:pt x="12" y="5"/>
                  <a:pt x="15" y="7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32" name="Freeform 79"/>
          <p:cNvSpPr>
            <a:spLocks/>
          </p:cNvSpPr>
          <p:nvPr/>
        </p:nvSpPr>
        <p:spPr bwMode="auto">
          <a:xfrm>
            <a:off x="4320813" y="4546432"/>
            <a:ext cx="968326" cy="765097"/>
          </a:xfrm>
          <a:custGeom>
            <a:avLst/>
            <a:gdLst>
              <a:gd name="T0" fmla="*/ 65 w 343"/>
              <a:gd name="T1" fmla="*/ 80 h 271"/>
              <a:gd name="T2" fmla="*/ 83 w 343"/>
              <a:gd name="T3" fmla="*/ 51 h 271"/>
              <a:gd name="T4" fmla="*/ 93 w 343"/>
              <a:gd name="T5" fmla="*/ 53 h 271"/>
              <a:gd name="T6" fmla="*/ 100 w 343"/>
              <a:gd name="T7" fmla="*/ 40 h 271"/>
              <a:gd name="T8" fmla="*/ 122 w 343"/>
              <a:gd name="T9" fmla="*/ 29 h 271"/>
              <a:gd name="T10" fmla="*/ 128 w 343"/>
              <a:gd name="T11" fmla="*/ 34 h 271"/>
              <a:gd name="T12" fmla="*/ 143 w 343"/>
              <a:gd name="T13" fmla="*/ 34 h 271"/>
              <a:gd name="T14" fmla="*/ 150 w 343"/>
              <a:gd name="T15" fmla="*/ 21 h 271"/>
              <a:gd name="T16" fmla="*/ 160 w 343"/>
              <a:gd name="T17" fmla="*/ 7 h 271"/>
              <a:gd name="T18" fmla="*/ 179 w 343"/>
              <a:gd name="T19" fmla="*/ 11 h 271"/>
              <a:gd name="T20" fmla="*/ 202 w 343"/>
              <a:gd name="T21" fmla="*/ 12 h 271"/>
              <a:gd name="T22" fmla="*/ 197 w 343"/>
              <a:gd name="T23" fmla="*/ 42 h 271"/>
              <a:gd name="T24" fmla="*/ 234 w 343"/>
              <a:gd name="T25" fmla="*/ 61 h 271"/>
              <a:gd name="T26" fmla="*/ 243 w 343"/>
              <a:gd name="T27" fmla="*/ 21 h 271"/>
              <a:gd name="T28" fmla="*/ 265 w 343"/>
              <a:gd name="T29" fmla="*/ 36 h 271"/>
              <a:gd name="T30" fmla="*/ 275 w 343"/>
              <a:gd name="T31" fmla="*/ 40 h 271"/>
              <a:gd name="T32" fmla="*/ 282 w 343"/>
              <a:gd name="T33" fmla="*/ 68 h 271"/>
              <a:gd name="T34" fmla="*/ 312 w 343"/>
              <a:gd name="T35" fmla="*/ 104 h 271"/>
              <a:gd name="T36" fmla="*/ 321 w 343"/>
              <a:gd name="T37" fmla="*/ 112 h 271"/>
              <a:gd name="T38" fmla="*/ 342 w 343"/>
              <a:gd name="T39" fmla="*/ 129 h 271"/>
              <a:gd name="T40" fmla="*/ 342 w 343"/>
              <a:gd name="T41" fmla="*/ 158 h 271"/>
              <a:gd name="T42" fmla="*/ 329 w 343"/>
              <a:gd name="T43" fmla="*/ 208 h 271"/>
              <a:gd name="T44" fmla="*/ 315 w 343"/>
              <a:gd name="T45" fmla="*/ 233 h 271"/>
              <a:gd name="T46" fmla="*/ 301 w 343"/>
              <a:gd name="T47" fmla="*/ 256 h 271"/>
              <a:gd name="T48" fmla="*/ 271 w 343"/>
              <a:gd name="T49" fmla="*/ 261 h 271"/>
              <a:gd name="T50" fmla="*/ 258 w 343"/>
              <a:gd name="T51" fmla="*/ 267 h 271"/>
              <a:gd name="T52" fmla="*/ 230 w 343"/>
              <a:gd name="T53" fmla="*/ 253 h 271"/>
              <a:gd name="T54" fmla="*/ 214 w 343"/>
              <a:gd name="T55" fmla="*/ 232 h 271"/>
              <a:gd name="T56" fmla="*/ 205 w 343"/>
              <a:gd name="T57" fmla="*/ 227 h 271"/>
              <a:gd name="T58" fmla="*/ 200 w 343"/>
              <a:gd name="T59" fmla="*/ 216 h 271"/>
              <a:gd name="T60" fmla="*/ 186 w 343"/>
              <a:gd name="T61" fmla="*/ 211 h 271"/>
              <a:gd name="T62" fmla="*/ 147 w 343"/>
              <a:gd name="T63" fmla="*/ 190 h 271"/>
              <a:gd name="T64" fmla="*/ 97 w 343"/>
              <a:gd name="T65" fmla="*/ 205 h 271"/>
              <a:gd name="T66" fmla="*/ 48 w 343"/>
              <a:gd name="T67" fmla="*/ 224 h 271"/>
              <a:gd name="T68" fmla="*/ 23 w 343"/>
              <a:gd name="T69" fmla="*/ 208 h 271"/>
              <a:gd name="T70" fmla="*/ 17 w 343"/>
              <a:gd name="T71" fmla="*/ 165 h 271"/>
              <a:gd name="T72" fmla="*/ 1 w 343"/>
              <a:gd name="T73" fmla="*/ 137 h 271"/>
              <a:gd name="T74" fmla="*/ 10 w 343"/>
              <a:gd name="T75" fmla="*/ 131 h 271"/>
              <a:gd name="T76" fmla="*/ 9 w 343"/>
              <a:gd name="T77" fmla="*/ 115 h 271"/>
              <a:gd name="T78" fmla="*/ 12 w 343"/>
              <a:gd name="T79" fmla="*/ 100 h 271"/>
              <a:gd name="T80" fmla="*/ 16 w 343"/>
              <a:gd name="T81" fmla="*/ 102 h 271"/>
              <a:gd name="T82" fmla="*/ 20 w 343"/>
              <a:gd name="T83" fmla="*/ 97 h 271"/>
              <a:gd name="T84" fmla="*/ 39 w 343"/>
              <a:gd name="T85" fmla="*/ 87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43" h="271">
                <a:moveTo>
                  <a:pt x="39" y="87"/>
                </a:moveTo>
                <a:cubicBezTo>
                  <a:pt x="47" y="86"/>
                  <a:pt x="57" y="84"/>
                  <a:pt x="65" y="80"/>
                </a:cubicBezTo>
                <a:cubicBezTo>
                  <a:pt x="72" y="77"/>
                  <a:pt x="78" y="68"/>
                  <a:pt x="80" y="61"/>
                </a:cubicBezTo>
                <a:cubicBezTo>
                  <a:pt x="81" y="57"/>
                  <a:pt x="79" y="52"/>
                  <a:pt x="83" y="51"/>
                </a:cubicBezTo>
                <a:cubicBezTo>
                  <a:pt x="87" y="49"/>
                  <a:pt x="88" y="55"/>
                  <a:pt x="91" y="57"/>
                </a:cubicBezTo>
                <a:cubicBezTo>
                  <a:pt x="92" y="56"/>
                  <a:pt x="92" y="54"/>
                  <a:pt x="93" y="53"/>
                </a:cubicBezTo>
                <a:cubicBezTo>
                  <a:pt x="93" y="53"/>
                  <a:pt x="97" y="49"/>
                  <a:pt x="97" y="49"/>
                </a:cubicBezTo>
                <a:cubicBezTo>
                  <a:pt x="99" y="46"/>
                  <a:pt x="99" y="43"/>
                  <a:pt x="100" y="40"/>
                </a:cubicBezTo>
                <a:cubicBezTo>
                  <a:pt x="102" y="36"/>
                  <a:pt x="107" y="33"/>
                  <a:pt x="111" y="31"/>
                </a:cubicBezTo>
                <a:cubicBezTo>
                  <a:pt x="114" y="29"/>
                  <a:pt x="118" y="28"/>
                  <a:pt x="122" y="29"/>
                </a:cubicBezTo>
                <a:cubicBezTo>
                  <a:pt x="123" y="29"/>
                  <a:pt x="125" y="30"/>
                  <a:pt x="126" y="32"/>
                </a:cubicBezTo>
                <a:cubicBezTo>
                  <a:pt x="127" y="32"/>
                  <a:pt x="127" y="33"/>
                  <a:pt x="128" y="34"/>
                </a:cubicBezTo>
                <a:cubicBezTo>
                  <a:pt x="129" y="35"/>
                  <a:pt x="137" y="39"/>
                  <a:pt x="138" y="38"/>
                </a:cubicBezTo>
                <a:cubicBezTo>
                  <a:pt x="143" y="38"/>
                  <a:pt x="141" y="38"/>
                  <a:pt x="143" y="34"/>
                </a:cubicBezTo>
                <a:cubicBezTo>
                  <a:pt x="144" y="32"/>
                  <a:pt x="142" y="30"/>
                  <a:pt x="144" y="27"/>
                </a:cubicBezTo>
                <a:cubicBezTo>
                  <a:pt x="145" y="25"/>
                  <a:pt x="148" y="23"/>
                  <a:pt x="150" y="21"/>
                </a:cubicBezTo>
                <a:cubicBezTo>
                  <a:pt x="144" y="13"/>
                  <a:pt x="164" y="14"/>
                  <a:pt x="167" y="13"/>
                </a:cubicBezTo>
                <a:cubicBezTo>
                  <a:pt x="170" y="8"/>
                  <a:pt x="164" y="8"/>
                  <a:pt x="160" y="7"/>
                </a:cubicBezTo>
                <a:cubicBezTo>
                  <a:pt x="160" y="7"/>
                  <a:pt x="160" y="6"/>
                  <a:pt x="160" y="6"/>
                </a:cubicBezTo>
                <a:cubicBezTo>
                  <a:pt x="169" y="3"/>
                  <a:pt x="171" y="9"/>
                  <a:pt x="179" y="11"/>
                </a:cubicBezTo>
                <a:cubicBezTo>
                  <a:pt x="184" y="12"/>
                  <a:pt x="193" y="12"/>
                  <a:pt x="197" y="14"/>
                </a:cubicBezTo>
                <a:cubicBezTo>
                  <a:pt x="198" y="12"/>
                  <a:pt x="200" y="13"/>
                  <a:pt x="202" y="12"/>
                </a:cubicBezTo>
                <a:cubicBezTo>
                  <a:pt x="206" y="18"/>
                  <a:pt x="197" y="26"/>
                  <a:pt x="195" y="33"/>
                </a:cubicBezTo>
                <a:cubicBezTo>
                  <a:pt x="192" y="40"/>
                  <a:pt x="192" y="37"/>
                  <a:pt x="197" y="42"/>
                </a:cubicBezTo>
                <a:cubicBezTo>
                  <a:pt x="201" y="44"/>
                  <a:pt x="205" y="48"/>
                  <a:pt x="209" y="50"/>
                </a:cubicBezTo>
                <a:cubicBezTo>
                  <a:pt x="214" y="53"/>
                  <a:pt x="229" y="63"/>
                  <a:pt x="234" y="61"/>
                </a:cubicBezTo>
                <a:cubicBezTo>
                  <a:pt x="239" y="58"/>
                  <a:pt x="242" y="44"/>
                  <a:pt x="242" y="38"/>
                </a:cubicBezTo>
                <a:cubicBezTo>
                  <a:pt x="243" y="32"/>
                  <a:pt x="243" y="26"/>
                  <a:pt x="243" y="21"/>
                </a:cubicBezTo>
                <a:cubicBezTo>
                  <a:pt x="244" y="18"/>
                  <a:pt x="247" y="4"/>
                  <a:pt x="249" y="3"/>
                </a:cubicBezTo>
                <a:cubicBezTo>
                  <a:pt x="256" y="0"/>
                  <a:pt x="260" y="35"/>
                  <a:pt x="265" y="36"/>
                </a:cubicBezTo>
                <a:cubicBezTo>
                  <a:pt x="265" y="34"/>
                  <a:pt x="266" y="34"/>
                  <a:pt x="266" y="33"/>
                </a:cubicBezTo>
                <a:cubicBezTo>
                  <a:pt x="269" y="36"/>
                  <a:pt x="273" y="37"/>
                  <a:pt x="275" y="40"/>
                </a:cubicBezTo>
                <a:cubicBezTo>
                  <a:pt x="276" y="43"/>
                  <a:pt x="275" y="47"/>
                  <a:pt x="276" y="50"/>
                </a:cubicBezTo>
                <a:cubicBezTo>
                  <a:pt x="278" y="56"/>
                  <a:pt x="280" y="63"/>
                  <a:pt x="282" y="68"/>
                </a:cubicBezTo>
                <a:cubicBezTo>
                  <a:pt x="286" y="78"/>
                  <a:pt x="293" y="78"/>
                  <a:pt x="301" y="84"/>
                </a:cubicBezTo>
                <a:cubicBezTo>
                  <a:pt x="307" y="88"/>
                  <a:pt x="307" y="99"/>
                  <a:pt x="312" y="104"/>
                </a:cubicBezTo>
                <a:cubicBezTo>
                  <a:pt x="315" y="102"/>
                  <a:pt x="319" y="103"/>
                  <a:pt x="321" y="107"/>
                </a:cubicBezTo>
                <a:cubicBezTo>
                  <a:pt x="322" y="108"/>
                  <a:pt x="320" y="111"/>
                  <a:pt x="321" y="112"/>
                </a:cubicBezTo>
                <a:cubicBezTo>
                  <a:pt x="322" y="114"/>
                  <a:pt x="324" y="115"/>
                  <a:pt x="326" y="117"/>
                </a:cubicBezTo>
                <a:cubicBezTo>
                  <a:pt x="330" y="122"/>
                  <a:pt x="334" y="130"/>
                  <a:pt x="342" y="129"/>
                </a:cubicBezTo>
                <a:cubicBezTo>
                  <a:pt x="343" y="134"/>
                  <a:pt x="340" y="138"/>
                  <a:pt x="340" y="143"/>
                </a:cubicBezTo>
                <a:cubicBezTo>
                  <a:pt x="340" y="148"/>
                  <a:pt x="341" y="153"/>
                  <a:pt x="342" y="158"/>
                </a:cubicBezTo>
                <a:cubicBezTo>
                  <a:pt x="343" y="166"/>
                  <a:pt x="342" y="175"/>
                  <a:pt x="341" y="184"/>
                </a:cubicBezTo>
                <a:cubicBezTo>
                  <a:pt x="340" y="192"/>
                  <a:pt x="333" y="201"/>
                  <a:pt x="329" y="208"/>
                </a:cubicBezTo>
                <a:cubicBezTo>
                  <a:pt x="326" y="212"/>
                  <a:pt x="324" y="214"/>
                  <a:pt x="322" y="219"/>
                </a:cubicBezTo>
                <a:cubicBezTo>
                  <a:pt x="320" y="224"/>
                  <a:pt x="317" y="228"/>
                  <a:pt x="315" y="233"/>
                </a:cubicBezTo>
                <a:cubicBezTo>
                  <a:pt x="314" y="238"/>
                  <a:pt x="316" y="246"/>
                  <a:pt x="314" y="250"/>
                </a:cubicBezTo>
                <a:cubicBezTo>
                  <a:pt x="311" y="256"/>
                  <a:pt x="306" y="254"/>
                  <a:pt x="301" y="256"/>
                </a:cubicBezTo>
                <a:cubicBezTo>
                  <a:pt x="294" y="258"/>
                  <a:pt x="292" y="263"/>
                  <a:pt x="286" y="266"/>
                </a:cubicBezTo>
                <a:cubicBezTo>
                  <a:pt x="278" y="271"/>
                  <a:pt x="278" y="262"/>
                  <a:pt x="271" y="261"/>
                </a:cubicBezTo>
                <a:cubicBezTo>
                  <a:pt x="272" y="260"/>
                  <a:pt x="271" y="259"/>
                  <a:pt x="272" y="258"/>
                </a:cubicBezTo>
                <a:cubicBezTo>
                  <a:pt x="270" y="258"/>
                  <a:pt x="259" y="265"/>
                  <a:pt x="258" y="267"/>
                </a:cubicBezTo>
                <a:cubicBezTo>
                  <a:pt x="254" y="267"/>
                  <a:pt x="247" y="263"/>
                  <a:pt x="243" y="261"/>
                </a:cubicBezTo>
                <a:cubicBezTo>
                  <a:pt x="239" y="259"/>
                  <a:pt x="233" y="257"/>
                  <a:pt x="230" y="253"/>
                </a:cubicBezTo>
                <a:cubicBezTo>
                  <a:pt x="227" y="248"/>
                  <a:pt x="229" y="243"/>
                  <a:pt x="226" y="239"/>
                </a:cubicBezTo>
                <a:cubicBezTo>
                  <a:pt x="225" y="236"/>
                  <a:pt x="217" y="232"/>
                  <a:pt x="214" y="232"/>
                </a:cubicBezTo>
                <a:cubicBezTo>
                  <a:pt x="216" y="227"/>
                  <a:pt x="219" y="224"/>
                  <a:pt x="215" y="219"/>
                </a:cubicBezTo>
                <a:cubicBezTo>
                  <a:pt x="209" y="219"/>
                  <a:pt x="212" y="228"/>
                  <a:pt x="205" y="227"/>
                </a:cubicBezTo>
                <a:cubicBezTo>
                  <a:pt x="206" y="225"/>
                  <a:pt x="215" y="207"/>
                  <a:pt x="210" y="207"/>
                </a:cubicBezTo>
                <a:cubicBezTo>
                  <a:pt x="208" y="207"/>
                  <a:pt x="202" y="214"/>
                  <a:pt x="200" y="216"/>
                </a:cubicBezTo>
                <a:cubicBezTo>
                  <a:pt x="197" y="219"/>
                  <a:pt x="194" y="227"/>
                  <a:pt x="192" y="225"/>
                </a:cubicBezTo>
                <a:cubicBezTo>
                  <a:pt x="190" y="223"/>
                  <a:pt x="188" y="214"/>
                  <a:pt x="186" y="211"/>
                </a:cubicBezTo>
                <a:cubicBezTo>
                  <a:pt x="183" y="208"/>
                  <a:pt x="181" y="205"/>
                  <a:pt x="178" y="201"/>
                </a:cubicBezTo>
                <a:cubicBezTo>
                  <a:pt x="172" y="193"/>
                  <a:pt x="157" y="190"/>
                  <a:pt x="147" y="190"/>
                </a:cubicBezTo>
                <a:cubicBezTo>
                  <a:pt x="136" y="190"/>
                  <a:pt x="127" y="198"/>
                  <a:pt x="116" y="199"/>
                </a:cubicBezTo>
                <a:cubicBezTo>
                  <a:pt x="109" y="199"/>
                  <a:pt x="103" y="206"/>
                  <a:pt x="97" y="205"/>
                </a:cubicBezTo>
                <a:cubicBezTo>
                  <a:pt x="95" y="217"/>
                  <a:pt x="87" y="216"/>
                  <a:pt x="78" y="215"/>
                </a:cubicBezTo>
                <a:cubicBezTo>
                  <a:pt x="64" y="213"/>
                  <a:pt x="58" y="217"/>
                  <a:pt x="48" y="224"/>
                </a:cubicBezTo>
                <a:cubicBezTo>
                  <a:pt x="38" y="229"/>
                  <a:pt x="29" y="224"/>
                  <a:pt x="22" y="218"/>
                </a:cubicBezTo>
                <a:cubicBezTo>
                  <a:pt x="14" y="212"/>
                  <a:pt x="20" y="214"/>
                  <a:pt x="23" y="208"/>
                </a:cubicBezTo>
                <a:cubicBezTo>
                  <a:pt x="24" y="206"/>
                  <a:pt x="26" y="199"/>
                  <a:pt x="25" y="197"/>
                </a:cubicBezTo>
                <a:cubicBezTo>
                  <a:pt x="25" y="188"/>
                  <a:pt x="20" y="174"/>
                  <a:pt x="17" y="165"/>
                </a:cubicBezTo>
                <a:cubicBezTo>
                  <a:pt x="15" y="160"/>
                  <a:pt x="11" y="154"/>
                  <a:pt x="9" y="150"/>
                </a:cubicBezTo>
                <a:cubicBezTo>
                  <a:pt x="7" y="146"/>
                  <a:pt x="0" y="142"/>
                  <a:pt x="1" y="137"/>
                </a:cubicBezTo>
                <a:cubicBezTo>
                  <a:pt x="5" y="135"/>
                  <a:pt x="7" y="140"/>
                  <a:pt x="11" y="140"/>
                </a:cubicBezTo>
                <a:cubicBezTo>
                  <a:pt x="11" y="137"/>
                  <a:pt x="11" y="133"/>
                  <a:pt x="10" y="131"/>
                </a:cubicBezTo>
                <a:cubicBezTo>
                  <a:pt x="9" y="127"/>
                  <a:pt x="5" y="127"/>
                  <a:pt x="6" y="121"/>
                </a:cubicBezTo>
                <a:cubicBezTo>
                  <a:pt x="6" y="119"/>
                  <a:pt x="8" y="117"/>
                  <a:pt x="9" y="115"/>
                </a:cubicBezTo>
                <a:cubicBezTo>
                  <a:pt x="9" y="113"/>
                  <a:pt x="9" y="109"/>
                  <a:pt x="9" y="107"/>
                </a:cubicBezTo>
                <a:cubicBezTo>
                  <a:pt x="8" y="104"/>
                  <a:pt x="9" y="102"/>
                  <a:pt x="12" y="100"/>
                </a:cubicBezTo>
                <a:cubicBezTo>
                  <a:pt x="12" y="101"/>
                  <a:pt x="12" y="107"/>
                  <a:pt x="15" y="105"/>
                </a:cubicBezTo>
                <a:cubicBezTo>
                  <a:pt x="16" y="104"/>
                  <a:pt x="14" y="103"/>
                  <a:pt x="16" y="102"/>
                </a:cubicBezTo>
                <a:cubicBezTo>
                  <a:pt x="17" y="101"/>
                  <a:pt x="17" y="101"/>
                  <a:pt x="18" y="99"/>
                </a:cubicBezTo>
                <a:cubicBezTo>
                  <a:pt x="19" y="98"/>
                  <a:pt x="19" y="98"/>
                  <a:pt x="20" y="97"/>
                </a:cubicBezTo>
                <a:cubicBezTo>
                  <a:pt x="22" y="95"/>
                  <a:pt x="24" y="94"/>
                  <a:pt x="26" y="92"/>
                </a:cubicBezTo>
                <a:cubicBezTo>
                  <a:pt x="30" y="90"/>
                  <a:pt x="34" y="88"/>
                  <a:pt x="39" y="87"/>
                </a:cubicBezTo>
                <a:close/>
              </a:path>
            </a:pathLst>
          </a:custGeom>
          <a:solidFill>
            <a:srgbClr val="FF0000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35" name="Freeform 82"/>
          <p:cNvSpPr>
            <a:spLocks/>
          </p:cNvSpPr>
          <p:nvPr/>
        </p:nvSpPr>
        <p:spPr bwMode="auto">
          <a:xfrm>
            <a:off x="4885073" y="5201546"/>
            <a:ext cx="37060" cy="14346"/>
          </a:xfrm>
          <a:custGeom>
            <a:avLst/>
            <a:gdLst>
              <a:gd name="T0" fmla="*/ 9 w 13"/>
              <a:gd name="T1" fmla="*/ 0 h 5"/>
              <a:gd name="T2" fmla="*/ 13 w 13"/>
              <a:gd name="T3" fmla="*/ 2 h 5"/>
              <a:gd name="T4" fmla="*/ 13 w 13"/>
              <a:gd name="T5" fmla="*/ 2 h 5"/>
              <a:gd name="T6" fmla="*/ 7 w 13"/>
              <a:gd name="T7" fmla="*/ 4 h 5"/>
              <a:gd name="T8" fmla="*/ 0 w 13"/>
              <a:gd name="T9" fmla="*/ 4 h 5"/>
              <a:gd name="T10" fmla="*/ 1 w 13"/>
              <a:gd name="T11" fmla="*/ 1 h 5"/>
              <a:gd name="T12" fmla="*/ 5 w 13"/>
              <a:gd name="T13" fmla="*/ 1 h 5"/>
              <a:gd name="T14" fmla="*/ 9 w 13"/>
              <a:gd name="T15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" h="5">
                <a:moveTo>
                  <a:pt x="9" y="0"/>
                </a:moveTo>
                <a:cubicBezTo>
                  <a:pt x="11" y="0"/>
                  <a:pt x="11" y="2"/>
                  <a:pt x="13" y="2"/>
                </a:cubicBezTo>
                <a:cubicBezTo>
                  <a:pt x="13" y="2"/>
                  <a:pt x="13" y="3"/>
                  <a:pt x="13" y="2"/>
                </a:cubicBezTo>
                <a:cubicBezTo>
                  <a:pt x="11" y="3"/>
                  <a:pt x="9" y="4"/>
                  <a:pt x="7" y="4"/>
                </a:cubicBezTo>
                <a:cubicBezTo>
                  <a:pt x="5" y="5"/>
                  <a:pt x="2" y="4"/>
                  <a:pt x="0" y="4"/>
                </a:cubicBezTo>
                <a:cubicBezTo>
                  <a:pt x="0" y="4"/>
                  <a:pt x="1" y="1"/>
                  <a:pt x="1" y="1"/>
                </a:cubicBezTo>
                <a:cubicBezTo>
                  <a:pt x="3" y="1"/>
                  <a:pt x="4" y="1"/>
                  <a:pt x="5" y="1"/>
                </a:cubicBezTo>
                <a:cubicBezTo>
                  <a:pt x="6" y="0"/>
                  <a:pt x="8" y="0"/>
                  <a:pt x="9" y="0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36" name="Freeform 83"/>
          <p:cNvSpPr>
            <a:spLocks/>
          </p:cNvSpPr>
          <p:nvPr/>
        </p:nvSpPr>
        <p:spPr bwMode="auto">
          <a:xfrm>
            <a:off x="4729662" y="4560778"/>
            <a:ext cx="37060" cy="19127"/>
          </a:xfrm>
          <a:custGeom>
            <a:avLst/>
            <a:gdLst>
              <a:gd name="T0" fmla="*/ 12 w 13"/>
              <a:gd name="T1" fmla="*/ 1 h 7"/>
              <a:gd name="T2" fmla="*/ 11 w 13"/>
              <a:gd name="T3" fmla="*/ 5 h 7"/>
              <a:gd name="T4" fmla="*/ 8 w 13"/>
              <a:gd name="T5" fmla="*/ 7 h 7"/>
              <a:gd name="T6" fmla="*/ 0 w 13"/>
              <a:gd name="T7" fmla="*/ 5 h 7"/>
              <a:gd name="T8" fmla="*/ 12 w 13"/>
              <a:gd name="T9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7">
                <a:moveTo>
                  <a:pt x="12" y="1"/>
                </a:moveTo>
                <a:cubicBezTo>
                  <a:pt x="13" y="1"/>
                  <a:pt x="12" y="4"/>
                  <a:pt x="11" y="5"/>
                </a:cubicBezTo>
                <a:cubicBezTo>
                  <a:pt x="11" y="6"/>
                  <a:pt x="9" y="6"/>
                  <a:pt x="8" y="7"/>
                </a:cubicBezTo>
                <a:cubicBezTo>
                  <a:pt x="6" y="7"/>
                  <a:pt x="2" y="6"/>
                  <a:pt x="0" y="5"/>
                </a:cubicBezTo>
                <a:cubicBezTo>
                  <a:pt x="1" y="0"/>
                  <a:pt x="8" y="1"/>
                  <a:pt x="12" y="1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37" name="Freeform 84"/>
          <p:cNvSpPr>
            <a:spLocks/>
          </p:cNvSpPr>
          <p:nvPr/>
        </p:nvSpPr>
        <p:spPr bwMode="auto">
          <a:xfrm>
            <a:off x="4466661" y="4511762"/>
            <a:ext cx="43037" cy="26300"/>
          </a:xfrm>
          <a:custGeom>
            <a:avLst/>
            <a:gdLst>
              <a:gd name="T0" fmla="*/ 0 w 15"/>
              <a:gd name="T1" fmla="*/ 4 h 9"/>
              <a:gd name="T2" fmla="*/ 15 w 15"/>
              <a:gd name="T3" fmla="*/ 6 h 9"/>
              <a:gd name="T4" fmla="*/ 13 w 15"/>
              <a:gd name="T5" fmla="*/ 9 h 9"/>
              <a:gd name="T6" fmla="*/ 10 w 15"/>
              <a:gd name="T7" fmla="*/ 9 h 9"/>
              <a:gd name="T8" fmla="*/ 9 w 15"/>
              <a:gd name="T9" fmla="*/ 7 h 9"/>
              <a:gd name="T10" fmla="*/ 7 w 15"/>
              <a:gd name="T11" fmla="*/ 6 h 9"/>
              <a:gd name="T12" fmla="*/ 3 w 15"/>
              <a:gd name="T13" fmla="*/ 6 h 9"/>
              <a:gd name="T14" fmla="*/ 0 w 15"/>
              <a:gd name="T15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" h="9">
                <a:moveTo>
                  <a:pt x="0" y="4"/>
                </a:moveTo>
                <a:cubicBezTo>
                  <a:pt x="2" y="0"/>
                  <a:pt x="15" y="1"/>
                  <a:pt x="15" y="6"/>
                </a:cubicBezTo>
                <a:cubicBezTo>
                  <a:pt x="15" y="8"/>
                  <a:pt x="15" y="9"/>
                  <a:pt x="13" y="9"/>
                </a:cubicBezTo>
                <a:cubicBezTo>
                  <a:pt x="12" y="9"/>
                  <a:pt x="11" y="9"/>
                  <a:pt x="10" y="9"/>
                </a:cubicBezTo>
                <a:cubicBezTo>
                  <a:pt x="9" y="8"/>
                  <a:pt x="9" y="8"/>
                  <a:pt x="9" y="7"/>
                </a:cubicBezTo>
                <a:cubicBezTo>
                  <a:pt x="8" y="7"/>
                  <a:pt x="8" y="6"/>
                  <a:pt x="7" y="6"/>
                </a:cubicBezTo>
                <a:cubicBezTo>
                  <a:pt x="6" y="6"/>
                  <a:pt x="4" y="6"/>
                  <a:pt x="3" y="6"/>
                </a:cubicBezTo>
                <a:cubicBezTo>
                  <a:pt x="3" y="5"/>
                  <a:pt x="0" y="4"/>
                  <a:pt x="0" y="4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38" name="Freeform 85"/>
          <p:cNvSpPr>
            <a:spLocks/>
          </p:cNvSpPr>
          <p:nvPr/>
        </p:nvSpPr>
        <p:spPr bwMode="auto">
          <a:xfrm>
            <a:off x="4557516" y="4546431"/>
            <a:ext cx="16737" cy="10760"/>
          </a:xfrm>
          <a:custGeom>
            <a:avLst/>
            <a:gdLst>
              <a:gd name="T0" fmla="*/ 5 w 6"/>
              <a:gd name="T1" fmla="*/ 0 h 4"/>
              <a:gd name="T2" fmla="*/ 6 w 6"/>
              <a:gd name="T3" fmla="*/ 0 h 4"/>
              <a:gd name="T4" fmla="*/ 0 w 6"/>
              <a:gd name="T5" fmla="*/ 4 h 4"/>
              <a:gd name="T6" fmla="*/ 5 w 6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4">
                <a:moveTo>
                  <a:pt x="5" y="0"/>
                </a:moveTo>
                <a:cubicBezTo>
                  <a:pt x="6" y="0"/>
                  <a:pt x="6" y="0"/>
                  <a:pt x="6" y="0"/>
                </a:cubicBezTo>
                <a:cubicBezTo>
                  <a:pt x="6" y="2"/>
                  <a:pt x="1" y="4"/>
                  <a:pt x="0" y="4"/>
                </a:cubicBezTo>
                <a:cubicBezTo>
                  <a:pt x="0" y="1"/>
                  <a:pt x="4" y="1"/>
                  <a:pt x="5" y="0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39" name="Freeform 86"/>
          <p:cNvSpPr>
            <a:spLocks/>
          </p:cNvSpPr>
          <p:nvPr/>
        </p:nvSpPr>
        <p:spPr bwMode="auto">
          <a:xfrm>
            <a:off x="4571862" y="4492635"/>
            <a:ext cx="101615" cy="53796"/>
          </a:xfrm>
          <a:custGeom>
            <a:avLst/>
            <a:gdLst>
              <a:gd name="T0" fmla="*/ 7 w 36"/>
              <a:gd name="T1" fmla="*/ 18 h 19"/>
              <a:gd name="T2" fmla="*/ 6 w 36"/>
              <a:gd name="T3" fmla="*/ 9 h 19"/>
              <a:gd name="T4" fmla="*/ 11 w 36"/>
              <a:gd name="T5" fmla="*/ 7 h 19"/>
              <a:gd name="T6" fmla="*/ 16 w 36"/>
              <a:gd name="T7" fmla="*/ 3 h 19"/>
              <a:gd name="T8" fmla="*/ 21 w 36"/>
              <a:gd name="T9" fmla="*/ 2 h 19"/>
              <a:gd name="T10" fmla="*/ 26 w 36"/>
              <a:gd name="T11" fmla="*/ 0 h 19"/>
              <a:gd name="T12" fmla="*/ 32 w 36"/>
              <a:gd name="T13" fmla="*/ 3 h 19"/>
              <a:gd name="T14" fmla="*/ 28 w 36"/>
              <a:gd name="T15" fmla="*/ 5 h 19"/>
              <a:gd name="T16" fmla="*/ 24 w 36"/>
              <a:gd name="T17" fmla="*/ 6 h 19"/>
              <a:gd name="T18" fmla="*/ 14 w 36"/>
              <a:gd name="T19" fmla="*/ 11 h 19"/>
              <a:gd name="T20" fmla="*/ 7 w 36"/>
              <a:gd name="T21" fmla="*/ 1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6" h="19">
                <a:moveTo>
                  <a:pt x="7" y="18"/>
                </a:moveTo>
                <a:cubicBezTo>
                  <a:pt x="0" y="19"/>
                  <a:pt x="2" y="11"/>
                  <a:pt x="6" y="9"/>
                </a:cubicBezTo>
                <a:cubicBezTo>
                  <a:pt x="8" y="8"/>
                  <a:pt x="10" y="8"/>
                  <a:pt x="11" y="7"/>
                </a:cubicBezTo>
                <a:cubicBezTo>
                  <a:pt x="13" y="6"/>
                  <a:pt x="14" y="4"/>
                  <a:pt x="16" y="3"/>
                </a:cubicBezTo>
                <a:cubicBezTo>
                  <a:pt x="17" y="2"/>
                  <a:pt x="19" y="2"/>
                  <a:pt x="21" y="2"/>
                </a:cubicBezTo>
                <a:cubicBezTo>
                  <a:pt x="23" y="1"/>
                  <a:pt x="25" y="1"/>
                  <a:pt x="26" y="0"/>
                </a:cubicBezTo>
                <a:cubicBezTo>
                  <a:pt x="29" y="0"/>
                  <a:pt x="36" y="0"/>
                  <a:pt x="32" y="3"/>
                </a:cubicBezTo>
                <a:cubicBezTo>
                  <a:pt x="31" y="4"/>
                  <a:pt x="29" y="4"/>
                  <a:pt x="28" y="5"/>
                </a:cubicBezTo>
                <a:cubicBezTo>
                  <a:pt x="26" y="6"/>
                  <a:pt x="25" y="6"/>
                  <a:pt x="24" y="6"/>
                </a:cubicBezTo>
                <a:cubicBezTo>
                  <a:pt x="20" y="8"/>
                  <a:pt x="17" y="9"/>
                  <a:pt x="14" y="11"/>
                </a:cubicBezTo>
                <a:cubicBezTo>
                  <a:pt x="12" y="13"/>
                  <a:pt x="10" y="17"/>
                  <a:pt x="7" y="18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40" name="Freeform 87"/>
          <p:cNvSpPr>
            <a:spLocks/>
          </p:cNvSpPr>
          <p:nvPr/>
        </p:nvSpPr>
        <p:spPr bwMode="auto">
          <a:xfrm>
            <a:off x="4749986" y="4461554"/>
            <a:ext cx="25105" cy="33473"/>
          </a:xfrm>
          <a:custGeom>
            <a:avLst/>
            <a:gdLst>
              <a:gd name="T0" fmla="*/ 7 w 9"/>
              <a:gd name="T1" fmla="*/ 4 h 12"/>
              <a:gd name="T2" fmla="*/ 3 w 9"/>
              <a:gd name="T3" fmla="*/ 11 h 12"/>
              <a:gd name="T4" fmla="*/ 3 w 9"/>
              <a:gd name="T5" fmla="*/ 7 h 12"/>
              <a:gd name="T6" fmla="*/ 3 w 9"/>
              <a:gd name="T7" fmla="*/ 4 h 12"/>
              <a:gd name="T8" fmla="*/ 9 w 9"/>
              <a:gd name="T9" fmla="*/ 1 h 12"/>
              <a:gd name="T10" fmla="*/ 7 w 9"/>
              <a:gd name="T11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" h="12">
                <a:moveTo>
                  <a:pt x="7" y="4"/>
                </a:moveTo>
                <a:cubicBezTo>
                  <a:pt x="7" y="6"/>
                  <a:pt x="4" y="10"/>
                  <a:pt x="3" y="11"/>
                </a:cubicBezTo>
                <a:cubicBezTo>
                  <a:pt x="0" y="12"/>
                  <a:pt x="2" y="9"/>
                  <a:pt x="3" y="7"/>
                </a:cubicBezTo>
                <a:cubicBezTo>
                  <a:pt x="3" y="6"/>
                  <a:pt x="3" y="5"/>
                  <a:pt x="3" y="4"/>
                </a:cubicBezTo>
                <a:cubicBezTo>
                  <a:pt x="4" y="2"/>
                  <a:pt x="6" y="0"/>
                  <a:pt x="9" y="1"/>
                </a:cubicBezTo>
                <a:cubicBezTo>
                  <a:pt x="7" y="2"/>
                  <a:pt x="8" y="3"/>
                  <a:pt x="7" y="4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41" name="Freeform 88"/>
          <p:cNvSpPr>
            <a:spLocks/>
          </p:cNvSpPr>
          <p:nvPr/>
        </p:nvSpPr>
        <p:spPr bwMode="auto">
          <a:xfrm>
            <a:off x="4628048" y="4472312"/>
            <a:ext cx="28691" cy="17932"/>
          </a:xfrm>
          <a:custGeom>
            <a:avLst/>
            <a:gdLst>
              <a:gd name="T0" fmla="*/ 10 w 10"/>
              <a:gd name="T1" fmla="*/ 2 h 6"/>
              <a:gd name="T2" fmla="*/ 2 w 10"/>
              <a:gd name="T3" fmla="*/ 2 h 6"/>
              <a:gd name="T4" fmla="*/ 10 w 10"/>
              <a:gd name="T5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6">
                <a:moveTo>
                  <a:pt x="10" y="2"/>
                </a:moveTo>
                <a:cubicBezTo>
                  <a:pt x="10" y="2"/>
                  <a:pt x="0" y="6"/>
                  <a:pt x="2" y="2"/>
                </a:cubicBezTo>
                <a:cubicBezTo>
                  <a:pt x="3" y="1"/>
                  <a:pt x="9" y="0"/>
                  <a:pt x="10" y="2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42" name="Freeform 89"/>
          <p:cNvSpPr>
            <a:spLocks/>
          </p:cNvSpPr>
          <p:nvPr/>
        </p:nvSpPr>
        <p:spPr bwMode="auto">
          <a:xfrm>
            <a:off x="4486984" y="4486658"/>
            <a:ext cx="126719" cy="22714"/>
          </a:xfrm>
          <a:custGeom>
            <a:avLst/>
            <a:gdLst>
              <a:gd name="T0" fmla="*/ 45 w 45"/>
              <a:gd name="T1" fmla="*/ 1 h 8"/>
              <a:gd name="T2" fmla="*/ 34 w 45"/>
              <a:gd name="T3" fmla="*/ 1 h 8"/>
              <a:gd name="T4" fmla="*/ 28 w 45"/>
              <a:gd name="T5" fmla="*/ 1 h 8"/>
              <a:gd name="T6" fmla="*/ 18 w 45"/>
              <a:gd name="T7" fmla="*/ 4 h 8"/>
              <a:gd name="T8" fmla="*/ 14 w 45"/>
              <a:gd name="T9" fmla="*/ 4 h 8"/>
              <a:gd name="T10" fmla="*/ 8 w 45"/>
              <a:gd name="T11" fmla="*/ 2 h 8"/>
              <a:gd name="T12" fmla="*/ 0 w 45"/>
              <a:gd name="T13" fmla="*/ 6 h 8"/>
              <a:gd name="T14" fmla="*/ 7 w 45"/>
              <a:gd name="T15" fmla="*/ 7 h 8"/>
              <a:gd name="T16" fmla="*/ 13 w 45"/>
              <a:gd name="T17" fmla="*/ 8 h 8"/>
              <a:gd name="T18" fmla="*/ 25 w 45"/>
              <a:gd name="T19" fmla="*/ 5 h 8"/>
              <a:gd name="T20" fmla="*/ 45 w 45"/>
              <a:gd name="T21" fmla="*/ 1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5" h="8">
                <a:moveTo>
                  <a:pt x="45" y="1"/>
                </a:moveTo>
                <a:cubicBezTo>
                  <a:pt x="45" y="0"/>
                  <a:pt x="35" y="1"/>
                  <a:pt x="34" y="1"/>
                </a:cubicBezTo>
                <a:cubicBezTo>
                  <a:pt x="32" y="1"/>
                  <a:pt x="30" y="1"/>
                  <a:pt x="28" y="1"/>
                </a:cubicBezTo>
                <a:cubicBezTo>
                  <a:pt x="24" y="1"/>
                  <a:pt x="22" y="4"/>
                  <a:pt x="18" y="4"/>
                </a:cubicBezTo>
                <a:cubicBezTo>
                  <a:pt x="17" y="4"/>
                  <a:pt x="16" y="4"/>
                  <a:pt x="14" y="4"/>
                </a:cubicBezTo>
                <a:cubicBezTo>
                  <a:pt x="12" y="4"/>
                  <a:pt x="10" y="3"/>
                  <a:pt x="8" y="2"/>
                </a:cubicBezTo>
                <a:cubicBezTo>
                  <a:pt x="4" y="2"/>
                  <a:pt x="2" y="3"/>
                  <a:pt x="0" y="6"/>
                </a:cubicBezTo>
                <a:cubicBezTo>
                  <a:pt x="2" y="7"/>
                  <a:pt x="4" y="7"/>
                  <a:pt x="7" y="7"/>
                </a:cubicBezTo>
                <a:cubicBezTo>
                  <a:pt x="9" y="7"/>
                  <a:pt x="11" y="8"/>
                  <a:pt x="13" y="8"/>
                </a:cubicBezTo>
                <a:cubicBezTo>
                  <a:pt x="17" y="8"/>
                  <a:pt x="21" y="6"/>
                  <a:pt x="25" y="5"/>
                </a:cubicBezTo>
                <a:cubicBezTo>
                  <a:pt x="27" y="4"/>
                  <a:pt x="45" y="3"/>
                  <a:pt x="45" y="1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43" name="Freeform 90"/>
          <p:cNvSpPr>
            <a:spLocks/>
          </p:cNvSpPr>
          <p:nvPr/>
        </p:nvSpPr>
        <p:spPr bwMode="auto">
          <a:xfrm>
            <a:off x="4362655" y="4484267"/>
            <a:ext cx="109983" cy="27496"/>
          </a:xfrm>
          <a:custGeom>
            <a:avLst/>
            <a:gdLst>
              <a:gd name="T0" fmla="*/ 15 w 39"/>
              <a:gd name="T1" fmla="*/ 8 h 10"/>
              <a:gd name="T2" fmla="*/ 14 w 39"/>
              <a:gd name="T3" fmla="*/ 8 h 10"/>
              <a:gd name="T4" fmla="*/ 6 w 39"/>
              <a:gd name="T5" fmla="*/ 6 h 10"/>
              <a:gd name="T6" fmla="*/ 0 w 39"/>
              <a:gd name="T7" fmla="*/ 3 h 10"/>
              <a:gd name="T8" fmla="*/ 2 w 39"/>
              <a:gd name="T9" fmla="*/ 2 h 10"/>
              <a:gd name="T10" fmla="*/ 4 w 39"/>
              <a:gd name="T11" fmla="*/ 2 h 10"/>
              <a:gd name="T12" fmla="*/ 6 w 39"/>
              <a:gd name="T13" fmla="*/ 1 h 10"/>
              <a:gd name="T14" fmla="*/ 13 w 39"/>
              <a:gd name="T15" fmla="*/ 4 h 10"/>
              <a:gd name="T16" fmla="*/ 18 w 39"/>
              <a:gd name="T17" fmla="*/ 4 h 10"/>
              <a:gd name="T18" fmla="*/ 30 w 39"/>
              <a:gd name="T19" fmla="*/ 2 h 10"/>
              <a:gd name="T20" fmla="*/ 35 w 39"/>
              <a:gd name="T21" fmla="*/ 3 h 10"/>
              <a:gd name="T22" fmla="*/ 39 w 39"/>
              <a:gd name="T23" fmla="*/ 6 h 10"/>
              <a:gd name="T24" fmla="*/ 26 w 39"/>
              <a:gd name="T25" fmla="*/ 9 h 10"/>
              <a:gd name="T26" fmla="*/ 15 w 39"/>
              <a:gd name="T27" fmla="*/ 8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9" h="10">
                <a:moveTo>
                  <a:pt x="15" y="8"/>
                </a:moveTo>
                <a:cubicBezTo>
                  <a:pt x="15" y="8"/>
                  <a:pt x="14" y="8"/>
                  <a:pt x="14" y="8"/>
                </a:cubicBezTo>
                <a:cubicBezTo>
                  <a:pt x="12" y="8"/>
                  <a:pt x="6" y="8"/>
                  <a:pt x="6" y="6"/>
                </a:cubicBezTo>
                <a:cubicBezTo>
                  <a:pt x="5" y="6"/>
                  <a:pt x="0" y="4"/>
                  <a:pt x="0" y="3"/>
                </a:cubicBezTo>
                <a:cubicBezTo>
                  <a:pt x="0" y="1"/>
                  <a:pt x="1" y="2"/>
                  <a:pt x="2" y="2"/>
                </a:cubicBezTo>
                <a:cubicBezTo>
                  <a:pt x="3" y="2"/>
                  <a:pt x="3" y="2"/>
                  <a:pt x="4" y="2"/>
                </a:cubicBezTo>
                <a:cubicBezTo>
                  <a:pt x="5" y="2"/>
                  <a:pt x="5" y="1"/>
                  <a:pt x="6" y="1"/>
                </a:cubicBezTo>
                <a:cubicBezTo>
                  <a:pt x="9" y="1"/>
                  <a:pt x="10" y="4"/>
                  <a:pt x="13" y="4"/>
                </a:cubicBezTo>
                <a:cubicBezTo>
                  <a:pt x="14" y="4"/>
                  <a:pt x="19" y="0"/>
                  <a:pt x="18" y="4"/>
                </a:cubicBezTo>
                <a:cubicBezTo>
                  <a:pt x="23" y="5"/>
                  <a:pt x="25" y="1"/>
                  <a:pt x="30" y="2"/>
                </a:cubicBezTo>
                <a:cubicBezTo>
                  <a:pt x="32" y="2"/>
                  <a:pt x="33" y="3"/>
                  <a:pt x="35" y="3"/>
                </a:cubicBezTo>
                <a:cubicBezTo>
                  <a:pt x="38" y="4"/>
                  <a:pt x="38" y="4"/>
                  <a:pt x="39" y="6"/>
                </a:cubicBezTo>
                <a:cubicBezTo>
                  <a:pt x="35" y="7"/>
                  <a:pt x="30" y="8"/>
                  <a:pt x="26" y="9"/>
                </a:cubicBezTo>
                <a:cubicBezTo>
                  <a:pt x="22" y="10"/>
                  <a:pt x="19" y="9"/>
                  <a:pt x="15" y="8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44" name="Freeform 91"/>
          <p:cNvSpPr>
            <a:spLocks/>
          </p:cNvSpPr>
          <p:nvPr/>
        </p:nvSpPr>
        <p:spPr bwMode="auto">
          <a:xfrm>
            <a:off x="4142690" y="4432863"/>
            <a:ext cx="230725" cy="70533"/>
          </a:xfrm>
          <a:custGeom>
            <a:avLst/>
            <a:gdLst>
              <a:gd name="T0" fmla="*/ 78 w 82"/>
              <a:gd name="T1" fmla="*/ 25 h 25"/>
              <a:gd name="T2" fmla="*/ 71 w 82"/>
              <a:gd name="T3" fmla="*/ 22 h 25"/>
              <a:gd name="T4" fmla="*/ 64 w 82"/>
              <a:gd name="T5" fmla="*/ 22 h 25"/>
              <a:gd name="T6" fmla="*/ 58 w 82"/>
              <a:gd name="T7" fmla="*/ 21 h 25"/>
              <a:gd name="T8" fmla="*/ 51 w 82"/>
              <a:gd name="T9" fmla="*/ 21 h 25"/>
              <a:gd name="T10" fmla="*/ 40 w 82"/>
              <a:gd name="T11" fmla="*/ 18 h 25"/>
              <a:gd name="T12" fmla="*/ 34 w 82"/>
              <a:gd name="T13" fmla="*/ 18 h 25"/>
              <a:gd name="T14" fmla="*/ 30 w 82"/>
              <a:gd name="T15" fmla="*/ 17 h 25"/>
              <a:gd name="T16" fmla="*/ 24 w 82"/>
              <a:gd name="T17" fmla="*/ 17 h 25"/>
              <a:gd name="T18" fmla="*/ 18 w 82"/>
              <a:gd name="T19" fmla="*/ 15 h 25"/>
              <a:gd name="T20" fmla="*/ 11 w 82"/>
              <a:gd name="T21" fmla="*/ 10 h 25"/>
              <a:gd name="T22" fmla="*/ 8 w 82"/>
              <a:gd name="T23" fmla="*/ 10 h 25"/>
              <a:gd name="T24" fmla="*/ 6 w 82"/>
              <a:gd name="T25" fmla="*/ 8 h 25"/>
              <a:gd name="T26" fmla="*/ 0 w 82"/>
              <a:gd name="T27" fmla="*/ 8 h 25"/>
              <a:gd name="T28" fmla="*/ 4 w 82"/>
              <a:gd name="T29" fmla="*/ 5 h 25"/>
              <a:gd name="T30" fmla="*/ 6 w 82"/>
              <a:gd name="T31" fmla="*/ 2 h 25"/>
              <a:gd name="T32" fmla="*/ 11 w 82"/>
              <a:gd name="T33" fmla="*/ 2 h 25"/>
              <a:gd name="T34" fmla="*/ 15 w 82"/>
              <a:gd name="T35" fmla="*/ 1 h 25"/>
              <a:gd name="T36" fmla="*/ 25 w 82"/>
              <a:gd name="T37" fmla="*/ 3 h 25"/>
              <a:gd name="T38" fmla="*/ 29 w 82"/>
              <a:gd name="T39" fmla="*/ 8 h 25"/>
              <a:gd name="T40" fmla="*/ 42 w 82"/>
              <a:gd name="T41" fmla="*/ 9 h 25"/>
              <a:gd name="T42" fmla="*/ 50 w 82"/>
              <a:gd name="T43" fmla="*/ 5 h 25"/>
              <a:gd name="T44" fmla="*/ 54 w 82"/>
              <a:gd name="T45" fmla="*/ 7 h 25"/>
              <a:gd name="T46" fmla="*/ 60 w 82"/>
              <a:gd name="T47" fmla="*/ 9 h 25"/>
              <a:gd name="T48" fmla="*/ 71 w 82"/>
              <a:gd name="T49" fmla="*/ 10 h 25"/>
              <a:gd name="T50" fmla="*/ 81 w 82"/>
              <a:gd name="T51" fmla="*/ 11 h 25"/>
              <a:gd name="T52" fmla="*/ 68 w 82"/>
              <a:gd name="T53" fmla="*/ 12 h 25"/>
              <a:gd name="T54" fmla="*/ 64 w 82"/>
              <a:gd name="T55" fmla="*/ 13 h 25"/>
              <a:gd name="T56" fmla="*/ 66 w 82"/>
              <a:gd name="T57" fmla="*/ 15 h 25"/>
              <a:gd name="T58" fmla="*/ 73 w 82"/>
              <a:gd name="T59" fmla="*/ 16 h 25"/>
              <a:gd name="T60" fmla="*/ 77 w 82"/>
              <a:gd name="T61" fmla="*/ 16 h 25"/>
              <a:gd name="T62" fmla="*/ 76 w 82"/>
              <a:gd name="T63" fmla="*/ 19 h 25"/>
              <a:gd name="T64" fmla="*/ 77 w 82"/>
              <a:gd name="T65" fmla="*/ 23 h 25"/>
              <a:gd name="T66" fmla="*/ 78 w 82"/>
              <a:gd name="T67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2" h="25">
                <a:moveTo>
                  <a:pt x="78" y="25"/>
                </a:moveTo>
                <a:cubicBezTo>
                  <a:pt x="75" y="25"/>
                  <a:pt x="74" y="23"/>
                  <a:pt x="71" y="22"/>
                </a:cubicBezTo>
                <a:cubicBezTo>
                  <a:pt x="69" y="21"/>
                  <a:pt x="66" y="21"/>
                  <a:pt x="64" y="22"/>
                </a:cubicBezTo>
                <a:cubicBezTo>
                  <a:pt x="61" y="22"/>
                  <a:pt x="60" y="22"/>
                  <a:pt x="58" y="21"/>
                </a:cubicBezTo>
                <a:cubicBezTo>
                  <a:pt x="55" y="21"/>
                  <a:pt x="53" y="21"/>
                  <a:pt x="51" y="21"/>
                </a:cubicBezTo>
                <a:cubicBezTo>
                  <a:pt x="47" y="20"/>
                  <a:pt x="44" y="19"/>
                  <a:pt x="40" y="18"/>
                </a:cubicBezTo>
                <a:cubicBezTo>
                  <a:pt x="38" y="18"/>
                  <a:pt x="36" y="18"/>
                  <a:pt x="34" y="18"/>
                </a:cubicBezTo>
                <a:cubicBezTo>
                  <a:pt x="33" y="17"/>
                  <a:pt x="32" y="17"/>
                  <a:pt x="30" y="17"/>
                </a:cubicBezTo>
                <a:cubicBezTo>
                  <a:pt x="28" y="17"/>
                  <a:pt x="27" y="17"/>
                  <a:pt x="24" y="17"/>
                </a:cubicBezTo>
                <a:cubicBezTo>
                  <a:pt x="22" y="16"/>
                  <a:pt x="20" y="16"/>
                  <a:pt x="18" y="15"/>
                </a:cubicBezTo>
                <a:cubicBezTo>
                  <a:pt x="15" y="14"/>
                  <a:pt x="8" y="15"/>
                  <a:pt x="11" y="10"/>
                </a:cubicBezTo>
                <a:cubicBezTo>
                  <a:pt x="10" y="10"/>
                  <a:pt x="9" y="10"/>
                  <a:pt x="8" y="10"/>
                </a:cubicBezTo>
                <a:cubicBezTo>
                  <a:pt x="7" y="9"/>
                  <a:pt x="7" y="8"/>
                  <a:pt x="6" y="8"/>
                </a:cubicBezTo>
                <a:cubicBezTo>
                  <a:pt x="4" y="7"/>
                  <a:pt x="2" y="8"/>
                  <a:pt x="0" y="8"/>
                </a:cubicBezTo>
                <a:cubicBezTo>
                  <a:pt x="2" y="7"/>
                  <a:pt x="3" y="7"/>
                  <a:pt x="4" y="5"/>
                </a:cubicBezTo>
                <a:cubicBezTo>
                  <a:pt x="5" y="4"/>
                  <a:pt x="5" y="3"/>
                  <a:pt x="6" y="2"/>
                </a:cubicBezTo>
                <a:cubicBezTo>
                  <a:pt x="8" y="0"/>
                  <a:pt x="9" y="2"/>
                  <a:pt x="11" y="2"/>
                </a:cubicBezTo>
                <a:cubicBezTo>
                  <a:pt x="13" y="2"/>
                  <a:pt x="14" y="1"/>
                  <a:pt x="15" y="1"/>
                </a:cubicBezTo>
                <a:cubicBezTo>
                  <a:pt x="19" y="1"/>
                  <a:pt x="22" y="2"/>
                  <a:pt x="25" y="3"/>
                </a:cubicBezTo>
                <a:cubicBezTo>
                  <a:pt x="29" y="3"/>
                  <a:pt x="29" y="4"/>
                  <a:pt x="29" y="8"/>
                </a:cubicBezTo>
                <a:cubicBezTo>
                  <a:pt x="33" y="8"/>
                  <a:pt x="37" y="9"/>
                  <a:pt x="42" y="9"/>
                </a:cubicBezTo>
                <a:cubicBezTo>
                  <a:pt x="46" y="10"/>
                  <a:pt x="45" y="5"/>
                  <a:pt x="50" y="5"/>
                </a:cubicBezTo>
                <a:cubicBezTo>
                  <a:pt x="49" y="7"/>
                  <a:pt x="52" y="7"/>
                  <a:pt x="54" y="7"/>
                </a:cubicBezTo>
                <a:cubicBezTo>
                  <a:pt x="56" y="7"/>
                  <a:pt x="58" y="8"/>
                  <a:pt x="60" y="9"/>
                </a:cubicBezTo>
                <a:cubicBezTo>
                  <a:pt x="63" y="10"/>
                  <a:pt x="67" y="9"/>
                  <a:pt x="71" y="10"/>
                </a:cubicBezTo>
                <a:cubicBezTo>
                  <a:pt x="73" y="10"/>
                  <a:pt x="80" y="10"/>
                  <a:pt x="81" y="11"/>
                </a:cubicBezTo>
                <a:cubicBezTo>
                  <a:pt x="82" y="13"/>
                  <a:pt x="69" y="12"/>
                  <a:pt x="68" y="12"/>
                </a:cubicBezTo>
                <a:cubicBezTo>
                  <a:pt x="67" y="12"/>
                  <a:pt x="64" y="11"/>
                  <a:pt x="64" y="13"/>
                </a:cubicBezTo>
                <a:cubicBezTo>
                  <a:pt x="63" y="14"/>
                  <a:pt x="65" y="15"/>
                  <a:pt x="66" y="15"/>
                </a:cubicBezTo>
                <a:cubicBezTo>
                  <a:pt x="68" y="16"/>
                  <a:pt x="71" y="16"/>
                  <a:pt x="73" y="16"/>
                </a:cubicBezTo>
                <a:cubicBezTo>
                  <a:pt x="74" y="16"/>
                  <a:pt x="76" y="16"/>
                  <a:pt x="77" y="16"/>
                </a:cubicBezTo>
                <a:cubicBezTo>
                  <a:pt x="78" y="18"/>
                  <a:pt x="77" y="18"/>
                  <a:pt x="76" y="19"/>
                </a:cubicBezTo>
                <a:cubicBezTo>
                  <a:pt x="76" y="20"/>
                  <a:pt x="76" y="22"/>
                  <a:pt x="77" y="23"/>
                </a:cubicBezTo>
                <a:cubicBezTo>
                  <a:pt x="77" y="24"/>
                  <a:pt x="78" y="24"/>
                  <a:pt x="78" y="25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45" name="Freeform 92"/>
          <p:cNvSpPr>
            <a:spLocks/>
          </p:cNvSpPr>
          <p:nvPr/>
        </p:nvSpPr>
        <p:spPr bwMode="auto">
          <a:xfrm>
            <a:off x="4188116" y="4343202"/>
            <a:ext cx="31082" cy="35864"/>
          </a:xfrm>
          <a:custGeom>
            <a:avLst/>
            <a:gdLst>
              <a:gd name="T0" fmla="*/ 9 w 11"/>
              <a:gd name="T1" fmla="*/ 6 h 13"/>
              <a:gd name="T2" fmla="*/ 5 w 11"/>
              <a:gd name="T3" fmla="*/ 9 h 13"/>
              <a:gd name="T4" fmla="*/ 9 w 11"/>
              <a:gd name="T5" fmla="*/ 6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" h="13">
                <a:moveTo>
                  <a:pt x="9" y="6"/>
                </a:moveTo>
                <a:cubicBezTo>
                  <a:pt x="11" y="10"/>
                  <a:pt x="6" y="13"/>
                  <a:pt x="5" y="9"/>
                </a:cubicBezTo>
                <a:cubicBezTo>
                  <a:pt x="0" y="10"/>
                  <a:pt x="6" y="0"/>
                  <a:pt x="9" y="6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46" name="Freeform 93"/>
          <p:cNvSpPr>
            <a:spLocks/>
          </p:cNvSpPr>
          <p:nvPr/>
        </p:nvSpPr>
        <p:spPr bwMode="auto">
          <a:xfrm>
            <a:off x="4136712" y="4328857"/>
            <a:ext cx="41842" cy="41842"/>
          </a:xfrm>
          <a:custGeom>
            <a:avLst/>
            <a:gdLst>
              <a:gd name="T0" fmla="*/ 12 w 15"/>
              <a:gd name="T1" fmla="*/ 14 h 15"/>
              <a:gd name="T2" fmla="*/ 7 w 15"/>
              <a:gd name="T3" fmla="*/ 11 h 15"/>
              <a:gd name="T4" fmla="*/ 7 w 15"/>
              <a:gd name="T5" fmla="*/ 8 h 15"/>
              <a:gd name="T6" fmla="*/ 6 w 15"/>
              <a:gd name="T7" fmla="*/ 6 h 15"/>
              <a:gd name="T8" fmla="*/ 4 w 15"/>
              <a:gd name="T9" fmla="*/ 5 h 15"/>
              <a:gd name="T10" fmla="*/ 1 w 15"/>
              <a:gd name="T11" fmla="*/ 4 h 15"/>
              <a:gd name="T12" fmla="*/ 3 w 15"/>
              <a:gd name="T13" fmla="*/ 3 h 15"/>
              <a:gd name="T14" fmla="*/ 9 w 15"/>
              <a:gd name="T15" fmla="*/ 2 h 15"/>
              <a:gd name="T16" fmla="*/ 9 w 15"/>
              <a:gd name="T17" fmla="*/ 3 h 15"/>
              <a:gd name="T18" fmla="*/ 10 w 15"/>
              <a:gd name="T19" fmla="*/ 5 h 15"/>
              <a:gd name="T20" fmla="*/ 12 w 15"/>
              <a:gd name="T21" fmla="*/ 8 h 15"/>
              <a:gd name="T22" fmla="*/ 15 w 15"/>
              <a:gd name="T23" fmla="*/ 12 h 15"/>
              <a:gd name="T24" fmla="*/ 12 w 15"/>
              <a:gd name="T25" fmla="*/ 14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" h="15">
                <a:moveTo>
                  <a:pt x="12" y="14"/>
                </a:moveTo>
                <a:cubicBezTo>
                  <a:pt x="10" y="14"/>
                  <a:pt x="8" y="12"/>
                  <a:pt x="7" y="11"/>
                </a:cubicBezTo>
                <a:cubicBezTo>
                  <a:pt x="7" y="10"/>
                  <a:pt x="7" y="9"/>
                  <a:pt x="7" y="8"/>
                </a:cubicBezTo>
                <a:cubicBezTo>
                  <a:pt x="6" y="7"/>
                  <a:pt x="7" y="7"/>
                  <a:pt x="6" y="6"/>
                </a:cubicBezTo>
                <a:cubicBezTo>
                  <a:pt x="6" y="5"/>
                  <a:pt x="5" y="5"/>
                  <a:pt x="4" y="5"/>
                </a:cubicBezTo>
                <a:cubicBezTo>
                  <a:pt x="4" y="5"/>
                  <a:pt x="0" y="5"/>
                  <a:pt x="1" y="4"/>
                </a:cubicBezTo>
                <a:cubicBezTo>
                  <a:pt x="1" y="3"/>
                  <a:pt x="2" y="3"/>
                  <a:pt x="3" y="3"/>
                </a:cubicBezTo>
                <a:cubicBezTo>
                  <a:pt x="2" y="0"/>
                  <a:pt x="8" y="0"/>
                  <a:pt x="9" y="2"/>
                </a:cubicBezTo>
                <a:cubicBezTo>
                  <a:pt x="9" y="2"/>
                  <a:pt x="9" y="3"/>
                  <a:pt x="9" y="3"/>
                </a:cubicBezTo>
                <a:cubicBezTo>
                  <a:pt x="9" y="4"/>
                  <a:pt x="10" y="4"/>
                  <a:pt x="10" y="5"/>
                </a:cubicBezTo>
                <a:cubicBezTo>
                  <a:pt x="11" y="6"/>
                  <a:pt x="11" y="7"/>
                  <a:pt x="12" y="8"/>
                </a:cubicBezTo>
                <a:cubicBezTo>
                  <a:pt x="14" y="9"/>
                  <a:pt x="15" y="9"/>
                  <a:pt x="15" y="12"/>
                </a:cubicBezTo>
                <a:cubicBezTo>
                  <a:pt x="15" y="14"/>
                  <a:pt x="14" y="15"/>
                  <a:pt x="12" y="14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50" name="Freeform 97"/>
          <p:cNvSpPr>
            <a:spLocks/>
          </p:cNvSpPr>
          <p:nvPr/>
        </p:nvSpPr>
        <p:spPr bwMode="auto">
          <a:xfrm>
            <a:off x="3975325" y="4295385"/>
            <a:ext cx="11955" cy="19127"/>
          </a:xfrm>
          <a:custGeom>
            <a:avLst/>
            <a:gdLst>
              <a:gd name="T0" fmla="*/ 1 w 4"/>
              <a:gd name="T1" fmla="*/ 0 h 7"/>
              <a:gd name="T2" fmla="*/ 2 w 4"/>
              <a:gd name="T3" fmla="*/ 5 h 7"/>
              <a:gd name="T4" fmla="*/ 1 w 4"/>
              <a:gd name="T5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7">
                <a:moveTo>
                  <a:pt x="1" y="0"/>
                </a:moveTo>
                <a:cubicBezTo>
                  <a:pt x="2" y="1"/>
                  <a:pt x="4" y="4"/>
                  <a:pt x="2" y="5"/>
                </a:cubicBezTo>
                <a:cubicBezTo>
                  <a:pt x="0" y="7"/>
                  <a:pt x="1" y="1"/>
                  <a:pt x="1" y="0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51" name="Freeform 98"/>
          <p:cNvSpPr>
            <a:spLocks/>
          </p:cNvSpPr>
          <p:nvPr/>
        </p:nvSpPr>
        <p:spPr bwMode="auto">
          <a:xfrm>
            <a:off x="3947829" y="4258325"/>
            <a:ext cx="22714" cy="25105"/>
          </a:xfrm>
          <a:custGeom>
            <a:avLst/>
            <a:gdLst>
              <a:gd name="T0" fmla="*/ 6 w 8"/>
              <a:gd name="T1" fmla="*/ 8 h 9"/>
              <a:gd name="T2" fmla="*/ 5 w 8"/>
              <a:gd name="T3" fmla="*/ 6 h 9"/>
              <a:gd name="T4" fmla="*/ 3 w 8"/>
              <a:gd name="T5" fmla="*/ 4 h 9"/>
              <a:gd name="T6" fmla="*/ 2 w 8"/>
              <a:gd name="T7" fmla="*/ 2 h 9"/>
              <a:gd name="T8" fmla="*/ 0 w 8"/>
              <a:gd name="T9" fmla="*/ 0 h 9"/>
              <a:gd name="T10" fmla="*/ 4 w 8"/>
              <a:gd name="T11" fmla="*/ 0 h 9"/>
              <a:gd name="T12" fmla="*/ 6 w 8"/>
              <a:gd name="T13" fmla="*/ 3 h 9"/>
              <a:gd name="T14" fmla="*/ 8 w 8"/>
              <a:gd name="T15" fmla="*/ 5 h 9"/>
              <a:gd name="T16" fmla="*/ 7 w 8"/>
              <a:gd name="T17" fmla="*/ 8 h 9"/>
              <a:gd name="T18" fmla="*/ 5 w 8"/>
              <a:gd name="T19" fmla="*/ 7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" h="9">
                <a:moveTo>
                  <a:pt x="6" y="8"/>
                </a:moveTo>
                <a:cubicBezTo>
                  <a:pt x="5" y="8"/>
                  <a:pt x="5" y="7"/>
                  <a:pt x="5" y="6"/>
                </a:cubicBezTo>
                <a:cubicBezTo>
                  <a:pt x="4" y="5"/>
                  <a:pt x="3" y="5"/>
                  <a:pt x="3" y="4"/>
                </a:cubicBezTo>
                <a:cubicBezTo>
                  <a:pt x="3" y="4"/>
                  <a:pt x="3" y="3"/>
                  <a:pt x="2" y="2"/>
                </a:cubicBezTo>
                <a:cubicBezTo>
                  <a:pt x="2" y="1"/>
                  <a:pt x="0" y="2"/>
                  <a:pt x="0" y="0"/>
                </a:cubicBezTo>
                <a:cubicBezTo>
                  <a:pt x="1" y="0"/>
                  <a:pt x="3" y="0"/>
                  <a:pt x="4" y="0"/>
                </a:cubicBezTo>
                <a:cubicBezTo>
                  <a:pt x="5" y="0"/>
                  <a:pt x="6" y="2"/>
                  <a:pt x="6" y="3"/>
                </a:cubicBezTo>
                <a:cubicBezTo>
                  <a:pt x="7" y="4"/>
                  <a:pt x="8" y="3"/>
                  <a:pt x="8" y="5"/>
                </a:cubicBezTo>
                <a:cubicBezTo>
                  <a:pt x="7" y="6"/>
                  <a:pt x="7" y="7"/>
                  <a:pt x="7" y="8"/>
                </a:cubicBezTo>
                <a:cubicBezTo>
                  <a:pt x="6" y="9"/>
                  <a:pt x="6" y="8"/>
                  <a:pt x="5" y="7"/>
                </a:cubicBezTo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52" name="Freeform 99"/>
          <p:cNvSpPr>
            <a:spLocks/>
          </p:cNvSpPr>
          <p:nvPr/>
        </p:nvSpPr>
        <p:spPr bwMode="auto">
          <a:xfrm>
            <a:off x="3947829" y="4258325"/>
            <a:ext cx="22714" cy="25105"/>
          </a:xfrm>
          <a:custGeom>
            <a:avLst/>
            <a:gdLst>
              <a:gd name="T0" fmla="*/ 6 w 8"/>
              <a:gd name="T1" fmla="*/ 8 h 9"/>
              <a:gd name="T2" fmla="*/ 5 w 8"/>
              <a:gd name="T3" fmla="*/ 6 h 9"/>
              <a:gd name="T4" fmla="*/ 3 w 8"/>
              <a:gd name="T5" fmla="*/ 4 h 9"/>
              <a:gd name="T6" fmla="*/ 2 w 8"/>
              <a:gd name="T7" fmla="*/ 2 h 9"/>
              <a:gd name="T8" fmla="*/ 0 w 8"/>
              <a:gd name="T9" fmla="*/ 0 h 9"/>
              <a:gd name="T10" fmla="*/ 4 w 8"/>
              <a:gd name="T11" fmla="*/ 0 h 9"/>
              <a:gd name="T12" fmla="*/ 6 w 8"/>
              <a:gd name="T13" fmla="*/ 3 h 9"/>
              <a:gd name="T14" fmla="*/ 8 w 8"/>
              <a:gd name="T15" fmla="*/ 5 h 9"/>
              <a:gd name="T16" fmla="*/ 7 w 8"/>
              <a:gd name="T17" fmla="*/ 8 h 9"/>
              <a:gd name="T18" fmla="*/ 5 w 8"/>
              <a:gd name="T19" fmla="*/ 7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" h="9">
                <a:moveTo>
                  <a:pt x="6" y="8"/>
                </a:moveTo>
                <a:cubicBezTo>
                  <a:pt x="5" y="8"/>
                  <a:pt x="5" y="7"/>
                  <a:pt x="5" y="6"/>
                </a:cubicBezTo>
                <a:cubicBezTo>
                  <a:pt x="4" y="5"/>
                  <a:pt x="3" y="5"/>
                  <a:pt x="3" y="4"/>
                </a:cubicBezTo>
                <a:cubicBezTo>
                  <a:pt x="3" y="4"/>
                  <a:pt x="3" y="3"/>
                  <a:pt x="2" y="2"/>
                </a:cubicBezTo>
                <a:cubicBezTo>
                  <a:pt x="2" y="1"/>
                  <a:pt x="0" y="2"/>
                  <a:pt x="0" y="0"/>
                </a:cubicBezTo>
                <a:cubicBezTo>
                  <a:pt x="1" y="0"/>
                  <a:pt x="3" y="0"/>
                  <a:pt x="4" y="0"/>
                </a:cubicBezTo>
                <a:cubicBezTo>
                  <a:pt x="5" y="0"/>
                  <a:pt x="6" y="2"/>
                  <a:pt x="6" y="3"/>
                </a:cubicBezTo>
                <a:cubicBezTo>
                  <a:pt x="7" y="4"/>
                  <a:pt x="8" y="3"/>
                  <a:pt x="8" y="5"/>
                </a:cubicBezTo>
                <a:cubicBezTo>
                  <a:pt x="7" y="6"/>
                  <a:pt x="7" y="7"/>
                  <a:pt x="7" y="8"/>
                </a:cubicBezTo>
                <a:cubicBezTo>
                  <a:pt x="6" y="9"/>
                  <a:pt x="6" y="8"/>
                  <a:pt x="5" y="7"/>
                </a:cubicBezTo>
              </a:path>
            </a:pathLst>
          </a:custGeom>
          <a:noFill/>
          <a:ln w="6350" cap="rnd">
            <a:solidFill>
              <a:srgbClr val="A6A6A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53" name="Freeform 100"/>
          <p:cNvSpPr>
            <a:spLocks/>
          </p:cNvSpPr>
          <p:nvPr/>
        </p:nvSpPr>
        <p:spPr bwMode="auto">
          <a:xfrm>
            <a:off x="3910770" y="4224852"/>
            <a:ext cx="25105" cy="16737"/>
          </a:xfrm>
          <a:custGeom>
            <a:avLst/>
            <a:gdLst>
              <a:gd name="T0" fmla="*/ 5 w 9"/>
              <a:gd name="T1" fmla="*/ 1 h 6"/>
              <a:gd name="T2" fmla="*/ 9 w 9"/>
              <a:gd name="T3" fmla="*/ 5 h 6"/>
              <a:gd name="T4" fmla="*/ 1 w 9"/>
              <a:gd name="T5" fmla="*/ 1 h 6"/>
              <a:gd name="T6" fmla="*/ 5 w 9"/>
              <a:gd name="T7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" h="6">
                <a:moveTo>
                  <a:pt x="5" y="1"/>
                </a:moveTo>
                <a:cubicBezTo>
                  <a:pt x="7" y="2"/>
                  <a:pt x="8" y="4"/>
                  <a:pt x="9" y="5"/>
                </a:cubicBezTo>
                <a:cubicBezTo>
                  <a:pt x="9" y="6"/>
                  <a:pt x="0" y="2"/>
                  <a:pt x="1" y="1"/>
                </a:cubicBezTo>
                <a:cubicBezTo>
                  <a:pt x="2" y="0"/>
                  <a:pt x="4" y="1"/>
                  <a:pt x="5" y="1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54" name="Freeform 101"/>
          <p:cNvSpPr>
            <a:spLocks/>
          </p:cNvSpPr>
          <p:nvPr/>
        </p:nvSpPr>
        <p:spPr bwMode="auto">
          <a:xfrm>
            <a:off x="3902402" y="4153124"/>
            <a:ext cx="257025" cy="283325"/>
          </a:xfrm>
          <a:custGeom>
            <a:avLst/>
            <a:gdLst>
              <a:gd name="T0" fmla="*/ 73 w 91"/>
              <a:gd name="T1" fmla="*/ 50 h 100"/>
              <a:gd name="T2" fmla="*/ 70 w 91"/>
              <a:gd name="T3" fmla="*/ 56 h 100"/>
              <a:gd name="T4" fmla="*/ 78 w 91"/>
              <a:gd name="T5" fmla="*/ 59 h 100"/>
              <a:gd name="T6" fmla="*/ 82 w 91"/>
              <a:gd name="T7" fmla="*/ 68 h 100"/>
              <a:gd name="T8" fmla="*/ 91 w 91"/>
              <a:gd name="T9" fmla="*/ 77 h 100"/>
              <a:gd name="T10" fmla="*/ 91 w 91"/>
              <a:gd name="T11" fmla="*/ 84 h 100"/>
              <a:gd name="T12" fmla="*/ 90 w 91"/>
              <a:gd name="T13" fmla="*/ 99 h 100"/>
              <a:gd name="T14" fmla="*/ 88 w 91"/>
              <a:gd name="T15" fmla="*/ 98 h 100"/>
              <a:gd name="T16" fmla="*/ 85 w 91"/>
              <a:gd name="T17" fmla="*/ 96 h 100"/>
              <a:gd name="T18" fmla="*/ 84 w 91"/>
              <a:gd name="T19" fmla="*/ 98 h 100"/>
              <a:gd name="T20" fmla="*/ 81 w 91"/>
              <a:gd name="T21" fmla="*/ 100 h 100"/>
              <a:gd name="T22" fmla="*/ 74 w 91"/>
              <a:gd name="T23" fmla="*/ 95 h 100"/>
              <a:gd name="T24" fmla="*/ 69 w 91"/>
              <a:gd name="T25" fmla="*/ 91 h 100"/>
              <a:gd name="T26" fmla="*/ 60 w 91"/>
              <a:gd name="T27" fmla="*/ 83 h 100"/>
              <a:gd name="T28" fmla="*/ 55 w 91"/>
              <a:gd name="T29" fmla="*/ 78 h 100"/>
              <a:gd name="T30" fmla="*/ 50 w 91"/>
              <a:gd name="T31" fmla="*/ 72 h 100"/>
              <a:gd name="T32" fmla="*/ 40 w 91"/>
              <a:gd name="T33" fmla="*/ 52 h 100"/>
              <a:gd name="T34" fmla="*/ 31 w 91"/>
              <a:gd name="T35" fmla="*/ 41 h 100"/>
              <a:gd name="T36" fmla="*/ 23 w 91"/>
              <a:gd name="T37" fmla="*/ 31 h 100"/>
              <a:gd name="T38" fmla="*/ 20 w 91"/>
              <a:gd name="T39" fmla="*/ 25 h 100"/>
              <a:gd name="T40" fmla="*/ 13 w 91"/>
              <a:gd name="T41" fmla="*/ 18 h 100"/>
              <a:gd name="T42" fmla="*/ 5 w 91"/>
              <a:gd name="T43" fmla="*/ 11 h 100"/>
              <a:gd name="T44" fmla="*/ 0 w 91"/>
              <a:gd name="T45" fmla="*/ 3 h 100"/>
              <a:gd name="T46" fmla="*/ 10 w 91"/>
              <a:gd name="T47" fmla="*/ 5 h 100"/>
              <a:gd name="T48" fmla="*/ 22 w 91"/>
              <a:gd name="T49" fmla="*/ 9 h 100"/>
              <a:gd name="T50" fmla="*/ 27 w 91"/>
              <a:gd name="T51" fmla="*/ 14 h 100"/>
              <a:gd name="T52" fmla="*/ 30 w 91"/>
              <a:gd name="T53" fmla="*/ 18 h 100"/>
              <a:gd name="T54" fmla="*/ 37 w 91"/>
              <a:gd name="T55" fmla="*/ 23 h 100"/>
              <a:gd name="T56" fmla="*/ 43 w 91"/>
              <a:gd name="T57" fmla="*/ 29 h 100"/>
              <a:gd name="T58" fmla="*/ 53 w 91"/>
              <a:gd name="T59" fmla="*/ 33 h 100"/>
              <a:gd name="T60" fmla="*/ 58 w 91"/>
              <a:gd name="T61" fmla="*/ 37 h 100"/>
              <a:gd name="T62" fmla="*/ 63 w 91"/>
              <a:gd name="T63" fmla="*/ 41 h 100"/>
              <a:gd name="T64" fmla="*/ 67 w 91"/>
              <a:gd name="T65" fmla="*/ 44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1" h="100">
                <a:moveTo>
                  <a:pt x="67" y="44"/>
                </a:moveTo>
                <a:cubicBezTo>
                  <a:pt x="71" y="45"/>
                  <a:pt x="72" y="47"/>
                  <a:pt x="73" y="50"/>
                </a:cubicBezTo>
                <a:cubicBezTo>
                  <a:pt x="70" y="50"/>
                  <a:pt x="72" y="52"/>
                  <a:pt x="73" y="53"/>
                </a:cubicBezTo>
                <a:cubicBezTo>
                  <a:pt x="71" y="53"/>
                  <a:pt x="69" y="55"/>
                  <a:pt x="70" y="56"/>
                </a:cubicBezTo>
                <a:cubicBezTo>
                  <a:pt x="70" y="57"/>
                  <a:pt x="74" y="58"/>
                  <a:pt x="75" y="58"/>
                </a:cubicBezTo>
                <a:cubicBezTo>
                  <a:pt x="77" y="58"/>
                  <a:pt x="77" y="58"/>
                  <a:pt x="78" y="59"/>
                </a:cubicBezTo>
                <a:cubicBezTo>
                  <a:pt x="79" y="60"/>
                  <a:pt x="78" y="62"/>
                  <a:pt x="79" y="64"/>
                </a:cubicBezTo>
                <a:cubicBezTo>
                  <a:pt x="79" y="65"/>
                  <a:pt x="81" y="67"/>
                  <a:pt x="82" y="68"/>
                </a:cubicBezTo>
                <a:cubicBezTo>
                  <a:pt x="83" y="70"/>
                  <a:pt x="84" y="69"/>
                  <a:pt x="86" y="70"/>
                </a:cubicBezTo>
                <a:cubicBezTo>
                  <a:pt x="88" y="71"/>
                  <a:pt x="91" y="74"/>
                  <a:pt x="91" y="77"/>
                </a:cubicBezTo>
                <a:cubicBezTo>
                  <a:pt x="91" y="78"/>
                  <a:pt x="91" y="79"/>
                  <a:pt x="90" y="80"/>
                </a:cubicBezTo>
                <a:cubicBezTo>
                  <a:pt x="90" y="82"/>
                  <a:pt x="91" y="83"/>
                  <a:pt x="91" y="84"/>
                </a:cubicBezTo>
                <a:cubicBezTo>
                  <a:pt x="90" y="86"/>
                  <a:pt x="91" y="90"/>
                  <a:pt x="90" y="92"/>
                </a:cubicBezTo>
                <a:cubicBezTo>
                  <a:pt x="90" y="93"/>
                  <a:pt x="90" y="97"/>
                  <a:pt x="90" y="99"/>
                </a:cubicBezTo>
                <a:cubicBezTo>
                  <a:pt x="90" y="100"/>
                  <a:pt x="89" y="100"/>
                  <a:pt x="89" y="99"/>
                </a:cubicBezTo>
                <a:cubicBezTo>
                  <a:pt x="88" y="99"/>
                  <a:pt x="88" y="98"/>
                  <a:pt x="88" y="98"/>
                </a:cubicBezTo>
                <a:cubicBezTo>
                  <a:pt x="87" y="98"/>
                  <a:pt x="86" y="97"/>
                  <a:pt x="86" y="97"/>
                </a:cubicBezTo>
                <a:cubicBezTo>
                  <a:pt x="86" y="96"/>
                  <a:pt x="85" y="96"/>
                  <a:pt x="85" y="96"/>
                </a:cubicBezTo>
                <a:cubicBezTo>
                  <a:pt x="85" y="96"/>
                  <a:pt x="85" y="98"/>
                  <a:pt x="85" y="98"/>
                </a:cubicBezTo>
                <a:cubicBezTo>
                  <a:pt x="84" y="100"/>
                  <a:pt x="85" y="98"/>
                  <a:pt x="84" y="98"/>
                </a:cubicBezTo>
                <a:cubicBezTo>
                  <a:pt x="83" y="98"/>
                  <a:pt x="81" y="97"/>
                  <a:pt x="80" y="97"/>
                </a:cubicBezTo>
                <a:cubicBezTo>
                  <a:pt x="80" y="98"/>
                  <a:pt x="81" y="99"/>
                  <a:pt x="81" y="100"/>
                </a:cubicBezTo>
                <a:cubicBezTo>
                  <a:pt x="78" y="100"/>
                  <a:pt x="78" y="98"/>
                  <a:pt x="77" y="97"/>
                </a:cubicBezTo>
                <a:cubicBezTo>
                  <a:pt x="76" y="96"/>
                  <a:pt x="75" y="96"/>
                  <a:pt x="74" y="95"/>
                </a:cubicBezTo>
                <a:cubicBezTo>
                  <a:pt x="74" y="95"/>
                  <a:pt x="74" y="94"/>
                  <a:pt x="73" y="93"/>
                </a:cubicBezTo>
                <a:cubicBezTo>
                  <a:pt x="72" y="92"/>
                  <a:pt x="70" y="92"/>
                  <a:pt x="69" y="91"/>
                </a:cubicBezTo>
                <a:cubicBezTo>
                  <a:pt x="67" y="90"/>
                  <a:pt x="66" y="88"/>
                  <a:pt x="65" y="87"/>
                </a:cubicBezTo>
                <a:cubicBezTo>
                  <a:pt x="63" y="86"/>
                  <a:pt x="61" y="85"/>
                  <a:pt x="60" y="83"/>
                </a:cubicBezTo>
                <a:cubicBezTo>
                  <a:pt x="59" y="82"/>
                  <a:pt x="59" y="81"/>
                  <a:pt x="57" y="80"/>
                </a:cubicBezTo>
                <a:cubicBezTo>
                  <a:pt x="57" y="79"/>
                  <a:pt x="56" y="78"/>
                  <a:pt x="55" y="78"/>
                </a:cubicBezTo>
                <a:cubicBezTo>
                  <a:pt x="54" y="77"/>
                  <a:pt x="54" y="77"/>
                  <a:pt x="53" y="76"/>
                </a:cubicBezTo>
                <a:cubicBezTo>
                  <a:pt x="52" y="74"/>
                  <a:pt x="51" y="73"/>
                  <a:pt x="50" y="72"/>
                </a:cubicBezTo>
                <a:cubicBezTo>
                  <a:pt x="48" y="68"/>
                  <a:pt x="46" y="63"/>
                  <a:pt x="44" y="59"/>
                </a:cubicBezTo>
                <a:cubicBezTo>
                  <a:pt x="43" y="57"/>
                  <a:pt x="41" y="54"/>
                  <a:pt x="40" y="52"/>
                </a:cubicBezTo>
                <a:cubicBezTo>
                  <a:pt x="38" y="50"/>
                  <a:pt x="35" y="48"/>
                  <a:pt x="33" y="47"/>
                </a:cubicBezTo>
                <a:cubicBezTo>
                  <a:pt x="33" y="45"/>
                  <a:pt x="32" y="43"/>
                  <a:pt x="31" y="41"/>
                </a:cubicBezTo>
                <a:cubicBezTo>
                  <a:pt x="31" y="39"/>
                  <a:pt x="31" y="37"/>
                  <a:pt x="30" y="35"/>
                </a:cubicBezTo>
                <a:cubicBezTo>
                  <a:pt x="29" y="33"/>
                  <a:pt x="25" y="32"/>
                  <a:pt x="23" y="31"/>
                </a:cubicBezTo>
                <a:cubicBezTo>
                  <a:pt x="22" y="30"/>
                  <a:pt x="22" y="31"/>
                  <a:pt x="21" y="29"/>
                </a:cubicBezTo>
                <a:cubicBezTo>
                  <a:pt x="20" y="28"/>
                  <a:pt x="21" y="26"/>
                  <a:pt x="20" y="25"/>
                </a:cubicBezTo>
                <a:cubicBezTo>
                  <a:pt x="20" y="24"/>
                  <a:pt x="18" y="23"/>
                  <a:pt x="17" y="22"/>
                </a:cubicBezTo>
                <a:cubicBezTo>
                  <a:pt x="16" y="20"/>
                  <a:pt x="15" y="19"/>
                  <a:pt x="13" y="18"/>
                </a:cubicBezTo>
                <a:cubicBezTo>
                  <a:pt x="11" y="17"/>
                  <a:pt x="10" y="17"/>
                  <a:pt x="9" y="15"/>
                </a:cubicBezTo>
                <a:cubicBezTo>
                  <a:pt x="7" y="14"/>
                  <a:pt x="6" y="13"/>
                  <a:pt x="5" y="11"/>
                </a:cubicBezTo>
                <a:cubicBezTo>
                  <a:pt x="4" y="10"/>
                  <a:pt x="3" y="10"/>
                  <a:pt x="2" y="8"/>
                </a:cubicBezTo>
                <a:cubicBezTo>
                  <a:pt x="1" y="6"/>
                  <a:pt x="0" y="4"/>
                  <a:pt x="0" y="3"/>
                </a:cubicBezTo>
                <a:cubicBezTo>
                  <a:pt x="1" y="0"/>
                  <a:pt x="2" y="2"/>
                  <a:pt x="4" y="3"/>
                </a:cubicBezTo>
                <a:cubicBezTo>
                  <a:pt x="6" y="4"/>
                  <a:pt x="8" y="5"/>
                  <a:pt x="10" y="5"/>
                </a:cubicBezTo>
                <a:cubicBezTo>
                  <a:pt x="13" y="6"/>
                  <a:pt x="18" y="4"/>
                  <a:pt x="20" y="6"/>
                </a:cubicBezTo>
                <a:cubicBezTo>
                  <a:pt x="21" y="6"/>
                  <a:pt x="22" y="8"/>
                  <a:pt x="22" y="9"/>
                </a:cubicBezTo>
                <a:cubicBezTo>
                  <a:pt x="23" y="9"/>
                  <a:pt x="24" y="9"/>
                  <a:pt x="24" y="10"/>
                </a:cubicBezTo>
                <a:cubicBezTo>
                  <a:pt x="25" y="11"/>
                  <a:pt x="26" y="13"/>
                  <a:pt x="27" y="14"/>
                </a:cubicBezTo>
                <a:cubicBezTo>
                  <a:pt x="27" y="15"/>
                  <a:pt x="27" y="15"/>
                  <a:pt x="27" y="16"/>
                </a:cubicBezTo>
                <a:cubicBezTo>
                  <a:pt x="27" y="16"/>
                  <a:pt x="30" y="17"/>
                  <a:pt x="30" y="18"/>
                </a:cubicBezTo>
                <a:cubicBezTo>
                  <a:pt x="32" y="19"/>
                  <a:pt x="34" y="19"/>
                  <a:pt x="35" y="21"/>
                </a:cubicBezTo>
                <a:cubicBezTo>
                  <a:pt x="36" y="21"/>
                  <a:pt x="37" y="22"/>
                  <a:pt x="37" y="23"/>
                </a:cubicBezTo>
                <a:cubicBezTo>
                  <a:pt x="38" y="24"/>
                  <a:pt x="39" y="24"/>
                  <a:pt x="40" y="24"/>
                </a:cubicBezTo>
                <a:cubicBezTo>
                  <a:pt x="42" y="26"/>
                  <a:pt x="42" y="27"/>
                  <a:pt x="43" y="29"/>
                </a:cubicBezTo>
                <a:cubicBezTo>
                  <a:pt x="44" y="31"/>
                  <a:pt x="45" y="31"/>
                  <a:pt x="47" y="31"/>
                </a:cubicBezTo>
                <a:cubicBezTo>
                  <a:pt x="50" y="30"/>
                  <a:pt x="52" y="30"/>
                  <a:pt x="53" y="33"/>
                </a:cubicBezTo>
                <a:cubicBezTo>
                  <a:pt x="53" y="33"/>
                  <a:pt x="54" y="33"/>
                  <a:pt x="55" y="32"/>
                </a:cubicBezTo>
                <a:cubicBezTo>
                  <a:pt x="56" y="34"/>
                  <a:pt x="55" y="36"/>
                  <a:pt x="58" y="37"/>
                </a:cubicBezTo>
                <a:cubicBezTo>
                  <a:pt x="61" y="36"/>
                  <a:pt x="64" y="37"/>
                  <a:pt x="62" y="40"/>
                </a:cubicBezTo>
                <a:cubicBezTo>
                  <a:pt x="63" y="41"/>
                  <a:pt x="63" y="41"/>
                  <a:pt x="63" y="41"/>
                </a:cubicBezTo>
                <a:cubicBezTo>
                  <a:pt x="64" y="40"/>
                  <a:pt x="65" y="40"/>
                  <a:pt x="66" y="40"/>
                </a:cubicBezTo>
                <a:cubicBezTo>
                  <a:pt x="67" y="41"/>
                  <a:pt x="68" y="42"/>
                  <a:pt x="67" y="44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55" name="Freeform 102"/>
          <p:cNvSpPr>
            <a:spLocks/>
          </p:cNvSpPr>
          <p:nvPr/>
        </p:nvSpPr>
        <p:spPr bwMode="auto">
          <a:xfrm>
            <a:off x="4546756" y="4405367"/>
            <a:ext cx="10760" cy="16737"/>
          </a:xfrm>
          <a:custGeom>
            <a:avLst/>
            <a:gdLst>
              <a:gd name="T0" fmla="*/ 1 w 4"/>
              <a:gd name="T1" fmla="*/ 4 h 6"/>
              <a:gd name="T2" fmla="*/ 1 w 4"/>
              <a:gd name="T3" fmla="*/ 2 h 6"/>
              <a:gd name="T4" fmla="*/ 4 w 4"/>
              <a:gd name="T5" fmla="*/ 0 h 6"/>
              <a:gd name="T6" fmla="*/ 4 w 4"/>
              <a:gd name="T7" fmla="*/ 2 h 6"/>
              <a:gd name="T8" fmla="*/ 4 w 4"/>
              <a:gd name="T9" fmla="*/ 4 h 6"/>
              <a:gd name="T10" fmla="*/ 3 w 4"/>
              <a:gd name="T11" fmla="*/ 6 h 6"/>
              <a:gd name="T12" fmla="*/ 1 w 4"/>
              <a:gd name="T13" fmla="*/ 6 h 6"/>
              <a:gd name="T14" fmla="*/ 1 w 4"/>
              <a:gd name="T15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" h="6">
                <a:moveTo>
                  <a:pt x="1" y="4"/>
                </a:moveTo>
                <a:cubicBezTo>
                  <a:pt x="1" y="3"/>
                  <a:pt x="1" y="3"/>
                  <a:pt x="1" y="2"/>
                </a:cubicBezTo>
                <a:cubicBezTo>
                  <a:pt x="1" y="1"/>
                  <a:pt x="3" y="0"/>
                  <a:pt x="4" y="0"/>
                </a:cubicBezTo>
                <a:cubicBezTo>
                  <a:pt x="4" y="1"/>
                  <a:pt x="4" y="2"/>
                  <a:pt x="4" y="2"/>
                </a:cubicBezTo>
                <a:cubicBezTo>
                  <a:pt x="4" y="3"/>
                  <a:pt x="4" y="4"/>
                  <a:pt x="4" y="4"/>
                </a:cubicBezTo>
                <a:cubicBezTo>
                  <a:pt x="3" y="5"/>
                  <a:pt x="4" y="5"/>
                  <a:pt x="3" y="6"/>
                </a:cubicBezTo>
                <a:cubicBezTo>
                  <a:pt x="3" y="6"/>
                  <a:pt x="1" y="6"/>
                  <a:pt x="1" y="6"/>
                </a:cubicBezTo>
                <a:cubicBezTo>
                  <a:pt x="0" y="5"/>
                  <a:pt x="1" y="5"/>
                  <a:pt x="1" y="4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56" name="Freeform 103"/>
          <p:cNvSpPr>
            <a:spLocks/>
          </p:cNvSpPr>
          <p:nvPr/>
        </p:nvSpPr>
        <p:spPr bwMode="auto">
          <a:xfrm>
            <a:off x="4538388" y="4416126"/>
            <a:ext cx="4782" cy="11955"/>
          </a:xfrm>
          <a:custGeom>
            <a:avLst/>
            <a:gdLst>
              <a:gd name="T0" fmla="*/ 2 w 2"/>
              <a:gd name="T1" fmla="*/ 1 h 4"/>
              <a:gd name="T2" fmla="*/ 2 w 2"/>
              <a:gd name="T3" fmla="*/ 3 h 4"/>
              <a:gd name="T4" fmla="*/ 0 w 2"/>
              <a:gd name="T5" fmla="*/ 1 h 4"/>
              <a:gd name="T6" fmla="*/ 2 w 2"/>
              <a:gd name="T7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2" y="1"/>
                </a:moveTo>
                <a:cubicBezTo>
                  <a:pt x="2" y="2"/>
                  <a:pt x="2" y="3"/>
                  <a:pt x="2" y="3"/>
                </a:cubicBezTo>
                <a:cubicBezTo>
                  <a:pt x="0" y="4"/>
                  <a:pt x="0" y="1"/>
                  <a:pt x="0" y="1"/>
                </a:cubicBezTo>
                <a:cubicBezTo>
                  <a:pt x="1" y="0"/>
                  <a:pt x="2" y="0"/>
                  <a:pt x="2" y="1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57" name="Freeform 104"/>
          <p:cNvSpPr>
            <a:spLocks/>
          </p:cNvSpPr>
          <p:nvPr/>
        </p:nvSpPr>
        <p:spPr bwMode="auto">
          <a:xfrm>
            <a:off x="4555125" y="4401781"/>
            <a:ext cx="16737" cy="28691"/>
          </a:xfrm>
          <a:custGeom>
            <a:avLst/>
            <a:gdLst>
              <a:gd name="T0" fmla="*/ 4 w 6"/>
              <a:gd name="T1" fmla="*/ 6 h 10"/>
              <a:gd name="T2" fmla="*/ 1 w 6"/>
              <a:gd name="T3" fmla="*/ 10 h 10"/>
              <a:gd name="T4" fmla="*/ 0 w 6"/>
              <a:gd name="T5" fmla="*/ 8 h 10"/>
              <a:gd name="T6" fmla="*/ 1 w 6"/>
              <a:gd name="T7" fmla="*/ 7 h 10"/>
              <a:gd name="T8" fmla="*/ 1 w 6"/>
              <a:gd name="T9" fmla="*/ 6 h 10"/>
              <a:gd name="T10" fmla="*/ 2 w 6"/>
              <a:gd name="T11" fmla="*/ 5 h 10"/>
              <a:gd name="T12" fmla="*/ 3 w 6"/>
              <a:gd name="T13" fmla="*/ 1 h 10"/>
              <a:gd name="T14" fmla="*/ 5 w 6"/>
              <a:gd name="T15" fmla="*/ 0 h 10"/>
              <a:gd name="T16" fmla="*/ 5 w 6"/>
              <a:gd name="T17" fmla="*/ 2 h 10"/>
              <a:gd name="T18" fmla="*/ 4 w 6"/>
              <a:gd name="T19" fmla="*/ 3 h 10"/>
              <a:gd name="T20" fmla="*/ 4 w 6"/>
              <a:gd name="T21" fmla="*/ 6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" h="10">
                <a:moveTo>
                  <a:pt x="4" y="6"/>
                </a:moveTo>
                <a:cubicBezTo>
                  <a:pt x="3" y="7"/>
                  <a:pt x="3" y="10"/>
                  <a:pt x="1" y="10"/>
                </a:cubicBezTo>
                <a:cubicBezTo>
                  <a:pt x="0" y="10"/>
                  <a:pt x="0" y="9"/>
                  <a:pt x="0" y="8"/>
                </a:cubicBezTo>
                <a:cubicBezTo>
                  <a:pt x="0" y="8"/>
                  <a:pt x="1" y="8"/>
                  <a:pt x="1" y="7"/>
                </a:cubicBezTo>
                <a:cubicBezTo>
                  <a:pt x="1" y="7"/>
                  <a:pt x="1" y="7"/>
                  <a:pt x="1" y="6"/>
                </a:cubicBezTo>
                <a:cubicBezTo>
                  <a:pt x="1" y="6"/>
                  <a:pt x="1" y="5"/>
                  <a:pt x="2" y="5"/>
                </a:cubicBezTo>
                <a:cubicBezTo>
                  <a:pt x="2" y="4"/>
                  <a:pt x="2" y="2"/>
                  <a:pt x="3" y="1"/>
                </a:cubicBezTo>
                <a:cubicBezTo>
                  <a:pt x="3" y="0"/>
                  <a:pt x="4" y="0"/>
                  <a:pt x="5" y="0"/>
                </a:cubicBezTo>
                <a:cubicBezTo>
                  <a:pt x="6" y="0"/>
                  <a:pt x="6" y="1"/>
                  <a:pt x="5" y="2"/>
                </a:cubicBezTo>
                <a:cubicBezTo>
                  <a:pt x="5" y="3"/>
                  <a:pt x="4" y="3"/>
                  <a:pt x="4" y="3"/>
                </a:cubicBezTo>
                <a:cubicBezTo>
                  <a:pt x="3" y="4"/>
                  <a:pt x="4" y="5"/>
                  <a:pt x="4" y="6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58" name="Freeform 105"/>
          <p:cNvSpPr>
            <a:spLocks/>
          </p:cNvSpPr>
          <p:nvPr/>
        </p:nvSpPr>
        <p:spPr bwMode="auto">
          <a:xfrm>
            <a:off x="4204854" y="4193769"/>
            <a:ext cx="19127" cy="21518"/>
          </a:xfrm>
          <a:custGeom>
            <a:avLst/>
            <a:gdLst>
              <a:gd name="T0" fmla="*/ 2 w 7"/>
              <a:gd name="T1" fmla="*/ 1 h 8"/>
              <a:gd name="T2" fmla="*/ 4 w 7"/>
              <a:gd name="T3" fmla="*/ 5 h 8"/>
              <a:gd name="T4" fmla="*/ 2 w 7"/>
              <a:gd name="T5" fmla="*/ 1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8">
                <a:moveTo>
                  <a:pt x="2" y="1"/>
                </a:moveTo>
                <a:cubicBezTo>
                  <a:pt x="2" y="0"/>
                  <a:pt x="7" y="2"/>
                  <a:pt x="4" y="5"/>
                </a:cubicBezTo>
                <a:cubicBezTo>
                  <a:pt x="0" y="8"/>
                  <a:pt x="1" y="3"/>
                  <a:pt x="2" y="1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59" name="Freeform 106"/>
          <p:cNvSpPr>
            <a:spLocks/>
          </p:cNvSpPr>
          <p:nvPr/>
        </p:nvSpPr>
        <p:spPr bwMode="auto">
          <a:xfrm>
            <a:off x="3865341" y="4117260"/>
            <a:ext cx="14346" cy="16737"/>
          </a:xfrm>
          <a:custGeom>
            <a:avLst/>
            <a:gdLst>
              <a:gd name="T0" fmla="*/ 2 w 5"/>
              <a:gd name="T1" fmla="*/ 6 h 6"/>
              <a:gd name="T2" fmla="*/ 0 w 5"/>
              <a:gd name="T3" fmla="*/ 0 h 6"/>
              <a:gd name="T4" fmla="*/ 2 w 5"/>
              <a:gd name="T5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6">
                <a:moveTo>
                  <a:pt x="2" y="6"/>
                </a:moveTo>
                <a:cubicBezTo>
                  <a:pt x="1" y="4"/>
                  <a:pt x="0" y="2"/>
                  <a:pt x="0" y="0"/>
                </a:cubicBezTo>
                <a:cubicBezTo>
                  <a:pt x="0" y="0"/>
                  <a:pt x="5" y="3"/>
                  <a:pt x="2" y="6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60" name="Freeform 107"/>
          <p:cNvSpPr>
            <a:spLocks/>
          </p:cNvSpPr>
          <p:nvPr/>
        </p:nvSpPr>
        <p:spPr bwMode="auto">
          <a:xfrm>
            <a:off x="3831868" y="4029992"/>
            <a:ext cx="10760" cy="16737"/>
          </a:xfrm>
          <a:custGeom>
            <a:avLst/>
            <a:gdLst>
              <a:gd name="T0" fmla="*/ 1 w 4"/>
              <a:gd name="T1" fmla="*/ 1 h 6"/>
              <a:gd name="T2" fmla="*/ 4 w 4"/>
              <a:gd name="T3" fmla="*/ 3 h 6"/>
              <a:gd name="T4" fmla="*/ 1 w 4"/>
              <a:gd name="T5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6">
                <a:moveTo>
                  <a:pt x="1" y="1"/>
                </a:moveTo>
                <a:cubicBezTo>
                  <a:pt x="1" y="0"/>
                  <a:pt x="4" y="2"/>
                  <a:pt x="4" y="3"/>
                </a:cubicBezTo>
                <a:cubicBezTo>
                  <a:pt x="4" y="6"/>
                  <a:pt x="0" y="4"/>
                  <a:pt x="1" y="1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61" name="Freeform 108"/>
          <p:cNvSpPr>
            <a:spLocks/>
          </p:cNvSpPr>
          <p:nvPr/>
        </p:nvSpPr>
        <p:spPr bwMode="auto">
          <a:xfrm>
            <a:off x="3837846" y="3970218"/>
            <a:ext cx="13150" cy="56187"/>
          </a:xfrm>
          <a:custGeom>
            <a:avLst/>
            <a:gdLst>
              <a:gd name="T0" fmla="*/ 2 w 5"/>
              <a:gd name="T1" fmla="*/ 20 h 20"/>
              <a:gd name="T2" fmla="*/ 1 w 5"/>
              <a:gd name="T3" fmla="*/ 20 h 20"/>
              <a:gd name="T4" fmla="*/ 1 w 5"/>
              <a:gd name="T5" fmla="*/ 9 h 20"/>
              <a:gd name="T6" fmla="*/ 4 w 5"/>
              <a:gd name="T7" fmla="*/ 0 h 20"/>
              <a:gd name="T8" fmla="*/ 4 w 5"/>
              <a:gd name="T9" fmla="*/ 10 h 20"/>
              <a:gd name="T10" fmla="*/ 2 w 5"/>
              <a:gd name="T11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20">
                <a:moveTo>
                  <a:pt x="2" y="20"/>
                </a:moveTo>
                <a:cubicBezTo>
                  <a:pt x="2" y="20"/>
                  <a:pt x="2" y="20"/>
                  <a:pt x="1" y="20"/>
                </a:cubicBezTo>
                <a:cubicBezTo>
                  <a:pt x="0" y="17"/>
                  <a:pt x="0" y="12"/>
                  <a:pt x="1" y="9"/>
                </a:cubicBezTo>
                <a:cubicBezTo>
                  <a:pt x="1" y="7"/>
                  <a:pt x="3" y="1"/>
                  <a:pt x="4" y="0"/>
                </a:cubicBezTo>
                <a:cubicBezTo>
                  <a:pt x="5" y="3"/>
                  <a:pt x="5" y="7"/>
                  <a:pt x="4" y="10"/>
                </a:cubicBezTo>
                <a:cubicBezTo>
                  <a:pt x="4" y="13"/>
                  <a:pt x="4" y="17"/>
                  <a:pt x="2" y="20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62" name="Freeform 109"/>
          <p:cNvSpPr>
            <a:spLocks/>
          </p:cNvSpPr>
          <p:nvPr/>
        </p:nvSpPr>
        <p:spPr bwMode="auto">
          <a:xfrm>
            <a:off x="4117585" y="4283430"/>
            <a:ext cx="19127" cy="28691"/>
          </a:xfrm>
          <a:custGeom>
            <a:avLst/>
            <a:gdLst>
              <a:gd name="T0" fmla="*/ 4 w 7"/>
              <a:gd name="T1" fmla="*/ 9 h 10"/>
              <a:gd name="T2" fmla="*/ 0 w 7"/>
              <a:gd name="T3" fmla="*/ 8 h 10"/>
              <a:gd name="T4" fmla="*/ 2 w 7"/>
              <a:gd name="T5" fmla="*/ 6 h 10"/>
              <a:gd name="T6" fmla="*/ 2 w 7"/>
              <a:gd name="T7" fmla="*/ 4 h 10"/>
              <a:gd name="T8" fmla="*/ 2 w 7"/>
              <a:gd name="T9" fmla="*/ 2 h 10"/>
              <a:gd name="T10" fmla="*/ 2 w 7"/>
              <a:gd name="T11" fmla="*/ 1 h 10"/>
              <a:gd name="T12" fmla="*/ 4 w 7"/>
              <a:gd name="T13" fmla="*/ 2 h 10"/>
              <a:gd name="T14" fmla="*/ 6 w 7"/>
              <a:gd name="T15" fmla="*/ 4 h 10"/>
              <a:gd name="T16" fmla="*/ 5 w 7"/>
              <a:gd name="T17" fmla="*/ 5 h 10"/>
              <a:gd name="T18" fmla="*/ 7 w 7"/>
              <a:gd name="T19" fmla="*/ 6 h 10"/>
              <a:gd name="T20" fmla="*/ 4 w 7"/>
              <a:gd name="T21" fmla="*/ 6 h 10"/>
              <a:gd name="T22" fmla="*/ 4 w 7"/>
              <a:gd name="T23" fmla="*/ 9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" h="10">
                <a:moveTo>
                  <a:pt x="4" y="9"/>
                </a:moveTo>
                <a:cubicBezTo>
                  <a:pt x="3" y="10"/>
                  <a:pt x="1" y="9"/>
                  <a:pt x="0" y="8"/>
                </a:cubicBezTo>
                <a:cubicBezTo>
                  <a:pt x="0" y="7"/>
                  <a:pt x="1" y="6"/>
                  <a:pt x="2" y="6"/>
                </a:cubicBezTo>
                <a:cubicBezTo>
                  <a:pt x="2" y="5"/>
                  <a:pt x="3" y="5"/>
                  <a:pt x="2" y="4"/>
                </a:cubicBezTo>
                <a:cubicBezTo>
                  <a:pt x="2" y="3"/>
                  <a:pt x="0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4" y="0"/>
                  <a:pt x="3" y="1"/>
                  <a:pt x="4" y="2"/>
                </a:cubicBezTo>
                <a:cubicBezTo>
                  <a:pt x="5" y="3"/>
                  <a:pt x="5" y="3"/>
                  <a:pt x="6" y="4"/>
                </a:cubicBezTo>
                <a:cubicBezTo>
                  <a:pt x="5" y="4"/>
                  <a:pt x="5" y="4"/>
                  <a:pt x="5" y="5"/>
                </a:cubicBezTo>
                <a:cubicBezTo>
                  <a:pt x="6" y="5"/>
                  <a:pt x="7" y="5"/>
                  <a:pt x="7" y="6"/>
                </a:cubicBezTo>
                <a:cubicBezTo>
                  <a:pt x="6" y="6"/>
                  <a:pt x="5" y="6"/>
                  <a:pt x="4" y="6"/>
                </a:cubicBezTo>
                <a:cubicBezTo>
                  <a:pt x="3" y="7"/>
                  <a:pt x="4" y="8"/>
                  <a:pt x="4" y="9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64" name="Freeform 111"/>
          <p:cNvSpPr>
            <a:spLocks/>
          </p:cNvSpPr>
          <p:nvPr/>
        </p:nvSpPr>
        <p:spPr bwMode="auto">
          <a:xfrm>
            <a:off x="3533003" y="4057487"/>
            <a:ext cx="56187" cy="101615"/>
          </a:xfrm>
          <a:custGeom>
            <a:avLst/>
            <a:gdLst>
              <a:gd name="T0" fmla="*/ 2 w 20"/>
              <a:gd name="T1" fmla="*/ 22 h 36"/>
              <a:gd name="T2" fmla="*/ 0 w 20"/>
              <a:gd name="T3" fmla="*/ 18 h 36"/>
              <a:gd name="T4" fmla="*/ 3 w 20"/>
              <a:gd name="T5" fmla="*/ 9 h 36"/>
              <a:gd name="T6" fmla="*/ 4 w 20"/>
              <a:gd name="T7" fmla="*/ 3 h 36"/>
              <a:gd name="T8" fmla="*/ 1 w 20"/>
              <a:gd name="T9" fmla="*/ 3 h 36"/>
              <a:gd name="T10" fmla="*/ 5 w 20"/>
              <a:gd name="T11" fmla="*/ 1 h 36"/>
              <a:gd name="T12" fmla="*/ 8 w 20"/>
              <a:gd name="T13" fmla="*/ 4 h 36"/>
              <a:gd name="T14" fmla="*/ 15 w 20"/>
              <a:gd name="T15" fmla="*/ 13 h 36"/>
              <a:gd name="T16" fmla="*/ 18 w 20"/>
              <a:gd name="T17" fmla="*/ 27 h 36"/>
              <a:gd name="T18" fmla="*/ 16 w 20"/>
              <a:gd name="T19" fmla="*/ 31 h 36"/>
              <a:gd name="T20" fmla="*/ 14 w 20"/>
              <a:gd name="T21" fmla="*/ 32 h 36"/>
              <a:gd name="T22" fmla="*/ 13 w 20"/>
              <a:gd name="T23" fmla="*/ 33 h 36"/>
              <a:gd name="T24" fmla="*/ 5 w 20"/>
              <a:gd name="T25" fmla="*/ 33 h 36"/>
              <a:gd name="T26" fmla="*/ 2 w 20"/>
              <a:gd name="T27" fmla="*/ 22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" h="36">
                <a:moveTo>
                  <a:pt x="2" y="22"/>
                </a:moveTo>
                <a:cubicBezTo>
                  <a:pt x="2" y="21"/>
                  <a:pt x="2" y="19"/>
                  <a:pt x="0" y="18"/>
                </a:cubicBezTo>
                <a:cubicBezTo>
                  <a:pt x="0" y="15"/>
                  <a:pt x="2" y="13"/>
                  <a:pt x="3" y="9"/>
                </a:cubicBezTo>
                <a:cubicBezTo>
                  <a:pt x="3" y="8"/>
                  <a:pt x="4" y="5"/>
                  <a:pt x="4" y="3"/>
                </a:cubicBezTo>
                <a:cubicBezTo>
                  <a:pt x="3" y="3"/>
                  <a:pt x="2" y="3"/>
                  <a:pt x="1" y="3"/>
                </a:cubicBezTo>
                <a:cubicBezTo>
                  <a:pt x="1" y="1"/>
                  <a:pt x="3" y="0"/>
                  <a:pt x="5" y="1"/>
                </a:cubicBezTo>
                <a:cubicBezTo>
                  <a:pt x="7" y="1"/>
                  <a:pt x="7" y="2"/>
                  <a:pt x="8" y="4"/>
                </a:cubicBezTo>
                <a:cubicBezTo>
                  <a:pt x="11" y="7"/>
                  <a:pt x="13" y="10"/>
                  <a:pt x="15" y="13"/>
                </a:cubicBezTo>
                <a:cubicBezTo>
                  <a:pt x="18" y="17"/>
                  <a:pt x="20" y="22"/>
                  <a:pt x="18" y="27"/>
                </a:cubicBezTo>
                <a:cubicBezTo>
                  <a:pt x="18" y="28"/>
                  <a:pt x="17" y="30"/>
                  <a:pt x="16" y="31"/>
                </a:cubicBezTo>
                <a:cubicBezTo>
                  <a:pt x="16" y="31"/>
                  <a:pt x="15" y="31"/>
                  <a:pt x="14" y="32"/>
                </a:cubicBezTo>
                <a:cubicBezTo>
                  <a:pt x="14" y="32"/>
                  <a:pt x="14" y="33"/>
                  <a:pt x="13" y="33"/>
                </a:cubicBezTo>
                <a:cubicBezTo>
                  <a:pt x="10" y="36"/>
                  <a:pt x="8" y="33"/>
                  <a:pt x="5" y="33"/>
                </a:cubicBezTo>
                <a:cubicBezTo>
                  <a:pt x="4" y="29"/>
                  <a:pt x="2" y="27"/>
                  <a:pt x="2" y="22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67" name="Freeform 114"/>
          <p:cNvSpPr>
            <a:spLocks/>
          </p:cNvSpPr>
          <p:nvPr/>
        </p:nvSpPr>
        <p:spPr bwMode="auto">
          <a:xfrm>
            <a:off x="2907775" y="3986954"/>
            <a:ext cx="26300" cy="14346"/>
          </a:xfrm>
          <a:custGeom>
            <a:avLst/>
            <a:gdLst>
              <a:gd name="T0" fmla="*/ 9 w 9"/>
              <a:gd name="T1" fmla="*/ 2 h 5"/>
              <a:gd name="T2" fmla="*/ 4 w 9"/>
              <a:gd name="T3" fmla="*/ 4 h 5"/>
              <a:gd name="T4" fmla="*/ 2 w 9"/>
              <a:gd name="T5" fmla="*/ 4 h 5"/>
              <a:gd name="T6" fmla="*/ 1 w 9"/>
              <a:gd name="T7" fmla="*/ 3 h 5"/>
              <a:gd name="T8" fmla="*/ 0 w 9"/>
              <a:gd name="T9" fmla="*/ 3 h 5"/>
              <a:gd name="T10" fmla="*/ 1 w 9"/>
              <a:gd name="T11" fmla="*/ 1 h 5"/>
              <a:gd name="T12" fmla="*/ 4 w 9"/>
              <a:gd name="T13" fmla="*/ 2 h 5"/>
              <a:gd name="T14" fmla="*/ 7 w 9"/>
              <a:gd name="T15" fmla="*/ 1 h 5"/>
              <a:gd name="T16" fmla="*/ 9 w 9"/>
              <a:gd name="T17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" h="5">
                <a:moveTo>
                  <a:pt x="9" y="2"/>
                </a:moveTo>
                <a:cubicBezTo>
                  <a:pt x="9" y="4"/>
                  <a:pt x="6" y="4"/>
                  <a:pt x="4" y="4"/>
                </a:cubicBezTo>
                <a:cubicBezTo>
                  <a:pt x="4" y="5"/>
                  <a:pt x="3" y="5"/>
                  <a:pt x="2" y="4"/>
                </a:cubicBezTo>
                <a:cubicBezTo>
                  <a:pt x="2" y="4"/>
                  <a:pt x="2" y="4"/>
                  <a:pt x="1" y="3"/>
                </a:cubicBezTo>
                <a:cubicBezTo>
                  <a:pt x="1" y="3"/>
                  <a:pt x="0" y="3"/>
                  <a:pt x="0" y="3"/>
                </a:cubicBezTo>
                <a:cubicBezTo>
                  <a:pt x="0" y="2"/>
                  <a:pt x="0" y="1"/>
                  <a:pt x="1" y="1"/>
                </a:cubicBezTo>
                <a:cubicBezTo>
                  <a:pt x="2" y="0"/>
                  <a:pt x="3" y="1"/>
                  <a:pt x="4" y="2"/>
                </a:cubicBezTo>
                <a:cubicBezTo>
                  <a:pt x="5" y="2"/>
                  <a:pt x="6" y="1"/>
                  <a:pt x="7" y="1"/>
                </a:cubicBezTo>
                <a:cubicBezTo>
                  <a:pt x="8" y="1"/>
                  <a:pt x="8" y="2"/>
                  <a:pt x="9" y="2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68" name="Freeform 115"/>
          <p:cNvSpPr>
            <a:spLocks/>
          </p:cNvSpPr>
          <p:nvPr/>
        </p:nvSpPr>
        <p:spPr bwMode="auto">
          <a:xfrm>
            <a:off x="2295698" y="3360532"/>
            <a:ext cx="16737" cy="19127"/>
          </a:xfrm>
          <a:custGeom>
            <a:avLst/>
            <a:gdLst>
              <a:gd name="T0" fmla="*/ 5 w 6"/>
              <a:gd name="T1" fmla="*/ 2 h 7"/>
              <a:gd name="T2" fmla="*/ 5 w 6"/>
              <a:gd name="T3" fmla="*/ 4 h 7"/>
              <a:gd name="T4" fmla="*/ 4 w 6"/>
              <a:gd name="T5" fmla="*/ 5 h 7"/>
              <a:gd name="T6" fmla="*/ 3 w 6"/>
              <a:gd name="T7" fmla="*/ 5 h 7"/>
              <a:gd name="T8" fmla="*/ 2 w 6"/>
              <a:gd name="T9" fmla="*/ 7 h 7"/>
              <a:gd name="T10" fmla="*/ 1 w 6"/>
              <a:gd name="T11" fmla="*/ 5 h 7"/>
              <a:gd name="T12" fmla="*/ 2 w 6"/>
              <a:gd name="T13" fmla="*/ 3 h 7"/>
              <a:gd name="T14" fmla="*/ 5 w 6"/>
              <a:gd name="T15" fmla="*/ 1 h 7"/>
              <a:gd name="T16" fmla="*/ 5 w 6"/>
              <a:gd name="T17" fmla="*/ 2 h 7"/>
              <a:gd name="T18" fmla="*/ 5 w 6"/>
              <a:gd name="T19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" h="7">
                <a:moveTo>
                  <a:pt x="5" y="2"/>
                </a:moveTo>
                <a:cubicBezTo>
                  <a:pt x="5" y="3"/>
                  <a:pt x="5" y="3"/>
                  <a:pt x="5" y="4"/>
                </a:cubicBezTo>
                <a:cubicBezTo>
                  <a:pt x="5" y="4"/>
                  <a:pt x="4" y="4"/>
                  <a:pt x="4" y="5"/>
                </a:cubicBezTo>
                <a:cubicBezTo>
                  <a:pt x="4" y="5"/>
                  <a:pt x="3" y="5"/>
                  <a:pt x="3" y="5"/>
                </a:cubicBezTo>
                <a:cubicBezTo>
                  <a:pt x="3" y="5"/>
                  <a:pt x="2" y="7"/>
                  <a:pt x="2" y="7"/>
                </a:cubicBezTo>
                <a:cubicBezTo>
                  <a:pt x="0" y="7"/>
                  <a:pt x="1" y="5"/>
                  <a:pt x="1" y="5"/>
                </a:cubicBezTo>
                <a:cubicBezTo>
                  <a:pt x="1" y="4"/>
                  <a:pt x="1" y="3"/>
                  <a:pt x="2" y="3"/>
                </a:cubicBezTo>
                <a:cubicBezTo>
                  <a:pt x="2" y="2"/>
                  <a:pt x="5" y="0"/>
                  <a:pt x="5" y="1"/>
                </a:cubicBezTo>
                <a:cubicBezTo>
                  <a:pt x="6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69" name="Freeform 116"/>
          <p:cNvSpPr>
            <a:spLocks/>
          </p:cNvSpPr>
          <p:nvPr/>
        </p:nvSpPr>
        <p:spPr bwMode="auto">
          <a:xfrm>
            <a:off x="2196473" y="3388027"/>
            <a:ext cx="68142" cy="20323"/>
          </a:xfrm>
          <a:custGeom>
            <a:avLst/>
            <a:gdLst>
              <a:gd name="T0" fmla="*/ 10 w 24"/>
              <a:gd name="T1" fmla="*/ 6 h 7"/>
              <a:gd name="T2" fmla="*/ 4 w 24"/>
              <a:gd name="T3" fmla="*/ 4 h 7"/>
              <a:gd name="T4" fmla="*/ 1 w 24"/>
              <a:gd name="T5" fmla="*/ 2 h 7"/>
              <a:gd name="T6" fmla="*/ 1 w 24"/>
              <a:gd name="T7" fmla="*/ 1 h 7"/>
              <a:gd name="T8" fmla="*/ 2 w 24"/>
              <a:gd name="T9" fmla="*/ 0 h 7"/>
              <a:gd name="T10" fmla="*/ 3 w 24"/>
              <a:gd name="T11" fmla="*/ 0 h 7"/>
              <a:gd name="T12" fmla="*/ 4 w 24"/>
              <a:gd name="T13" fmla="*/ 0 h 7"/>
              <a:gd name="T14" fmla="*/ 5 w 24"/>
              <a:gd name="T15" fmla="*/ 0 h 7"/>
              <a:gd name="T16" fmla="*/ 7 w 24"/>
              <a:gd name="T17" fmla="*/ 1 h 7"/>
              <a:gd name="T18" fmla="*/ 7 w 24"/>
              <a:gd name="T19" fmla="*/ 1 h 7"/>
              <a:gd name="T20" fmla="*/ 8 w 24"/>
              <a:gd name="T21" fmla="*/ 2 h 7"/>
              <a:gd name="T22" fmla="*/ 11 w 24"/>
              <a:gd name="T23" fmla="*/ 2 h 7"/>
              <a:gd name="T24" fmla="*/ 13 w 24"/>
              <a:gd name="T25" fmla="*/ 2 h 7"/>
              <a:gd name="T26" fmla="*/ 15 w 24"/>
              <a:gd name="T27" fmla="*/ 1 h 7"/>
              <a:gd name="T28" fmla="*/ 18 w 24"/>
              <a:gd name="T29" fmla="*/ 2 h 7"/>
              <a:gd name="T30" fmla="*/ 19 w 24"/>
              <a:gd name="T31" fmla="*/ 2 h 7"/>
              <a:gd name="T32" fmla="*/ 21 w 24"/>
              <a:gd name="T33" fmla="*/ 4 h 7"/>
              <a:gd name="T34" fmla="*/ 24 w 24"/>
              <a:gd name="T35" fmla="*/ 3 h 7"/>
              <a:gd name="T36" fmla="*/ 23 w 24"/>
              <a:gd name="T37" fmla="*/ 5 h 7"/>
              <a:gd name="T38" fmla="*/ 21 w 24"/>
              <a:gd name="T39" fmla="*/ 6 h 7"/>
              <a:gd name="T40" fmla="*/ 19 w 24"/>
              <a:gd name="T41" fmla="*/ 6 h 7"/>
              <a:gd name="T42" fmla="*/ 17 w 24"/>
              <a:gd name="T43" fmla="*/ 6 h 7"/>
              <a:gd name="T44" fmla="*/ 14 w 24"/>
              <a:gd name="T45" fmla="*/ 7 h 7"/>
              <a:gd name="T46" fmla="*/ 12 w 24"/>
              <a:gd name="T47" fmla="*/ 6 h 7"/>
              <a:gd name="T48" fmla="*/ 10 w 24"/>
              <a:gd name="T49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4" h="7">
                <a:moveTo>
                  <a:pt x="10" y="6"/>
                </a:moveTo>
                <a:cubicBezTo>
                  <a:pt x="9" y="3"/>
                  <a:pt x="6" y="4"/>
                  <a:pt x="4" y="4"/>
                </a:cubicBezTo>
                <a:cubicBezTo>
                  <a:pt x="3" y="3"/>
                  <a:pt x="1" y="4"/>
                  <a:pt x="1" y="2"/>
                </a:cubicBezTo>
                <a:cubicBezTo>
                  <a:pt x="0" y="1"/>
                  <a:pt x="1" y="1"/>
                  <a:pt x="1" y="1"/>
                </a:cubicBezTo>
                <a:cubicBezTo>
                  <a:pt x="2" y="0"/>
                  <a:pt x="1" y="0"/>
                  <a:pt x="2" y="0"/>
                </a:cubicBezTo>
                <a:cubicBezTo>
                  <a:pt x="2" y="0"/>
                  <a:pt x="3" y="0"/>
                  <a:pt x="3" y="0"/>
                </a:cubicBezTo>
                <a:cubicBezTo>
                  <a:pt x="3" y="0"/>
                  <a:pt x="4" y="0"/>
                  <a:pt x="4" y="0"/>
                </a:cubicBezTo>
                <a:cubicBezTo>
                  <a:pt x="5" y="0"/>
                  <a:pt x="5" y="0"/>
                  <a:pt x="5" y="0"/>
                </a:cubicBezTo>
                <a:cubicBezTo>
                  <a:pt x="6" y="0"/>
                  <a:pt x="6" y="0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8" y="2"/>
                  <a:pt x="8" y="2"/>
                </a:cubicBezTo>
                <a:cubicBezTo>
                  <a:pt x="9" y="2"/>
                  <a:pt x="10" y="2"/>
                  <a:pt x="11" y="2"/>
                </a:cubicBezTo>
                <a:cubicBezTo>
                  <a:pt x="11" y="2"/>
                  <a:pt x="12" y="2"/>
                  <a:pt x="13" y="2"/>
                </a:cubicBezTo>
                <a:cubicBezTo>
                  <a:pt x="13" y="2"/>
                  <a:pt x="14" y="1"/>
                  <a:pt x="15" y="1"/>
                </a:cubicBezTo>
                <a:cubicBezTo>
                  <a:pt x="16" y="2"/>
                  <a:pt x="17" y="3"/>
                  <a:pt x="18" y="2"/>
                </a:cubicBezTo>
                <a:cubicBezTo>
                  <a:pt x="18" y="2"/>
                  <a:pt x="19" y="2"/>
                  <a:pt x="19" y="2"/>
                </a:cubicBezTo>
                <a:cubicBezTo>
                  <a:pt x="22" y="2"/>
                  <a:pt x="18" y="4"/>
                  <a:pt x="21" y="4"/>
                </a:cubicBezTo>
                <a:cubicBezTo>
                  <a:pt x="22" y="4"/>
                  <a:pt x="23" y="3"/>
                  <a:pt x="24" y="3"/>
                </a:cubicBezTo>
                <a:cubicBezTo>
                  <a:pt x="24" y="4"/>
                  <a:pt x="24" y="5"/>
                  <a:pt x="23" y="5"/>
                </a:cubicBezTo>
                <a:cubicBezTo>
                  <a:pt x="23" y="6"/>
                  <a:pt x="22" y="6"/>
                  <a:pt x="21" y="6"/>
                </a:cubicBezTo>
                <a:cubicBezTo>
                  <a:pt x="20" y="6"/>
                  <a:pt x="19" y="6"/>
                  <a:pt x="19" y="6"/>
                </a:cubicBezTo>
                <a:cubicBezTo>
                  <a:pt x="18" y="6"/>
                  <a:pt x="17" y="6"/>
                  <a:pt x="17" y="6"/>
                </a:cubicBezTo>
                <a:cubicBezTo>
                  <a:pt x="16" y="6"/>
                  <a:pt x="15" y="7"/>
                  <a:pt x="14" y="7"/>
                </a:cubicBezTo>
                <a:cubicBezTo>
                  <a:pt x="13" y="7"/>
                  <a:pt x="13" y="6"/>
                  <a:pt x="12" y="6"/>
                </a:cubicBezTo>
                <a:cubicBezTo>
                  <a:pt x="10" y="6"/>
                  <a:pt x="11" y="6"/>
                  <a:pt x="10" y="6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70" name="Freeform 117"/>
          <p:cNvSpPr>
            <a:spLocks/>
          </p:cNvSpPr>
          <p:nvPr/>
        </p:nvSpPr>
        <p:spPr bwMode="auto">
          <a:xfrm>
            <a:off x="2252660" y="3298367"/>
            <a:ext cx="9564" cy="13150"/>
          </a:xfrm>
          <a:custGeom>
            <a:avLst/>
            <a:gdLst>
              <a:gd name="T0" fmla="*/ 1 w 3"/>
              <a:gd name="T1" fmla="*/ 3 h 5"/>
              <a:gd name="T2" fmla="*/ 0 w 3"/>
              <a:gd name="T3" fmla="*/ 1 h 5"/>
              <a:gd name="T4" fmla="*/ 2 w 3"/>
              <a:gd name="T5" fmla="*/ 0 h 5"/>
              <a:gd name="T6" fmla="*/ 3 w 3"/>
              <a:gd name="T7" fmla="*/ 2 h 5"/>
              <a:gd name="T8" fmla="*/ 3 w 3"/>
              <a:gd name="T9" fmla="*/ 4 h 5"/>
              <a:gd name="T10" fmla="*/ 0 w 3"/>
              <a:gd name="T11" fmla="*/ 5 h 5"/>
              <a:gd name="T12" fmla="*/ 1 w 3"/>
              <a:gd name="T13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5">
                <a:moveTo>
                  <a:pt x="1" y="3"/>
                </a:moveTo>
                <a:cubicBezTo>
                  <a:pt x="1" y="2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3" y="0"/>
                  <a:pt x="3" y="1"/>
                  <a:pt x="3" y="2"/>
                </a:cubicBezTo>
                <a:cubicBezTo>
                  <a:pt x="3" y="3"/>
                  <a:pt x="3" y="3"/>
                  <a:pt x="3" y="4"/>
                </a:cubicBezTo>
                <a:cubicBezTo>
                  <a:pt x="2" y="5"/>
                  <a:pt x="1" y="5"/>
                  <a:pt x="0" y="5"/>
                </a:cubicBezTo>
                <a:cubicBezTo>
                  <a:pt x="0" y="4"/>
                  <a:pt x="1" y="3"/>
                  <a:pt x="1" y="3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71" name="Freeform 118"/>
          <p:cNvSpPr>
            <a:spLocks/>
          </p:cNvSpPr>
          <p:nvPr/>
        </p:nvSpPr>
        <p:spPr bwMode="auto">
          <a:xfrm>
            <a:off x="2252661" y="3272066"/>
            <a:ext cx="20323" cy="17932"/>
          </a:xfrm>
          <a:custGeom>
            <a:avLst/>
            <a:gdLst>
              <a:gd name="T0" fmla="*/ 7 w 7"/>
              <a:gd name="T1" fmla="*/ 4 h 6"/>
              <a:gd name="T2" fmla="*/ 3 w 7"/>
              <a:gd name="T3" fmla="*/ 5 h 6"/>
              <a:gd name="T4" fmla="*/ 0 w 7"/>
              <a:gd name="T5" fmla="*/ 2 h 6"/>
              <a:gd name="T6" fmla="*/ 2 w 7"/>
              <a:gd name="T7" fmla="*/ 1 h 6"/>
              <a:gd name="T8" fmla="*/ 4 w 7"/>
              <a:gd name="T9" fmla="*/ 0 h 6"/>
              <a:gd name="T10" fmla="*/ 7 w 7"/>
              <a:gd name="T11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" h="6">
                <a:moveTo>
                  <a:pt x="7" y="4"/>
                </a:moveTo>
                <a:cubicBezTo>
                  <a:pt x="7" y="6"/>
                  <a:pt x="4" y="5"/>
                  <a:pt x="3" y="5"/>
                </a:cubicBezTo>
                <a:cubicBezTo>
                  <a:pt x="3" y="3"/>
                  <a:pt x="0" y="4"/>
                  <a:pt x="0" y="2"/>
                </a:cubicBezTo>
                <a:cubicBezTo>
                  <a:pt x="0" y="1"/>
                  <a:pt x="1" y="2"/>
                  <a:pt x="2" y="1"/>
                </a:cubicBezTo>
                <a:cubicBezTo>
                  <a:pt x="3" y="1"/>
                  <a:pt x="3" y="0"/>
                  <a:pt x="4" y="0"/>
                </a:cubicBezTo>
                <a:cubicBezTo>
                  <a:pt x="4" y="2"/>
                  <a:pt x="6" y="2"/>
                  <a:pt x="7" y="4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72" name="Freeform 119"/>
          <p:cNvSpPr>
            <a:spLocks/>
          </p:cNvSpPr>
          <p:nvPr/>
        </p:nvSpPr>
        <p:spPr bwMode="auto">
          <a:xfrm>
            <a:off x="2233533" y="3252940"/>
            <a:ext cx="10760" cy="8369"/>
          </a:xfrm>
          <a:custGeom>
            <a:avLst/>
            <a:gdLst>
              <a:gd name="T0" fmla="*/ 3 w 4"/>
              <a:gd name="T1" fmla="*/ 3 h 3"/>
              <a:gd name="T2" fmla="*/ 1 w 4"/>
              <a:gd name="T3" fmla="*/ 2 h 3"/>
              <a:gd name="T4" fmla="*/ 1 w 4"/>
              <a:gd name="T5" fmla="*/ 1 h 3"/>
              <a:gd name="T6" fmla="*/ 3 w 4"/>
              <a:gd name="T7" fmla="*/ 1 h 3"/>
              <a:gd name="T8" fmla="*/ 4 w 4"/>
              <a:gd name="T9" fmla="*/ 0 h 3"/>
              <a:gd name="T10" fmla="*/ 3 w 4"/>
              <a:gd name="T11" fmla="*/ 1 h 3"/>
              <a:gd name="T12" fmla="*/ 3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3"/>
                </a:moveTo>
                <a:cubicBezTo>
                  <a:pt x="2" y="3"/>
                  <a:pt x="1" y="3"/>
                  <a:pt x="1" y="2"/>
                </a:cubicBezTo>
                <a:cubicBezTo>
                  <a:pt x="0" y="2"/>
                  <a:pt x="1" y="1"/>
                  <a:pt x="1" y="1"/>
                </a:cubicBezTo>
                <a:cubicBezTo>
                  <a:pt x="2" y="1"/>
                  <a:pt x="2" y="1"/>
                  <a:pt x="3" y="1"/>
                </a:cubicBezTo>
                <a:cubicBezTo>
                  <a:pt x="3" y="1"/>
                  <a:pt x="3" y="0"/>
                  <a:pt x="4" y="0"/>
                </a:cubicBezTo>
                <a:cubicBezTo>
                  <a:pt x="4" y="1"/>
                  <a:pt x="4" y="1"/>
                  <a:pt x="3" y="1"/>
                </a:cubicBezTo>
                <a:cubicBezTo>
                  <a:pt x="3" y="2"/>
                  <a:pt x="3" y="2"/>
                  <a:pt x="3" y="3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73" name="Freeform 120"/>
          <p:cNvSpPr>
            <a:spLocks/>
          </p:cNvSpPr>
          <p:nvPr/>
        </p:nvSpPr>
        <p:spPr bwMode="auto">
          <a:xfrm>
            <a:off x="2256246" y="3323471"/>
            <a:ext cx="10760" cy="10760"/>
          </a:xfrm>
          <a:custGeom>
            <a:avLst/>
            <a:gdLst>
              <a:gd name="T0" fmla="*/ 4 w 4"/>
              <a:gd name="T1" fmla="*/ 0 h 4"/>
              <a:gd name="T2" fmla="*/ 0 w 4"/>
              <a:gd name="T3" fmla="*/ 2 h 4"/>
              <a:gd name="T4" fmla="*/ 0 w 4"/>
              <a:gd name="T5" fmla="*/ 2 h 4"/>
              <a:gd name="T6" fmla="*/ 4 w 4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4">
                <a:moveTo>
                  <a:pt x="4" y="0"/>
                </a:moveTo>
                <a:cubicBezTo>
                  <a:pt x="4" y="1"/>
                  <a:pt x="0" y="4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1"/>
                  <a:pt x="3" y="0"/>
                  <a:pt x="4" y="0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74" name="Freeform 121"/>
          <p:cNvSpPr>
            <a:spLocks/>
          </p:cNvSpPr>
          <p:nvPr/>
        </p:nvSpPr>
        <p:spPr bwMode="auto">
          <a:xfrm>
            <a:off x="2275375" y="3340208"/>
            <a:ext cx="8369" cy="8369"/>
          </a:xfrm>
          <a:custGeom>
            <a:avLst/>
            <a:gdLst>
              <a:gd name="T0" fmla="*/ 2 w 3"/>
              <a:gd name="T1" fmla="*/ 3 h 3"/>
              <a:gd name="T2" fmla="*/ 0 w 3"/>
              <a:gd name="T3" fmla="*/ 0 h 3"/>
              <a:gd name="T4" fmla="*/ 2 w 3"/>
              <a:gd name="T5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3">
                <a:moveTo>
                  <a:pt x="2" y="3"/>
                </a:moveTo>
                <a:cubicBezTo>
                  <a:pt x="1" y="3"/>
                  <a:pt x="0" y="1"/>
                  <a:pt x="0" y="0"/>
                </a:cubicBezTo>
                <a:cubicBezTo>
                  <a:pt x="1" y="0"/>
                  <a:pt x="3" y="1"/>
                  <a:pt x="2" y="3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75" name="Freeform 122"/>
          <p:cNvSpPr>
            <a:spLocks/>
          </p:cNvSpPr>
          <p:nvPr/>
        </p:nvSpPr>
        <p:spPr bwMode="auto">
          <a:xfrm>
            <a:off x="2278960" y="3348576"/>
            <a:ext cx="10760" cy="5978"/>
          </a:xfrm>
          <a:custGeom>
            <a:avLst/>
            <a:gdLst>
              <a:gd name="T0" fmla="*/ 3 w 4"/>
              <a:gd name="T1" fmla="*/ 1 h 2"/>
              <a:gd name="T2" fmla="*/ 1 w 4"/>
              <a:gd name="T3" fmla="*/ 2 h 2"/>
              <a:gd name="T4" fmla="*/ 0 w 4"/>
              <a:gd name="T5" fmla="*/ 1 h 2"/>
              <a:gd name="T6" fmla="*/ 2 w 4"/>
              <a:gd name="T7" fmla="*/ 0 h 2"/>
              <a:gd name="T8" fmla="*/ 4 w 4"/>
              <a:gd name="T9" fmla="*/ 0 h 2"/>
              <a:gd name="T10" fmla="*/ 3 w 4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2">
                <a:moveTo>
                  <a:pt x="3" y="1"/>
                </a:moveTo>
                <a:cubicBezTo>
                  <a:pt x="3" y="1"/>
                  <a:pt x="1" y="2"/>
                  <a:pt x="1" y="2"/>
                </a:cubicBezTo>
                <a:cubicBezTo>
                  <a:pt x="0" y="2"/>
                  <a:pt x="0" y="2"/>
                  <a:pt x="0" y="1"/>
                </a:cubicBezTo>
                <a:cubicBezTo>
                  <a:pt x="1" y="1"/>
                  <a:pt x="1" y="0"/>
                  <a:pt x="2" y="0"/>
                </a:cubicBezTo>
                <a:cubicBezTo>
                  <a:pt x="2" y="0"/>
                  <a:pt x="4" y="0"/>
                  <a:pt x="4" y="0"/>
                </a:cubicBezTo>
                <a:cubicBezTo>
                  <a:pt x="4" y="0"/>
                  <a:pt x="3" y="1"/>
                  <a:pt x="3" y="1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76" name="Freeform 123"/>
          <p:cNvSpPr>
            <a:spLocks/>
          </p:cNvSpPr>
          <p:nvPr/>
        </p:nvSpPr>
        <p:spPr bwMode="auto">
          <a:xfrm>
            <a:off x="2225165" y="3315104"/>
            <a:ext cx="16737" cy="16737"/>
          </a:xfrm>
          <a:custGeom>
            <a:avLst/>
            <a:gdLst>
              <a:gd name="T0" fmla="*/ 3 w 6"/>
              <a:gd name="T1" fmla="*/ 3 h 6"/>
              <a:gd name="T2" fmla="*/ 1 w 6"/>
              <a:gd name="T3" fmla="*/ 1 h 6"/>
              <a:gd name="T4" fmla="*/ 2 w 6"/>
              <a:gd name="T5" fmla="*/ 1 h 6"/>
              <a:gd name="T6" fmla="*/ 2 w 6"/>
              <a:gd name="T7" fmla="*/ 2 h 6"/>
              <a:gd name="T8" fmla="*/ 3 w 6"/>
              <a:gd name="T9" fmla="*/ 2 h 6"/>
              <a:gd name="T10" fmla="*/ 4 w 6"/>
              <a:gd name="T11" fmla="*/ 4 h 6"/>
              <a:gd name="T12" fmla="*/ 5 w 6"/>
              <a:gd name="T13" fmla="*/ 5 h 6"/>
              <a:gd name="T14" fmla="*/ 4 w 6"/>
              <a:gd name="T15" fmla="*/ 5 h 6"/>
              <a:gd name="T16" fmla="*/ 3 w 6"/>
              <a:gd name="T17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" h="6">
                <a:moveTo>
                  <a:pt x="3" y="3"/>
                </a:moveTo>
                <a:cubicBezTo>
                  <a:pt x="2" y="3"/>
                  <a:pt x="1" y="2"/>
                  <a:pt x="1" y="1"/>
                </a:cubicBezTo>
                <a:cubicBezTo>
                  <a:pt x="0" y="0"/>
                  <a:pt x="1" y="0"/>
                  <a:pt x="2" y="1"/>
                </a:cubicBezTo>
                <a:cubicBezTo>
                  <a:pt x="2" y="1"/>
                  <a:pt x="2" y="1"/>
                  <a:pt x="2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3"/>
                  <a:pt x="3" y="3"/>
                  <a:pt x="4" y="4"/>
                </a:cubicBezTo>
                <a:cubicBezTo>
                  <a:pt x="4" y="4"/>
                  <a:pt x="5" y="4"/>
                  <a:pt x="5" y="5"/>
                </a:cubicBezTo>
                <a:cubicBezTo>
                  <a:pt x="6" y="6"/>
                  <a:pt x="5" y="6"/>
                  <a:pt x="4" y="5"/>
                </a:cubicBezTo>
                <a:cubicBezTo>
                  <a:pt x="4" y="4"/>
                  <a:pt x="3" y="4"/>
                  <a:pt x="3" y="3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77" name="Freeform 124"/>
          <p:cNvSpPr>
            <a:spLocks/>
          </p:cNvSpPr>
          <p:nvPr/>
        </p:nvSpPr>
        <p:spPr bwMode="auto">
          <a:xfrm>
            <a:off x="2239511" y="3329449"/>
            <a:ext cx="8369" cy="4782"/>
          </a:xfrm>
          <a:custGeom>
            <a:avLst/>
            <a:gdLst>
              <a:gd name="T0" fmla="*/ 1 w 3"/>
              <a:gd name="T1" fmla="*/ 1 h 2"/>
              <a:gd name="T2" fmla="*/ 0 w 3"/>
              <a:gd name="T3" fmla="*/ 2 h 2"/>
              <a:gd name="T4" fmla="*/ 1 w 3"/>
              <a:gd name="T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2">
                <a:moveTo>
                  <a:pt x="1" y="1"/>
                </a:moveTo>
                <a:cubicBezTo>
                  <a:pt x="3" y="0"/>
                  <a:pt x="2" y="2"/>
                  <a:pt x="0" y="2"/>
                </a:cubicBezTo>
                <a:cubicBezTo>
                  <a:pt x="0" y="2"/>
                  <a:pt x="0" y="1"/>
                  <a:pt x="1" y="1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78" name="Freeform 125"/>
          <p:cNvSpPr>
            <a:spLocks/>
          </p:cNvSpPr>
          <p:nvPr/>
        </p:nvSpPr>
        <p:spPr bwMode="auto">
          <a:xfrm>
            <a:off x="2241902" y="3337816"/>
            <a:ext cx="8369" cy="10760"/>
          </a:xfrm>
          <a:custGeom>
            <a:avLst/>
            <a:gdLst>
              <a:gd name="T0" fmla="*/ 2 w 3"/>
              <a:gd name="T1" fmla="*/ 4 h 4"/>
              <a:gd name="T2" fmla="*/ 0 w 3"/>
              <a:gd name="T3" fmla="*/ 3 h 4"/>
              <a:gd name="T4" fmla="*/ 2 w 3"/>
              <a:gd name="T5" fmla="*/ 0 h 4"/>
              <a:gd name="T6" fmla="*/ 2 w 3"/>
              <a:gd name="T7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4">
                <a:moveTo>
                  <a:pt x="2" y="4"/>
                </a:moveTo>
                <a:cubicBezTo>
                  <a:pt x="1" y="4"/>
                  <a:pt x="0" y="3"/>
                  <a:pt x="0" y="3"/>
                </a:cubicBezTo>
                <a:cubicBezTo>
                  <a:pt x="0" y="2"/>
                  <a:pt x="1" y="1"/>
                  <a:pt x="2" y="0"/>
                </a:cubicBezTo>
                <a:cubicBezTo>
                  <a:pt x="3" y="1"/>
                  <a:pt x="2" y="3"/>
                  <a:pt x="2" y="4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79" name="Freeform 126"/>
          <p:cNvSpPr>
            <a:spLocks/>
          </p:cNvSpPr>
          <p:nvPr/>
        </p:nvSpPr>
        <p:spPr bwMode="auto">
          <a:xfrm>
            <a:off x="2233534" y="3340208"/>
            <a:ext cx="8369" cy="8369"/>
          </a:xfrm>
          <a:custGeom>
            <a:avLst/>
            <a:gdLst>
              <a:gd name="T0" fmla="*/ 0 w 3"/>
              <a:gd name="T1" fmla="*/ 3 h 3"/>
              <a:gd name="T2" fmla="*/ 1 w 3"/>
              <a:gd name="T3" fmla="*/ 1 h 3"/>
              <a:gd name="T4" fmla="*/ 2 w 3"/>
              <a:gd name="T5" fmla="*/ 2 h 3"/>
              <a:gd name="T6" fmla="*/ 0 w 3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3">
                <a:moveTo>
                  <a:pt x="0" y="3"/>
                </a:moveTo>
                <a:cubicBezTo>
                  <a:pt x="0" y="2"/>
                  <a:pt x="1" y="1"/>
                  <a:pt x="1" y="1"/>
                </a:cubicBezTo>
                <a:cubicBezTo>
                  <a:pt x="2" y="0"/>
                  <a:pt x="3" y="1"/>
                  <a:pt x="2" y="2"/>
                </a:cubicBezTo>
                <a:cubicBezTo>
                  <a:pt x="2" y="2"/>
                  <a:pt x="1" y="3"/>
                  <a:pt x="0" y="3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80" name="Freeform 127"/>
          <p:cNvSpPr>
            <a:spLocks/>
          </p:cNvSpPr>
          <p:nvPr/>
        </p:nvSpPr>
        <p:spPr bwMode="auto">
          <a:xfrm>
            <a:off x="2233533" y="3354554"/>
            <a:ext cx="5978" cy="2391"/>
          </a:xfrm>
          <a:custGeom>
            <a:avLst/>
            <a:gdLst>
              <a:gd name="T0" fmla="*/ 1 w 2"/>
              <a:gd name="T1" fmla="*/ 1 h 1"/>
              <a:gd name="T2" fmla="*/ 0 w 2"/>
              <a:gd name="T3" fmla="*/ 1 h 1"/>
              <a:gd name="T4" fmla="*/ 1 w 2"/>
              <a:gd name="T5" fmla="*/ 0 h 1"/>
              <a:gd name="T6" fmla="*/ 1 w 2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1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0"/>
                  <a:pt x="1" y="0"/>
                </a:cubicBezTo>
                <a:cubicBezTo>
                  <a:pt x="2" y="0"/>
                  <a:pt x="1" y="1"/>
                  <a:pt x="1" y="1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81" name="Freeform 128"/>
          <p:cNvSpPr>
            <a:spLocks/>
          </p:cNvSpPr>
          <p:nvPr/>
        </p:nvSpPr>
        <p:spPr bwMode="auto">
          <a:xfrm>
            <a:off x="2239510" y="3352162"/>
            <a:ext cx="4782" cy="4782"/>
          </a:xfrm>
          <a:custGeom>
            <a:avLst/>
            <a:gdLst>
              <a:gd name="T0" fmla="*/ 0 w 2"/>
              <a:gd name="T1" fmla="*/ 0 h 2"/>
              <a:gd name="T2" fmla="*/ 1 w 2"/>
              <a:gd name="T3" fmla="*/ 2 h 2"/>
              <a:gd name="T4" fmla="*/ 0 w 2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0" y="0"/>
                </a:moveTo>
                <a:cubicBezTo>
                  <a:pt x="1" y="0"/>
                  <a:pt x="2" y="2"/>
                  <a:pt x="1" y="2"/>
                </a:cubicBezTo>
                <a:cubicBezTo>
                  <a:pt x="0" y="2"/>
                  <a:pt x="0" y="0"/>
                  <a:pt x="0" y="0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82" name="Freeform 129"/>
          <p:cNvSpPr>
            <a:spLocks/>
          </p:cNvSpPr>
          <p:nvPr/>
        </p:nvSpPr>
        <p:spPr bwMode="auto">
          <a:xfrm>
            <a:off x="2239511" y="3360532"/>
            <a:ext cx="8369" cy="8369"/>
          </a:xfrm>
          <a:custGeom>
            <a:avLst/>
            <a:gdLst>
              <a:gd name="T0" fmla="*/ 2 w 3"/>
              <a:gd name="T1" fmla="*/ 2 h 3"/>
              <a:gd name="T2" fmla="*/ 1 w 3"/>
              <a:gd name="T3" fmla="*/ 1 h 3"/>
              <a:gd name="T4" fmla="*/ 2 w 3"/>
              <a:gd name="T5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3">
                <a:moveTo>
                  <a:pt x="2" y="2"/>
                </a:moveTo>
                <a:cubicBezTo>
                  <a:pt x="3" y="2"/>
                  <a:pt x="2" y="0"/>
                  <a:pt x="1" y="1"/>
                </a:cubicBezTo>
                <a:cubicBezTo>
                  <a:pt x="0" y="1"/>
                  <a:pt x="1" y="3"/>
                  <a:pt x="2" y="2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83" name="Freeform 130"/>
          <p:cNvSpPr>
            <a:spLocks/>
          </p:cNvSpPr>
          <p:nvPr/>
        </p:nvSpPr>
        <p:spPr bwMode="auto">
          <a:xfrm>
            <a:off x="2219188" y="3281630"/>
            <a:ext cx="8369" cy="13150"/>
          </a:xfrm>
          <a:custGeom>
            <a:avLst/>
            <a:gdLst>
              <a:gd name="T0" fmla="*/ 3 w 3"/>
              <a:gd name="T1" fmla="*/ 4 h 5"/>
              <a:gd name="T2" fmla="*/ 1 w 3"/>
              <a:gd name="T3" fmla="*/ 5 h 5"/>
              <a:gd name="T4" fmla="*/ 0 w 3"/>
              <a:gd name="T5" fmla="*/ 3 h 5"/>
              <a:gd name="T6" fmla="*/ 3 w 3"/>
              <a:gd name="T7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5">
                <a:moveTo>
                  <a:pt x="3" y="4"/>
                </a:moveTo>
                <a:cubicBezTo>
                  <a:pt x="3" y="4"/>
                  <a:pt x="2" y="5"/>
                  <a:pt x="1" y="5"/>
                </a:cubicBezTo>
                <a:cubicBezTo>
                  <a:pt x="1" y="4"/>
                  <a:pt x="0" y="3"/>
                  <a:pt x="0" y="3"/>
                </a:cubicBezTo>
                <a:cubicBezTo>
                  <a:pt x="0" y="0"/>
                  <a:pt x="2" y="3"/>
                  <a:pt x="3" y="4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84" name="Freeform 131"/>
          <p:cNvSpPr>
            <a:spLocks/>
          </p:cNvSpPr>
          <p:nvPr/>
        </p:nvSpPr>
        <p:spPr bwMode="auto">
          <a:xfrm>
            <a:off x="2179737" y="3281630"/>
            <a:ext cx="47819" cy="35864"/>
          </a:xfrm>
          <a:custGeom>
            <a:avLst/>
            <a:gdLst>
              <a:gd name="T0" fmla="*/ 8 w 17"/>
              <a:gd name="T1" fmla="*/ 7 h 13"/>
              <a:gd name="T2" fmla="*/ 4 w 17"/>
              <a:gd name="T3" fmla="*/ 1 h 13"/>
              <a:gd name="T4" fmla="*/ 6 w 17"/>
              <a:gd name="T5" fmla="*/ 1 h 13"/>
              <a:gd name="T6" fmla="*/ 6 w 17"/>
              <a:gd name="T7" fmla="*/ 2 h 13"/>
              <a:gd name="T8" fmla="*/ 7 w 17"/>
              <a:gd name="T9" fmla="*/ 3 h 13"/>
              <a:gd name="T10" fmla="*/ 9 w 17"/>
              <a:gd name="T11" fmla="*/ 4 h 13"/>
              <a:gd name="T12" fmla="*/ 10 w 17"/>
              <a:gd name="T13" fmla="*/ 5 h 13"/>
              <a:gd name="T14" fmla="*/ 12 w 17"/>
              <a:gd name="T15" fmla="*/ 5 h 13"/>
              <a:gd name="T16" fmla="*/ 13 w 17"/>
              <a:gd name="T17" fmla="*/ 9 h 13"/>
              <a:gd name="T18" fmla="*/ 15 w 17"/>
              <a:gd name="T19" fmla="*/ 12 h 13"/>
              <a:gd name="T20" fmla="*/ 13 w 17"/>
              <a:gd name="T21" fmla="*/ 12 h 13"/>
              <a:gd name="T22" fmla="*/ 12 w 17"/>
              <a:gd name="T23" fmla="*/ 10 h 13"/>
              <a:gd name="T24" fmla="*/ 10 w 17"/>
              <a:gd name="T25" fmla="*/ 8 h 13"/>
              <a:gd name="T26" fmla="*/ 8 w 17"/>
              <a:gd name="T27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" h="13">
                <a:moveTo>
                  <a:pt x="8" y="7"/>
                </a:moveTo>
                <a:cubicBezTo>
                  <a:pt x="7" y="6"/>
                  <a:pt x="0" y="2"/>
                  <a:pt x="4" y="1"/>
                </a:cubicBezTo>
                <a:cubicBezTo>
                  <a:pt x="5" y="0"/>
                  <a:pt x="5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7" y="3"/>
                  <a:pt x="7" y="3"/>
                </a:cubicBezTo>
                <a:cubicBezTo>
                  <a:pt x="8" y="4"/>
                  <a:pt x="8" y="4"/>
                  <a:pt x="9" y="4"/>
                </a:cubicBezTo>
                <a:cubicBezTo>
                  <a:pt x="10" y="5"/>
                  <a:pt x="10" y="5"/>
                  <a:pt x="10" y="5"/>
                </a:cubicBezTo>
                <a:cubicBezTo>
                  <a:pt x="11" y="5"/>
                  <a:pt x="11" y="5"/>
                  <a:pt x="12" y="5"/>
                </a:cubicBezTo>
                <a:cubicBezTo>
                  <a:pt x="13" y="6"/>
                  <a:pt x="12" y="8"/>
                  <a:pt x="13" y="9"/>
                </a:cubicBezTo>
                <a:cubicBezTo>
                  <a:pt x="14" y="11"/>
                  <a:pt x="17" y="10"/>
                  <a:pt x="15" y="12"/>
                </a:cubicBezTo>
                <a:cubicBezTo>
                  <a:pt x="15" y="13"/>
                  <a:pt x="14" y="13"/>
                  <a:pt x="13" y="12"/>
                </a:cubicBezTo>
                <a:cubicBezTo>
                  <a:pt x="12" y="12"/>
                  <a:pt x="12" y="11"/>
                  <a:pt x="12" y="10"/>
                </a:cubicBezTo>
                <a:cubicBezTo>
                  <a:pt x="11" y="9"/>
                  <a:pt x="11" y="9"/>
                  <a:pt x="10" y="8"/>
                </a:cubicBezTo>
                <a:cubicBezTo>
                  <a:pt x="9" y="8"/>
                  <a:pt x="9" y="7"/>
                  <a:pt x="8" y="7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85" name="Freeform 132"/>
          <p:cNvSpPr>
            <a:spLocks/>
          </p:cNvSpPr>
          <p:nvPr/>
        </p:nvSpPr>
        <p:spPr bwMode="auto">
          <a:xfrm>
            <a:off x="2179736" y="3362922"/>
            <a:ext cx="10760" cy="10760"/>
          </a:xfrm>
          <a:custGeom>
            <a:avLst/>
            <a:gdLst>
              <a:gd name="T0" fmla="*/ 1 w 4"/>
              <a:gd name="T1" fmla="*/ 1 h 4"/>
              <a:gd name="T2" fmla="*/ 3 w 4"/>
              <a:gd name="T3" fmla="*/ 3 h 4"/>
              <a:gd name="T4" fmla="*/ 1 w 4"/>
              <a:gd name="T5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4">
                <a:moveTo>
                  <a:pt x="1" y="1"/>
                </a:moveTo>
                <a:cubicBezTo>
                  <a:pt x="2" y="0"/>
                  <a:pt x="4" y="2"/>
                  <a:pt x="3" y="3"/>
                </a:cubicBezTo>
                <a:cubicBezTo>
                  <a:pt x="2" y="4"/>
                  <a:pt x="0" y="1"/>
                  <a:pt x="1" y="1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86" name="Freeform 133"/>
          <p:cNvSpPr>
            <a:spLocks/>
          </p:cNvSpPr>
          <p:nvPr/>
        </p:nvSpPr>
        <p:spPr bwMode="auto">
          <a:xfrm>
            <a:off x="2128333" y="3317495"/>
            <a:ext cx="11955" cy="8369"/>
          </a:xfrm>
          <a:custGeom>
            <a:avLst/>
            <a:gdLst>
              <a:gd name="T0" fmla="*/ 2 w 4"/>
              <a:gd name="T1" fmla="*/ 3 h 3"/>
              <a:gd name="T2" fmla="*/ 0 w 4"/>
              <a:gd name="T3" fmla="*/ 0 h 3"/>
              <a:gd name="T4" fmla="*/ 1 w 4"/>
              <a:gd name="T5" fmla="*/ 0 h 3"/>
              <a:gd name="T6" fmla="*/ 3 w 4"/>
              <a:gd name="T7" fmla="*/ 3 h 3"/>
              <a:gd name="T8" fmla="*/ 3 w 4"/>
              <a:gd name="T9" fmla="*/ 2 h 3"/>
              <a:gd name="T10" fmla="*/ 2 w 4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1" y="3"/>
                  <a:pt x="0" y="1"/>
                  <a:pt x="0" y="0"/>
                </a:cubicBezTo>
                <a:cubicBezTo>
                  <a:pt x="0" y="0"/>
                  <a:pt x="1" y="0"/>
                  <a:pt x="1" y="0"/>
                </a:cubicBezTo>
                <a:cubicBezTo>
                  <a:pt x="1" y="1"/>
                  <a:pt x="4" y="1"/>
                  <a:pt x="3" y="3"/>
                </a:cubicBezTo>
                <a:cubicBezTo>
                  <a:pt x="3" y="2"/>
                  <a:pt x="3" y="3"/>
                  <a:pt x="3" y="2"/>
                </a:cubicBezTo>
                <a:cubicBezTo>
                  <a:pt x="3" y="3"/>
                  <a:pt x="2" y="3"/>
                  <a:pt x="2" y="3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87" name="Freeform 134"/>
          <p:cNvSpPr>
            <a:spLocks/>
          </p:cNvSpPr>
          <p:nvPr/>
        </p:nvSpPr>
        <p:spPr bwMode="auto">
          <a:xfrm>
            <a:off x="2117573" y="3300757"/>
            <a:ext cx="20323" cy="14346"/>
          </a:xfrm>
          <a:custGeom>
            <a:avLst/>
            <a:gdLst>
              <a:gd name="T0" fmla="*/ 5 w 7"/>
              <a:gd name="T1" fmla="*/ 2 h 5"/>
              <a:gd name="T2" fmla="*/ 6 w 7"/>
              <a:gd name="T3" fmla="*/ 5 h 5"/>
              <a:gd name="T4" fmla="*/ 3 w 7"/>
              <a:gd name="T5" fmla="*/ 4 h 5"/>
              <a:gd name="T6" fmla="*/ 4 w 7"/>
              <a:gd name="T7" fmla="*/ 0 h 5"/>
              <a:gd name="T8" fmla="*/ 5 w 7"/>
              <a:gd name="T9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5">
                <a:moveTo>
                  <a:pt x="5" y="2"/>
                </a:moveTo>
                <a:cubicBezTo>
                  <a:pt x="5" y="3"/>
                  <a:pt x="7" y="4"/>
                  <a:pt x="6" y="5"/>
                </a:cubicBezTo>
                <a:cubicBezTo>
                  <a:pt x="5" y="5"/>
                  <a:pt x="3" y="5"/>
                  <a:pt x="3" y="4"/>
                </a:cubicBezTo>
                <a:cubicBezTo>
                  <a:pt x="0" y="4"/>
                  <a:pt x="3" y="1"/>
                  <a:pt x="4" y="0"/>
                </a:cubicBezTo>
                <a:cubicBezTo>
                  <a:pt x="6" y="0"/>
                  <a:pt x="5" y="1"/>
                  <a:pt x="5" y="2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88" name="Freeform 135"/>
          <p:cNvSpPr>
            <a:spLocks/>
          </p:cNvSpPr>
          <p:nvPr/>
        </p:nvSpPr>
        <p:spPr bwMode="auto">
          <a:xfrm>
            <a:off x="2106813" y="3258917"/>
            <a:ext cx="10760" cy="16737"/>
          </a:xfrm>
          <a:custGeom>
            <a:avLst/>
            <a:gdLst>
              <a:gd name="T0" fmla="*/ 4 w 4"/>
              <a:gd name="T1" fmla="*/ 6 h 6"/>
              <a:gd name="T2" fmla="*/ 4 w 4"/>
              <a:gd name="T3" fmla="*/ 6 h 6"/>
              <a:gd name="T4" fmla="*/ 0 w 4"/>
              <a:gd name="T5" fmla="*/ 2 h 6"/>
              <a:gd name="T6" fmla="*/ 1 w 4"/>
              <a:gd name="T7" fmla="*/ 1 h 6"/>
              <a:gd name="T8" fmla="*/ 2 w 4"/>
              <a:gd name="T9" fmla="*/ 3 h 6"/>
              <a:gd name="T10" fmla="*/ 4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4" y="6"/>
                </a:moveTo>
                <a:cubicBezTo>
                  <a:pt x="4" y="6"/>
                  <a:pt x="4" y="6"/>
                  <a:pt x="4" y="6"/>
                </a:cubicBezTo>
                <a:cubicBezTo>
                  <a:pt x="3" y="6"/>
                  <a:pt x="1" y="3"/>
                  <a:pt x="0" y="2"/>
                </a:cubicBezTo>
                <a:cubicBezTo>
                  <a:pt x="0" y="1"/>
                  <a:pt x="0" y="0"/>
                  <a:pt x="1" y="1"/>
                </a:cubicBezTo>
                <a:cubicBezTo>
                  <a:pt x="2" y="1"/>
                  <a:pt x="2" y="3"/>
                  <a:pt x="2" y="3"/>
                </a:cubicBezTo>
                <a:cubicBezTo>
                  <a:pt x="3" y="4"/>
                  <a:pt x="4" y="5"/>
                  <a:pt x="4" y="6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89" name="Freeform 136"/>
          <p:cNvSpPr>
            <a:spLocks/>
          </p:cNvSpPr>
          <p:nvPr/>
        </p:nvSpPr>
        <p:spPr bwMode="auto">
          <a:xfrm>
            <a:off x="1829466" y="3215880"/>
            <a:ext cx="43037" cy="82487"/>
          </a:xfrm>
          <a:custGeom>
            <a:avLst/>
            <a:gdLst>
              <a:gd name="T0" fmla="*/ 4 w 15"/>
              <a:gd name="T1" fmla="*/ 13 h 29"/>
              <a:gd name="T2" fmla="*/ 3 w 15"/>
              <a:gd name="T3" fmla="*/ 10 h 29"/>
              <a:gd name="T4" fmla="*/ 1 w 15"/>
              <a:gd name="T5" fmla="*/ 5 h 29"/>
              <a:gd name="T6" fmla="*/ 2 w 15"/>
              <a:gd name="T7" fmla="*/ 2 h 29"/>
              <a:gd name="T8" fmla="*/ 9 w 15"/>
              <a:gd name="T9" fmla="*/ 1 h 29"/>
              <a:gd name="T10" fmla="*/ 12 w 15"/>
              <a:gd name="T11" fmla="*/ 0 h 29"/>
              <a:gd name="T12" fmla="*/ 13 w 15"/>
              <a:gd name="T13" fmla="*/ 2 h 29"/>
              <a:gd name="T14" fmla="*/ 15 w 15"/>
              <a:gd name="T15" fmla="*/ 7 h 29"/>
              <a:gd name="T16" fmla="*/ 14 w 15"/>
              <a:gd name="T17" fmla="*/ 15 h 29"/>
              <a:gd name="T18" fmla="*/ 12 w 15"/>
              <a:gd name="T19" fmla="*/ 23 h 29"/>
              <a:gd name="T20" fmla="*/ 9 w 15"/>
              <a:gd name="T21" fmla="*/ 22 h 29"/>
              <a:gd name="T22" fmla="*/ 3 w 15"/>
              <a:gd name="T23" fmla="*/ 19 h 29"/>
              <a:gd name="T24" fmla="*/ 4 w 15"/>
              <a:gd name="T25" fmla="*/ 13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" h="29">
                <a:moveTo>
                  <a:pt x="4" y="13"/>
                </a:moveTo>
                <a:cubicBezTo>
                  <a:pt x="4" y="12"/>
                  <a:pt x="3" y="11"/>
                  <a:pt x="3" y="10"/>
                </a:cubicBezTo>
                <a:cubicBezTo>
                  <a:pt x="3" y="8"/>
                  <a:pt x="1" y="7"/>
                  <a:pt x="1" y="5"/>
                </a:cubicBezTo>
                <a:cubicBezTo>
                  <a:pt x="0" y="4"/>
                  <a:pt x="2" y="2"/>
                  <a:pt x="2" y="2"/>
                </a:cubicBezTo>
                <a:cubicBezTo>
                  <a:pt x="3" y="6"/>
                  <a:pt x="7" y="1"/>
                  <a:pt x="9" y="1"/>
                </a:cubicBezTo>
                <a:cubicBezTo>
                  <a:pt x="10" y="0"/>
                  <a:pt x="11" y="0"/>
                  <a:pt x="12" y="0"/>
                </a:cubicBezTo>
                <a:cubicBezTo>
                  <a:pt x="13" y="1"/>
                  <a:pt x="12" y="1"/>
                  <a:pt x="13" y="2"/>
                </a:cubicBezTo>
                <a:cubicBezTo>
                  <a:pt x="14" y="4"/>
                  <a:pt x="15" y="4"/>
                  <a:pt x="15" y="7"/>
                </a:cubicBezTo>
                <a:cubicBezTo>
                  <a:pt x="15" y="9"/>
                  <a:pt x="14" y="13"/>
                  <a:pt x="14" y="15"/>
                </a:cubicBezTo>
                <a:cubicBezTo>
                  <a:pt x="13" y="18"/>
                  <a:pt x="15" y="22"/>
                  <a:pt x="12" y="23"/>
                </a:cubicBezTo>
                <a:cubicBezTo>
                  <a:pt x="11" y="23"/>
                  <a:pt x="10" y="22"/>
                  <a:pt x="9" y="22"/>
                </a:cubicBezTo>
                <a:cubicBezTo>
                  <a:pt x="8" y="29"/>
                  <a:pt x="1" y="24"/>
                  <a:pt x="3" y="19"/>
                </a:cubicBezTo>
                <a:cubicBezTo>
                  <a:pt x="3" y="17"/>
                  <a:pt x="4" y="15"/>
                  <a:pt x="4" y="13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90" name="Freeform 137"/>
          <p:cNvSpPr>
            <a:spLocks/>
          </p:cNvSpPr>
          <p:nvPr/>
        </p:nvSpPr>
        <p:spPr bwMode="auto">
          <a:xfrm>
            <a:off x="1841421" y="3159692"/>
            <a:ext cx="25105" cy="53796"/>
          </a:xfrm>
          <a:custGeom>
            <a:avLst/>
            <a:gdLst>
              <a:gd name="T0" fmla="*/ 9 w 9"/>
              <a:gd name="T1" fmla="*/ 10 h 19"/>
              <a:gd name="T2" fmla="*/ 5 w 9"/>
              <a:gd name="T3" fmla="*/ 18 h 19"/>
              <a:gd name="T4" fmla="*/ 2 w 9"/>
              <a:gd name="T5" fmla="*/ 13 h 19"/>
              <a:gd name="T6" fmla="*/ 1 w 9"/>
              <a:gd name="T7" fmla="*/ 7 h 19"/>
              <a:gd name="T8" fmla="*/ 5 w 9"/>
              <a:gd name="T9" fmla="*/ 3 h 19"/>
              <a:gd name="T10" fmla="*/ 7 w 9"/>
              <a:gd name="T11" fmla="*/ 1 h 19"/>
              <a:gd name="T12" fmla="*/ 8 w 9"/>
              <a:gd name="T13" fmla="*/ 0 h 19"/>
              <a:gd name="T14" fmla="*/ 8 w 9"/>
              <a:gd name="T15" fmla="*/ 4 h 19"/>
              <a:gd name="T16" fmla="*/ 9 w 9"/>
              <a:gd name="T17" fmla="*/ 1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" h="19">
                <a:moveTo>
                  <a:pt x="9" y="10"/>
                </a:moveTo>
                <a:cubicBezTo>
                  <a:pt x="9" y="12"/>
                  <a:pt x="7" y="19"/>
                  <a:pt x="5" y="18"/>
                </a:cubicBezTo>
                <a:cubicBezTo>
                  <a:pt x="3" y="18"/>
                  <a:pt x="2" y="14"/>
                  <a:pt x="2" y="13"/>
                </a:cubicBezTo>
                <a:cubicBezTo>
                  <a:pt x="2" y="11"/>
                  <a:pt x="0" y="9"/>
                  <a:pt x="1" y="7"/>
                </a:cubicBezTo>
                <a:cubicBezTo>
                  <a:pt x="1" y="6"/>
                  <a:pt x="3" y="4"/>
                  <a:pt x="5" y="3"/>
                </a:cubicBezTo>
                <a:cubicBezTo>
                  <a:pt x="5" y="2"/>
                  <a:pt x="6" y="2"/>
                  <a:pt x="7" y="1"/>
                </a:cubicBezTo>
                <a:cubicBezTo>
                  <a:pt x="8" y="0"/>
                  <a:pt x="7" y="0"/>
                  <a:pt x="8" y="0"/>
                </a:cubicBezTo>
                <a:cubicBezTo>
                  <a:pt x="9" y="1"/>
                  <a:pt x="8" y="3"/>
                  <a:pt x="8" y="4"/>
                </a:cubicBezTo>
                <a:cubicBezTo>
                  <a:pt x="8" y="6"/>
                  <a:pt x="9" y="8"/>
                  <a:pt x="9" y="10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91" name="Freeform 138"/>
          <p:cNvSpPr>
            <a:spLocks/>
          </p:cNvSpPr>
          <p:nvPr/>
        </p:nvSpPr>
        <p:spPr bwMode="auto">
          <a:xfrm>
            <a:off x="1665688" y="3275652"/>
            <a:ext cx="16737" cy="14346"/>
          </a:xfrm>
          <a:custGeom>
            <a:avLst/>
            <a:gdLst>
              <a:gd name="T0" fmla="*/ 2 w 6"/>
              <a:gd name="T1" fmla="*/ 2 h 5"/>
              <a:gd name="T2" fmla="*/ 2 w 6"/>
              <a:gd name="T3" fmla="*/ 5 h 5"/>
              <a:gd name="T4" fmla="*/ 2 w 6"/>
              <a:gd name="T5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5">
                <a:moveTo>
                  <a:pt x="2" y="2"/>
                </a:moveTo>
                <a:cubicBezTo>
                  <a:pt x="6" y="0"/>
                  <a:pt x="4" y="5"/>
                  <a:pt x="2" y="5"/>
                </a:cubicBezTo>
                <a:cubicBezTo>
                  <a:pt x="0" y="5"/>
                  <a:pt x="1" y="2"/>
                  <a:pt x="2" y="2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92" name="Freeform 139"/>
          <p:cNvSpPr>
            <a:spLocks/>
          </p:cNvSpPr>
          <p:nvPr/>
        </p:nvSpPr>
        <p:spPr bwMode="auto">
          <a:xfrm>
            <a:off x="1694378" y="3255330"/>
            <a:ext cx="27496" cy="22714"/>
          </a:xfrm>
          <a:custGeom>
            <a:avLst/>
            <a:gdLst>
              <a:gd name="T0" fmla="*/ 9 w 10"/>
              <a:gd name="T1" fmla="*/ 2 h 8"/>
              <a:gd name="T2" fmla="*/ 8 w 10"/>
              <a:gd name="T3" fmla="*/ 6 h 8"/>
              <a:gd name="T4" fmla="*/ 4 w 10"/>
              <a:gd name="T5" fmla="*/ 7 h 8"/>
              <a:gd name="T6" fmla="*/ 3 w 10"/>
              <a:gd name="T7" fmla="*/ 6 h 8"/>
              <a:gd name="T8" fmla="*/ 1 w 10"/>
              <a:gd name="T9" fmla="*/ 4 h 8"/>
              <a:gd name="T10" fmla="*/ 2 w 10"/>
              <a:gd name="T11" fmla="*/ 2 h 8"/>
              <a:gd name="T12" fmla="*/ 8 w 10"/>
              <a:gd name="T13" fmla="*/ 0 h 8"/>
              <a:gd name="T14" fmla="*/ 7 w 10"/>
              <a:gd name="T15" fmla="*/ 2 h 8"/>
              <a:gd name="T16" fmla="*/ 9 w 10"/>
              <a:gd name="T17" fmla="*/ 2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8">
                <a:moveTo>
                  <a:pt x="9" y="2"/>
                </a:moveTo>
                <a:cubicBezTo>
                  <a:pt x="10" y="2"/>
                  <a:pt x="9" y="5"/>
                  <a:pt x="8" y="6"/>
                </a:cubicBezTo>
                <a:cubicBezTo>
                  <a:pt x="7" y="7"/>
                  <a:pt x="6" y="8"/>
                  <a:pt x="4" y="7"/>
                </a:cubicBezTo>
                <a:cubicBezTo>
                  <a:pt x="4" y="7"/>
                  <a:pt x="3" y="6"/>
                  <a:pt x="3" y="6"/>
                </a:cubicBezTo>
                <a:cubicBezTo>
                  <a:pt x="2" y="5"/>
                  <a:pt x="1" y="6"/>
                  <a:pt x="1" y="4"/>
                </a:cubicBezTo>
                <a:cubicBezTo>
                  <a:pt x="0" y="3"/>
                  <a:pt x="1" y="3"/>
                  <a:pt x="2" y="2"/>
                </a:cubicBezTo>
                <a:cubicBezTo>
                  <a:pt x="4" y="1"/>
                  <a:pt x="5" y="0"/>
                  <a:pt x="8" y="0"/>
                </a:cubicBezTo>
                <a:cubicBezTo>
                  <a:pt x="7" y="1"/>
                  <a:pt x="8" y="1"/>
                  <a:pt x="7" y="2"/>
                </a:cubicBezTo>
                <a:cubicBezTo>
                  <a:pt x="8" y="2"/>
                  <a:pt x="9" y="2"/>
                  <a:pt x="9" y="2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93" name="Freeform 140"/>
          <p:cNvSpPr>
            <a:spLocks/>
          </p:cNvSpPr>
          <p:nvPr/>
        </p:nvSpPr>
        <p:spPr bwMode="auto">
          <a:xfrm>
            <a:off x="1725461" y="3250548"/>
            <a:ext cx="19127" cy="10760"/>
          </a:xfrm>
          <a:custGeom>
            <a:avLst/>
            <a:gdLst>
              <a:gd name="T0" fmla="*/ 6 w 7"/>
              <a:gd name="T1" fmla="*/ 4 h 4"/>
              <a:gd name="T2" fmla="*/ 3 w 7"/>
              <a:gd name="T3" fmla="*/ 1 h 4"/>
              <a:gd name="T4" fmla="*/ 6 w 7"/>
              <a:gd name="T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4">
                <a:moveTo>
                  <a:pt x="6" y="4"/>
                </a:moveTo>
                <a:cubicBezTo>
                  <a:pt x="5" y="4"/>
                  <a:pt x="0" y="2"/>
                  <a:pt x="3" y="1"/>
                </a:cubicBezTo>
                <a:cubicBezTo>
                  <a:pt x="4" y="0"/>
                  <a:pt x="7" y="3"/>
                  <a:pt x="6" y="4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94" name="Freeform 141"/>
          <p:cNvSpPr>
            <a:spLocks/>
          </p:cNvSpPr>
          <p:nvPr/>
        </p:nvSpPr>
        <p:spPr bwMode="auto">
          <a:xfrm>
            <a:off x="4221589" y="3806439"/>
            <a:ext cx="62164" cy="47819"/>
          </a:xfrm>
          <a:custGeom>
            <a:avLst/>
            <a:gdLst>
              <a:gd name="T0" fmla="*/ 1 w 22"/>
              <a:gd name="T1" fmla="*/ 14 h 17"/>
              <a:gd name="T2" fmla="*/ 1 w 22"/>
              <a:gd name="T3" fmla="*/ 6 h 17"/>
              <a:gd name="T4" fmla="*/ 5 w 22"/>
              <a:gd name="T5" fmla="*/ 4 h 17"/>
              <a:gd name="T6" fmla="*/ 8 w 22"/>
              <a:gd name="T7" fmla="*/ 2 h 17"/>
              <a:gd name="T8" fmla="*/ 12 w 22"/>
              <a:gd name="T9" fmla="*/ 1 h 17"/>
              <a:gd name="T10" fmla="*/ 17 w 22"/>
              <a:gd name="T11" fmla="*/ 0 h 17"/>
              <a:gd name="T12" fmla="*/ 19 w 22"/>
              <a:gd name="T13" fmla="*/ 1 h 17"/>
              <a:gd name="T14" fmla="*/ 22 w 22"/>
              <a:gd name="T15" fmla="*/ 2 h 17"/>
              <a:gd name="T16" fmla="*/ 21 w 22"/>
              <a:gd name="T17" fmla="*/ 3 h 17"/>
              <a:gd name="T18" fmla="*/ 20 w 22"/>
              <a:gd name="T19" fmla="*/ 4 h 17"/>
              <a:gd name="T20" fmla="*/ 18 w 22"/>
              <a:gd name="T21" fmla="*/ 7 h 17"/>
              <a:gd name="T22" fmla="*/ 17 w 22"/>
              <a:gd name="T23" fmla="*/ 8 h 17"/>
              <a:gd name="T24" fmla="*/ 16 w 22"/>
              <a:gd name="T25" fmla="*/ 10 h 17"/>
              <a:gd name="T26" fmla="*/ 16 w 22"/>
              <a:gd name="T27" fmla="*/ 13 h 17"/>
              <a:gd name="T28" fmla="*/ 12 w 22"/>
              <a:gd name="T29" fmla="*/ 15 h 17"/>
              <a:gd name="T30" fmla="*/ 12 w 22"/>
              <a:gd name="T31" fmla="*/ 15 h 17"/>
              <a:gd name="T32" fmla="*/ 10 w 22"/>
              <a:gd name="T33" fmla="*/ 15 h 17"/>
              <a:gd name="T34" fmla="*/ 9 w 22"/>
              <a:gd name="T35" fmla="*/ 17 h 17"/>
              <a:gd name="T36" fmla="*/ 7 w 22"/>
              <a:gd name="T37" fmla="*/ 16 h 17"/>
              <a:gd name="T38" fmla="*/ 1 w 22"/>
              <a:gd name="T39" fmla="*/ 14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2" h="17">
                <a:moveTo>
                  <a:pt x="1" y="14"/>
                </a:moveTo>
                <a:cubicBezTo>
                  <a:pt x="0" y="13"/>
                  <a:pt x="0" y="8"/>
                  <a:pt x="1" y="6"/>
                </a:cubicBezTo>
                <a:cubicBezTo>
                  <a:pt x="2" y="6"/>
                  <a:pt x="5" y="4"/>
                  <a:pt x="5" y="4"/>
                </a:cubicBezTo>
                <a:cubicBezTo>
                  <a:pt x="5" y="2"/>
                  <a:pt x="6" y="2"/>
                  <a:pt x="8" y="2"/>
                </a:cubicBezTo>
                <a:cubicBezTo>
                  <a:pt x="9" y="1"/>
                  <a:pt x="11" y="1"/>
                  <a:pt x="12" y="1"/>
                </a:cubicBezTo>
                <a:cubicBezTo>
                  <a:pt x="14" y="0"/>
                  <a:pt x="15" y="0"/>
                  <a:pt x="17" y="0"/>
                </a:cubicBezTo>
                <a:cubicBezTo>
                  <a:pt x="19" y="0"/>
                  <a:pt x="18" y="0"/>
                  <a:pt x="19" y="1"/>
                </a:cubicBezTo>
                <a:cubicBezTo>
                  <a:pt x="20" y="1"/>
                  <a:pt x="20" y="2"/>
                  <a:pt x="22" y="2"/>
                </a:cubicBezTo>
                <a:cubicBezTo>
                  <a:pt x="22" y="3"/>
                  <a:pt x="21" y="2"/>
                  <a:pt x="21" y="3"/>
                </a:cubicBezTo>
                <a:cubicBezTo>
                  <a:pt x="21" y="3"/>
                  <a:pt x="20" y="4"/>
                  <a:pt x="20" y="4"/>
                </a:cubicBezTo>
                <a:cubicBezTo>
                  <a:pt x="19" y="5"/>
                  <a:pt x="19" y="6"/>
                  <a:pt x="18" y="7"/>
                </a:cubicBezTo>
                <a:cubicBezTo>
                  <a:pt x="18" y="7"/>
                  <a:pt x="17" y="7"/>
                  <a:pt x="17" y="8"/>
                </a:cubicBezTo>
                <a:cubicBezTo>
                  <a:pt x="17" y="8"/>
                  <a:pt x="16" y="9"/>
                  <a:pt x="16" y="10"/>
                </a:cubicBezTo>
                <a:cubicBezTo>
                  <a:pt x="16" y="11"/>
                  <a:pt x="16" y="12"/>
                  <a:pt x="16" y="13"/>
                </a:cubicBezTo>
                <a:cubicBezTo>
                  <a:pt x="14" y="12"/>
                  <a:pt x="14" y="15"/>
                  <a:pt x="12" y="15"/>
                </a:cubicBezTo>
                <a:cubicBezTo>
                  <a:pt x="12" y="15"/>
                  <a:pt x="13" y="15"/>
                  <a:pt x="12" y="15"/>
                </a:cubicBezTo>
                <a:cubicBezTo>
                  <a:pt x="12" y="16"/>
                  <a:pt x="11" y="16"/>
                  <a:pt x="10" y="15"/>
                </a:cubicBezTo>
                <a:cubicBezTo>
                  <a:pt x="10" y="16"/>
                  <a:pt x="10" y="17"/>
                  <a:pt x="9" y="17"/>
                </a:cubicBezTo>
                <a:cubicBezTo>
                  <a:pt x="8" y="17"/>
                  <a:pt x="7" y="17"/>
                  <a:pt x="7" y="16"/>
                </a:cubicBezTo>
                <a:cubicBezTo>
                  <a:pt x="5" y="16"/>
                  <a:pt x="2" y="16"/>
                  <a:pt x="1" y="14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300" name="Freeform 147"/>
          <p:cNvSpPr>
            <a:spLocks/>
          </p:cNvSpPr>
          <p:nvPr/>
        </p:nvSpPr>
        <p:spPr bwMode="auto">
          <a:xfrm>
            <a:off x="1389534" y="2701829"/>
            <a:ext cx="120742" cy="161388"/>
          </a:xfrm>
          <a:custGeom>
            <a:avLst/>
            <a:gdLst>
              <a:gd name="T0" fmla="*/ 13 w 43"/>
              <a:gd name="T1" fmla="*/ 56 h 57"/>
              <a:gd name="T2" fmla="*/ 8 w 43"/>
              <a:gd name="T3" fmla="*/ 56 h 57"/>
              <a:gd name="T4" fmla="*/ 7 w 43"/>
              <a:gd name="T5" fmla="*/ 54 h 57"/>
              <a:gd name="T6" fmla="*/ 4 w 43"/>
              <a:gd name="T7" fmla="*/ 53 h 57"/>
              <a:gd name="T8" fmla="*/ 0 w 43"/>
              <a:gd name="T9" fmla="*/ 51 h 57"/>
              <a:gd name="T10" fmla="*/ 5 w 43"/>
              <a:gd name="T11" fmla="*/ 48 h 57"/>
              <a:gd name="T12" fmla="*/ 3 w 43"/>
              <a:gd name="T13" fmla="*/ 45 h 57"/>
              <a:gd name="T14" fmla="*/ 5 w 43"/>
              <a:gd name="T15" fmla="*/ 44 h 57"/>
              <a:gd name="T16" fmla="*/ 7 w 43"/>
              <a:gd name="T17" fmla="*/ 42 h 57"/>
              <a:gd name="T18" fmla="*/ 6 w 43"/>
              <a:gd name="T19" fmla="*/ 41 h 57"/>
              <a:gd name="T20" fmla="*/ 8 w 43"/>
              <a:gd name="T21" fmla="*/ 39 h 57"/>
              <a:gd name="T22" fmla="*/ 10 w 43"/>
              <a:gd name="T23" fmla="*/ 35 h 57"/>
              <a:gd name="T24" fmla="*/ 12 w 43"/>
              <a:gd name="T25" fmla="*/ 33 h 57"/>
              <a:gd name="T26" fmla="*/ 5 w 43"/>
              <a:gd name="T27" fmla="*/ 31 h 57"/>
              <a:gd name="T28" fmla="*/ 3 w 43"/>
              <a:gd name="T29" fmla="*/ 27 h 57"/>
              <a:gd name="T30" fmla="*/ 7 w 43"/>
              <a:gd name="T31" fmla="*/ 24 h 57"/>
              <a:gd name="T32" fmla="*/ 2 w 43"/>
              <a:gd name="T33" fmla="*/ 22 h 57"/>
              <a:gd name="T34" fmla="*/ 3 w 43"/>
              <a:gd name="T35" fmla="*/ 19 h 57"/>
              <a:gd name="T36" fmla="*/ 12 w 43"/>
              <a:gd name="T37" fmla="*/ 18 h 57"/>
              <a:gd name="T38" fmla="*/ 16 w 43"/>
              <a:gd name="T39" fmla="*/ 17 h 57"/>
              <a:gd name="T40" fmla="*/ 17 w 43"/>
              <a:gd name="T41" fmla="*/ 14 h 57"/>
              <a:gd name="T42" fmla="*/ 15 w 43"/>
              <a:gd name="T43" fmla="*/ 11 h 57"/>
              <a:gd name="T44" fmla="*/ 17 w 43"/>
              <a:gd name="T45" fmla="*/ 8 h 57"/>
              <a:gd name="T46" fmla="*/ 18 w 43"/>
              <a:gd name="T47" fmla="*/ 5 h 57"/>
              <a:gd name="T48" fmla="*/ 25 w 43"/>
              <a:gd name="T49" fmla="*/ 4 h 57"/>
              <a:gd name="T50" fmla="*/ 30 w 43"/>
              <a:gd name="T51" fmla="*/ 4 h 57"/>
              <a:gd name="T52" fmla="*/ 36 w 43"/>
              <a:gd name="T53" fmla="*/ 3 h 57"/>
              <a:gd name="T54" fmla="*/ 39 w 43"/>
              <a:gd name="T55" fmla="*/ 8 h 57"/>
              <a:gd name="T56" fmla="*/ 40 w 43"/>
              <a:gd name="T57" fmla="*/ 9 h 57"/>
              <a:gd name="T58" fmla="*/ 41 w 43"/>
              <a:gd name="T59" fmla="*/ 11 h 57"/>
              <a:gd name="T60" fmla="*/ 43 w 43"/>
              <a:gd name="T61" fmla="*/ 15 h 57"/>
              <a:gd name="T62" fmla="*/ 41 w 43"/>
              <a:gd name="T63" fmla="*/ 18 h 57"/>
              <a:gd name="T64" fmla="*/ 37 w 43"/>
              <a:gd name="T65" fmla="*/ 22 h 57"/>
              <a:gd name="T66" fmla="*/ 36 w 43"/>
              <a:gd name="T67" fmla="*/ 24 h 57"/>
              <a:gd name="T68" fmla="*/ 37 w 43"/>
              <a:gd name="T69" fmla="*/ 30 h 57"/>
              <a:gd name="T70" fmla="*/ 38 w 43"/>
              <a:gd name="T71" fmla="*/ 35 h 57"/>
              <a:gd name="T72" fmla="*/ 36 w 43"/>
              <a:gd name="T73" fmla="*/ 41 h 57"/>
              <a:gd name="T74" fmla="*/ 34 w 43"/>
              <a:gd name="T75" fmla="*/ 45 h 57"/>
              <a:gd name="T76" fmla="*/ 34 w 43"/>
              <a:gd name="T77" fmla="*/ 48 h 57"/>
              <a:gd name="T78" fmla="*/ 30 w 43"/>
              <a:gd name="T79" fmla="*/ 48 h 57"/>
              <a:gd name="T80" fmla="*/ 24 w 43"/>
              <a:gd name="T81" fmla="*/ 49 h 57"/>
              <a:gd name="T82" fmla="*/ 19 w 43"/>
              <a:gd name="T83" fmla="*/ 53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3" h="57">
                <a:moveTo>
                  <a:pt x="15" y="55"/>
                </a:moveTo>
                <a:cubicBezTo>
                  <a:pt x="14" y="55"/>
                  <a:pt x="14" y="56"/>
                  <a:pt x="13" y="56"/>
                </a:cubicBezTo>
                <a:cubicBezTo>
                  <a:pt x="11" y="56"/>
                  <a:pt x="9" y="57"/>
                  <a:pt x="8" y="57"/>
                </a:cubicBezTo>
                <a:cubicBezTo>
                  <a:pt x="8" y="57"/>
                  <a:pt x="8" y="56"/>
                  <a:pt x="8" y="56"/>
                </a:cubicBezTo>
                <a:cubicBezTo>
                  <a:pt x="7" y="56"/>
                  <a:pt x="6" y="57"/>
                  <a:pt x="5" y="56"/>
                </a:cubicBezTo>
                <a:cubicBezTo>
                  <a:pt x="6" y="55"/>
                  <a:pt x="6" y="55"/>
                  <a:pt x="7" y="54"/>
                </a:cubicBezTo>
                <a:cubicBezTo>
                  <a:pt x="5" y="54"/>
                  <a:pt x="4" y="55"/>
                  <a:pt x="2" y="55"/>
                </a:cubicBezTo>
                <a:cubicBezTo>
                  <a:pt x="3" y="54"/>
                  <a:pt x="5" y="54"/>
                  <a:pt x="4" y="53"/>
                </a:cubicBezTo>
                <a:cubicBezTo>
                  <a:pt x="4" y="52"/>
                  <a:pt x="1" y="54"/>
                  <a:pt x="3" y="52"/>
                </a:cubicBezTo>
                <a:cubicBezTo>
                  <a:pt x="2" y="52"/>
                  <a:pt x="1" y="52"/>
                  <a:pt x="0" y="51"/>
                </a:cubicBezTo>
                <a:cubicBezTo>
                  <a:pt x="1" y="50"/>
                  <a:pt x="2" y="50"/>
                  <a:pt x="2" y="49"/>
                </a:cubicBezTo>
                <a:cubicBezTo>
                  <a:pt x="3" y="49"/>
                  <a:pt x="4" y="48"/>
                  <a:pt x="5" y="48"/>
                </a:cubicBezTo>
                <a:cubicBezTo>
                  <a:pt x="3" y="47"/>
                  <a:pt x="1" y="49"/>
                  <a:pt x="0" y="48"/>
                </a:cubicBezTo>
                <a:cubicBezTo>
                  <a:pt x="0" y="47"/>
                  <a:pt x="2" y="45"/>
                  <a:pt x="3" y="45"/>
                </a:cubicBezTo>
                <a:cubicBezTo>
                  <a:pt x="4" y="45"/>
                  <a:pt x="5" y="46"/>
                  <a:pt x="5" y="44"/>
                </a:cubicBezTo>
                <a:cubicBezTo>
                  <a:pt x="5" y="44"/>
                  <a:pt x="5" y="44"/>
                  <a:pt x="5" y="44"/>
                </a:cubicBezTo>
                <a:cubicBezTo>
                  <a:pt x="5" y="43"/>
                  <a:pt x="6" y="43"/>
                  <a:pt x="7" y="43"/>
                </a:cubicBezTo>
                <a:cubicBezTo>
                  <a:pt x="7" y="42"/>
                  <a:pt x="7" y="42"/>
                  <a:pt x="7" y="42"/>
                </a:cubicBezTo>
                <a:cubicBezTo>
                  <a:pt x="7" y="42"/>
                  <a:pt x="6" y="42"/>
                  <a:pt x="5" y="42"/>
                </a:cubicBezTo>
                <a:cubicBezTo>
                  <a:pt x="5" y="41"/>
                  <a:pt x="6" y="41"/>
                  <a:pt x="6" y="41"/>
                </a:cubicBezTo>
                <a:cubicBezTo>
                  <a:pt x="6" y="41"/>
                  <a:pt x="6" y="41"/>
                  <a:pt x="6" y="41"/>
                </a:cubicBezTo>
                <a:cubicBezTo>
                  <a:pt x="6" y="40"/>
                  <a:pt x="7" y="39"/>
                  <a:pt x="8" y="39"/>
                </a:cubicBezTo>
                <a:cubicBezTo>
                  <a:pt x="8" y="38"/>
                  <a:pt x="8" y="37"/>
                  <a:pt x="9" y="36"/>
                </a:cubicBezTo>
                <a:cubicBezTo>
                  <a:pt x="9" y="36"/>
                  <a:pt x="9" y="36"/>
                  <a:pt x="10" y="35"/>
                </a:cubicBezTo>
                <a:cubicBezTo>
                  <a:pt x="10" y="35"/>
                  <a:pt x="9" y="34"/>
                  <a:pt x="10" y="34"/>
                </a:cubicBezTo>
                <a:cubicBezTo>
                  <a:pt x="10" y="33"/>
                  <a:pt x="11" y="33"/>
                  <a:pt x="12" y="33"/>
                </a:cubicBezTo>
                <a:cubicBezTo>
                  <a:pt x="12" y="33"/>
                  <a:pt x="7" y="33"/>
                  <a:pt x="7" y="32"/>
                </a:cubicBezTo>
                <a:cubicBezTo>
                  <a:pt x="6" y="32"/>
                  <a:pt x="6" y="31"/>
                  <a:pt x="5" y="31"/>
                </a:cubicBezTo>
                <a:cubicBezTo>
                  <a:pt x="4" y="30"/>
                  <a:pt x="4" y="30"/>
                  <a:pt x="3" y="29"/>
                </a:cubicBezTo>
                <a:cubicBezTo>
                  <a:pt x="2" y="28"/>
                  <a:pt x="4" y="28"/>
                  <a:pt x="3" y="27"/>
                </a:cubicBezTo>
                <a:cubicBezTo>
                  <a:pt x="5" y="27"/>
                  <a:pt x="4" y="26"/>
                  <a:pt x="5" y="25"/>
                </a:cubicBezTo>
                <a:cubicBezTo>
                  <a:pt x="5" y="24"/>
                  <a:pt x="7" y="24"/>
                  <a:pt x="7" y="24"/>
                </a:cubicBezTo>
                <a:cubicBezTo>
                  <a:pt x="8" y="22"/>
                  <a:pt x="5" y="23"/>
                  <a:pt x="4" y="23"/>
                </a:cubicBezTo>
                <a:cubicBezTo>
                  <a:pt x="3" y="23"/>
                  <a:pt x="4" y="22"/>
                  <a:pt x="2" y="22"/>
                </a:cubicBezTo>
                <a:cubicBezTo>
                  <a:pt x="2" y="20"/>
                  <a:pt x="5" y="21"/>
                  <a:pt x="4" y="19"/>
                </a:cubicBezTo>
                <a:cubicBezTo>
                  <a:pt x="4" y="19"/>
                  <a:pt x="2" y="20"/>
                  <a:pt x="3" y="19"/>
                </a:cubicBezTo>
                <a:cubicBezTo>
                  <a:pt x="3" y="18"/>
                  <a:pt x="4" y="17"/>
                  <a:pt x="5" y="17"/>
                </a:cubicBezTo>
                <a:cubicBezTo>
                  <a:pt x="6" y="16"/>
                  <a:pt x="12" y="16"/>
                  <a:pt x="12" y="18"/>
                </a:cubicBezTo>
                <a:cubicBezTo>
                  <a:pt x="12" y="18"/>
                  <a:pt x="13" y="17"/>
                  <a:pt x="13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6" y="17"/>
                  <a:pt x="16" y="16"/>
                  <a:pt x="15" y="16"/>
                </a:cubicBezTo>
                <a:cubicBezTo>
                  <a:pt x="16" y="15"/>
                  <a:pt x="17" y="14"/>
                  <a:pt x="17" y="14"/>
                </a:cubicBezTo>
                <a:cubicBezTo>
                  <a:pt x="18" y="13"/>
                  <a:pt x="19" y="14"/>
                  <a:pt x="19" y="12"/>
                </a:cubicBezTo>
                <a:cubicBezTo>
                  <a:pt x="18" y="12"/>
                  <a:pt x="14" y="13"/>
                  <a:pt x="15" y="11"/>
                </a:cubicBezTo>
                <a:cubicBezTo>
                  <a:pt x="15" y="11"/>
                  <a:pt x="15" y="11"/>
                  <a:pt x="14" y="11"/>
                </a:cubicBezTo>
                <a:cubicBezTo>
                  <a:pt x="14" y="9"/>
                  <a:pt x="17" y="10"/>
                  <a:pt x="17" y="8"/>
                </a:cubicBezTo>
                <a:cubicBezTo>
                  <a:pt x="17" y="8"/>
                  <a:pt x="17" y="8"/>
                  <a:pt x="17" y="7"/>
                </a:cubicBezTo>
                <a:cubicBezTo>
                  <a:pt x="17" y="6"/>
                  <a:pt x="17" y="6"/>
                  <a:pt x="18" y="5"/>
                </a:cubicBezTo>
                <a:cubicBezTo>
                  <a:pt x="20" y="4"/>
                  <a:pt x="22" y="3"/>
                  <a:pt x="24" y="2"/>
                </a:cubicBezTo>
                <a:cubicBezTo>
                  <a:pt x="24" y="3"/>
                  <a:pt x="24" y="3"/>
                  <a:pt x="25" y="4"/>
                </a:cubicBezTo>
                <a:cubicBezTo>
                  <a:pt x="25" y="3"/>
                  <a:pt x="25" y="2"/>
                  <a:pt x="26" y="2"/>
                </a:cubicBezTo>
                <a:cubicBezTo>
                  <a:pt x="26" y="0"/>
                  <a:pt x="31" y="2"/>
                  <a:pt x="30" y="4"/>
                </a:cubicBezTo>
                <a:cubicBezTo>
                  <a:pt x="31" y="4"/>
                  <a:pt x="32" y="4"/>
                  <a:pt x="33" y="4"/>
                </a:cubicBezTo>
                <a:cubicBezTo>
                  <a:pt x="33" y="2"/>
                  <a:pt x="35" y="3"/>
                  <a:pt x="36" y="3"/>
                </a:cubicBezTo>
                <a:cubicBezTo>
                  <a:pt x="38" y="4"/>
                  <a:pt x="37" y="4"/>
                  <a:pt x="38" y="6"/>
                </a:cubicBezTo>
                <a:cubicBezTo>
                  <a:pt x="38" y="7"/>
                  <a:pt x="39" y="7"/>
                  <a:pt x="39" y="8"/>
                </a:cubicBezTo>
                <a:cubicBezTo>
                  <a:pt x="39" y="8"/>
                  <a:pt x="39" y="8"/>
                  <a:pt x="40" y="9"/>
                </a:cubicBezTo>
                <a:cubicBezTo>
                  <a:pt x="40" y="9"/>
                  <a:pt x="40" y="9"/>
                  <a:pt x="40" y="9"/>
                </a:cubicBezTo>
                <a:cubicBezTo>
                  <a:pt x="41" y="10"/>
                  <a:pt x="40" y="11"/>
                  <a:pt x="40" y="12"/>
                </a:cubicBezTo>
                <a:cubicBezTo>
                  <a:pt x="40" y="12"/>
                  <a:pt x="41" y="11"/>
                  <a:pt x="41" y="11"/>
                </a:cubicBezTo>
                <a:cubicBezTo>
                  <a:pt x="42" y="12"/>
                  <a:pt x="41" y="12"/>
                  <a:pt x="42" y="12"/>
                </a:cubicBezTo>
                <a:cubicBezTo>
                  <a:pt x="42" y="13"/>
                  <a:pt x="43" y="14"/>
                  <a:pt x="43" y="15"/>
                </a:cubicBezTo>
                <a:cubicBezTo>
                  <a:pt x="43" y="16"/>
                  <a:pt x="42" y="17"/>
                  <a:pt x="42" y="17"/>
                </a:cubicBezTo>
                <a:cubicBezTo>
                  <a:pt x="41" y="18"/>
                  <a:pt x="42" y="18"/>
                  <a:pt x="41" y="18"/>
                </a:cubicBezTo>
                <a:cubicBezTo>
                  <a:pt x="41" y="19"/>
                  <a:pt x="40" y="18"/>
                  <a:pt x="39" y="18"/>
                </a:cubicBezTo>
                <a:cubicBezTo>
                  <a:pt x="39" y="19"/>
                  <a:pt x="39" y="21"/>
                  <a:pt x="37" y="22"/>
                </a:cubicBezTo>
                <a:cubicBezTo>
                  <a:pt x="36" y="22"/>
                  <a:pt x="35" y="21"/>
                  <a:pt x="35" y="22"/>
                </a:cubicBezTo>
                <a:cubicBezTo>
                  <a:pt x="35" y="23"/>
                  <a:pt x="36" y="23"/>
                  <a:pt x="36" y="24"/>
                </a:cubicBezTo>
                <a:cubicBezTo>
                  <a:pt x="36" y="25"/>
                  <a:pt x="36" y="26"/>
                  <a:pt x="36" y="27"/>
                </a:cubicBezTo>
                <a:cubicBezTo>
                  <a:pt x="37" y="28"/>
                  <a:pt x="37" y="28"/>
                  <a:pt x="37" y="30"/>
                </a:cubicBezTo>
                <a:cubicBezTo>
                  <a:pt x="37" y="31"/>
                  <a:pt x="37" y="31"/>
                  <a:pt x="37" y="33"/>
                </a:cubicBezTo>
                <a:cubicBezTo>
                  <a:pt x="38" y="34"/>
                  <a:pt x="38" y="35"/>
                  <a:pt x="38" y="35"/>
                </a:cubicBezTo>
                <a:cubicBezTo>
                  <a:pt x="39" y="37"/>
                  <a:pt x="37" y="38"/>
                  <a:pt x="37" y="39"/>
                </a:cubicBezTo>
                <a:cubicBezTo>
                  <a:pt x="36" y="39"/>
                  <a:pt x="36" y="40"/>
                  <a:pt x="36" y="41"/>
                </a:cubicBezTo>
                <a:cubicBezTo>
                  <a:pt x="36" y="42"/>
                  <a:pt x="36" y="43"/>
                  <a:pt x="35" y="44"/>
                </a:cubicBezTo>
                <a:cubicBezTo>
                  <a:pt x="35" y="45"/>
                  <a:pt x="34" y="44"/>
                  <a:pt x="34" y="45"/>
                </a:cubicBezTo>
                <a:cubicBezTo>
                  <a:pt x="34" y="45"/>
                  <a:pt x="35" y="45"/>
                  <a:pt x="35" y="46"/>
                </a:cubicBezTo>
                <a:cubicBezTo>
                  <a:pt x="35" y="47"/>
                  <a:pt x="35" y="48"/>
                  <a:pt x="34" y="48"/>
                </a:cubicBezTo>
                <a:cubicBezTo>
                  <a:pt x="33" y="48"/>
                  <a:pt x="33" y="47"/>
                  <a:pt x="32" y="47"/>
                </a:cubicBezTo>
                <a:cubicBezTo>
                  <a:pt x="31" y="47"/>
                  <a:pt x="31" y="47"/>
                  <a:pt x="30" y="48"/>
                </a:cubicBezTo>
                <a:cubicBezTo>
                  <a:pt x="29" y="48"/>
                  <a:pt x="28" y="48"/>
                  <a:pt x="27" y="48"/>
                </a:cubicBezTo>
                <a:cubicBezTo>
                  <a:pt x="26" y="48"/>
                  <a:pt x="25" y="49"/>
                  <a:pt x="24" y="49"/>
                </a:cubicBezTo>
                <a:cubicBezTo>
                  <a:pt x="23" y="50"/>
                  <a:pt x="21" y="50"/>
                  <a:pt x="19" y="51"/>
                </a:cubicBezTo>
                <a:cubicBezTo>
                  <a:pt x="19" y="52"/>
                  <a:pt x="19" y="52"/>
                  <a:pt x="19" y="53"/>
                </a:cubicBezTo>
                <a:cubicBezTo>
                  <a:pt x="18" y="54"/>
                  <a:pt x="17" y="54"/>
                  <a:pt x="15" y="55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301" name="Freeform 148"/>
          <p:cNvSpPr>
            <a:spLocks/>
          </p:cNvSpPr>
          <p:nvPr/>
        </p:nvSpPr>
        <p:spPr bwMode="auto">
          <a:xfrm>
            <a:off x="1470826" y="2560766"/>
            <a:ext cx="211598" cy="358639"/>
          </a:xfrm>
          <a:custGeom>
            <a:avLst/>
            <a:gdLst>
              <a:gd name="T0" fmla="*/ 17 w 75"/>
              <a:gd name="T1" fmla="*/ 46 h 127"/>
              <a:gd name="T2" fmla="*/ 13 w 75"/>
              <a:gd name="T3" fmla="*/ 49 h 127"/>
              <a:gd name="T4" fmla="*/ 12 w 75"/>
              <a:gd name="T5" fmla="*/ 45 h 127"/>
              <a:gd name="T6" fmla="*/ 8 w 75"/>
              <a:gd name="T7" fmla="*/ 46 h 127"/>
              <a:gd name="T8" fmla="*/ 8 w 75"/>
              <a:gd name="T9" fmla="*/ 41 h 127"/>
              <a:gd name="T10" fmla="*/ 6 w 75"/>
              <a:gd name="T11" fmla="*/ 36 h 127"/>
              <a:gd name="T12" fmla="*/ 7 w 75"/>
              <a:gd name="T13" fmla="*/ 30 h 127"/>
              <a:gd name="T14" fmla="*/ 11 w 75"/>
              <a:gd name="T15" fmla="*/ 25 h 127"/>
              <a:gd name="T16" fmla="*/ 5 w 75"/>
              <a:gd name="T17" fmla="*/ 22 h 127"/>
              <a:gd name="T18" fmla="*/ 9 w 75"/>
              <a:gd name="T19" fmla="*/ 19 h 127"/>
              <a:gd name="T20" fmla="*/ 14 w 75"/>
              <a:gd name="T21" fmla="*/ 12 h 127"/>
              <a:gd name="T22" fmla="*/ 14 w 75"/>
              <a:gd name="T23" fmla="*/ 8 h 127"/>
              <a:gd name="T24" fmla="*/ 20 w 75"/>
              <a:gd name="T25" fmla="*/ 2 h 127"/>
              <a:gd name="T26" fmla="*/ 34 w 75"/>
              <a:gd name="T27" fmla="*/ 3 h 127"/>
              <a:gd name="T28" fmla="*/ 28 w 75"/>
              <a:gd name="T29" fmla="*/ 11 h 127"/>
              <a:gd name="T30" fmla="*/ 28 w 75"/>
              <a:gd name="T31" fmla="*/ 16 h 127"/>
              <a:gd name="T32" fmla="*/ 37 w 75"/>
              <a:gd name="T33" fmla="*/ 16 h 127"/>
              <a:gd name="T34" fmla="*/ 42 w 75"/>
              <a:gd name="T35" fmla="*/ 25 h 127"/>
              <a:gd name="T36" fmla="*/ 38 w 75"/>
              <a:gd name="T37" fmla="*/ 34 h 127"/>
              <a:gd name="T38" fmla="*/ 37 w 75"/>
              <a:gd name="T39" fmla="*/ 39 h 127"/>
              <a:gd name="T40" fmla="*/ 34 w 75"/>
              <a:gd name="T41" fmla="*/ 42 h 127"/>
              <a:gd name="T42" fmla="*/ 45 w 75"/>
              <a:gd name="T43" fmla="*/ 48 h 127"/>
              <a:gd name="T44" fmla="*/ 49 w 75"/>
              <a:gd name="T45" fmla="*/ 60 h 127"/>
              <a:gd name="T46" fmla="*/ 58 w 75"/>
              <a:gd name="T47" fmla="*/ 70 h 127"/>
              <a:gd name="T48" fmla="*/ 61 w 75"/>
              <a:gd name="T49" fmla="*/ 78 h 127"/>
              <a:gd name="T50" fmla="*/ 60 w 75"/>
              <a:gd name="T51" fmla="*/ 87 h 127"/>
              <a:gd name="T52" fmla="*/ 74 w 75"/>
              <a:gd name="T53" fmla="*/ 89 h 127"/>
              <a:gd name="T54" fmla="*/ 71 w 75"/>
              <a:gd name="T55" fmla="*/ 100 h 127"/>
              <a:gd name="T56" fmla="*/ 65 w 75"/>
              <a:gd name="T57" fmla="*/ 106 h 127"/>
              <a:gd name="T58" fmla="*/ 71 w 75"/>
              <a:gd name="T59" fmla="*/ 110 h 127"/>
              <a:gd name="T60" fmla="*/ 64 w 75"/>
              <a:gd name="T61" fmla="*/ 115 h 127"/>
              <a:gd name="T62" fmla="*/ 52 w 75"/>
              <a:gd name="T63" fmla="*/ 116 h 127"/>
              <a:gd name="T64" fmla="*/ 47 w 75"/>
              <a:gd name="T65" fmla="*/ 117 h 127"/>
              <a:gd name="T66" fmla="*/ 38 w 75"/>
              <a:gd name="T67" fmla="*/ 119 h 127"/>
              <a:gd name="T68" fmla="*/ 29 w 75"/>
              <a:gd name="T69" fmla="*/ 119 h 127"/>
              <a:gd name="T70" fmla="*/ 26 w 75"/>
              <a:gd name="T71" fmla="*/ 122 h 127"/>
              <a:gd name="T72" fmla="*/ 15 w 75"/>
              <a:gd name="T73" fmla="*/ 126 h 127"/>
              <a:gd name="T74" fmla="*/ 15 w 75"/>
              <a:gd name="T75" fmla="*/ 122 h 127"/>
              <a:gd name="T76" fmla="*/ 20 w 75"/>
              <a:gd name="T77" fmla="*/ 117 h 127"/>
              <a:gd name="T78" fmla="*/ 21 w 75"/>
              <a:gd name="T79" fmla="*/ 114 h 127"/>
              <a:gd name="T80" fmla="*/ 33 w 75"/>
              <a:gd name="T81" fmla="*/ 110 h 127"/>
              <a:gd name="T82" fmla="*/ 29 w 75"/>
              <a:gd name="T83" fmla="*/ 107 h 127"/>
              <a:gd name="T84" fmla="*/ 22 w 75"/>
              <a:gd name="T85" fmla="*/ 103 h 127"/>
              <a:gd name="T86" fmla="*/ 15 w 75"/>
              <a:gd name="T87" fmla="*/ 103 h 127"/>
              <a:gd name="T88" fmla="*/ 21 w 75"/>
              <a:gd name="T89" fmla="*/ 97 h 127"/>
              <a:gd name="T90" fmla="*/ 22 w 75"/>
              <a:gd name="T91" fmla="*/ 88 h 127"/>
              <a:gd name="T92" fmla="*/ 21 w 75"/>
              <a:gd name="T93" fmla="*/ 86 h 127"/>
              <a:gd name="T94" fmla="*/ 21 w 75"/>
              <a:gd name="T95" fmla="*/ 80 h 127"/>
              <a:gd name="T96" fmla="*/ 26 w 75"/>
              <a:gd name="T97" fmla="*/ 82 h 127"/>
              <a:gd name="T98" fmla="*/ 31 w 75"/>
              <a:gd name="T99" fmla="*/ 80 h 127"/>
              <a:gd name="T100" fmla="*/ 33 w 75"/>
              <a:gd name="T101" fmla="*/ 79 h 127"/>
              <a:gd name="T102" fmla="*/ 34 w 75"/>
              <a:gd name="T103" fmla="*/ 75 h 127"/>
              <a:gd name="T104" fmla="*/ 29 w 75"/>
              <a:gd name="T105" fmla="*/ 66 h 127"/>
              <a:gd name="T106" fmla="*/ 30 w 75"/>
              <a:gd name="T107" fmla="*/ 58 h 127"/>
              <a:gd name="T108" fmla="*/ 25 w 75"/>
              <a:gd name="T109" fmla="*/ 60 h 127"/>
              <a:gd name="T110" fmla="*/ 20 w 75"/>
              <a:gd name="T111" fmla="*/ 60 h 127"/>
              <a:gd name="T112" fmla="*/ 17 w 75"/>
              <a:gd name="T113" fmla="*/ 60 h 127"/>
              <a:gd name="T114" fmla="*/ 19 w 75"/>
              <a:gd name="T115" fmla="*/ 5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5" h="127">
                <a:moveTo>
                  <a:pt x="19" y="50"/>
                </a:moveTo>
                <a:cubicBezTo>
                  <a:pt x="20" y="50"/>
                  <a:pt x="21" y="49"/>
                  <a:pt x="20" y="48"/>
                </a:cubicBezTo>
                <a:cubicBezTo>
                  <a:pt x="20" y="47"/>
                  <a:pt x="19" y="47"/>
                  <a:pt x="18" y="47"/>
                </a:cubicBezTo>
                <a:cubicBezTo>
                  <a:pt x="18" y="47"/>
                  <a:pt x="18" y="46"/>
                  <a:pt x="17" y="46"/>
                </a:cubicBezTo>
                <a:cubicBezTo>
                  <a:pt x="17" y="45"/>
                  <a:pt x="17" y="46"/>
                  <a:pt x="16" y="45"/>
                </a:cubicBezTo>
                <a:cubicBezTo>
                  <a:pt x="16" y="45"/>
                  <a:pt x="16" y="44"/>
                  <a:pt x="15" y="44"/>
                </a:cubicBezTo>
                <a:cubicBezTo>
                  <a:pt x="15" y="45"/>
                  <a:pt x="14" y="45"/>
                  <a:pt x="14" y="46"/>
                </a:cubicBezTo>
                <a:cubicBezTo>
                  <a:pt x="13" y="47"/>
                  <a:pt x="14" y="49"/>
                  <a:pt x="13" y="49"/>
                </a:cubicBezTo>
                <a:cubicBezTo>
                  <a:pt x="13" y="50"/>
                  <a:pt x="13" y="51"/>
                  <a:pt x="13" y="52"/>
                </a:cubicBezTo>
                <a:cubicBezTo>
                  <a:pt x="12" y="53"/>
                  <a:pt x="11" y="52"/>
                  <a:pt x="10" y="52"/>
                </a:cubicBezTo>
                <a:cubicBezTo>
                  <a:pt x="11" y="50"/>
                  <a:pt x="11" y="48"/>
                  <a:pt x="12" y="46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4"/>
                  <a:pt x="11" y="43"/>
                </a:cubicBezTo>
                <a:cubicBezTo>
                  <a:pt x="11" y="42"/>
                  <a:pt x="12" y="41"/>
                  <a:pt x="12" y="40"/>
                </a:cubicBezTo>
                <a:cubicBezTo>
                  <a:pt x="11" y="41"/>
                  <a:pt x="11" y="42"/>
                  <a:pt x="10" y="43"/>
                </a:cubicBezTo>
                <a:cubicBezTo>
                  <a:pt x="10" y="45"/>
                  <a:pt x="9" y="45"/>
                  <a:pt x="8" y="46"/>
                </a:cubicBezTo>
                <a:cubicBezTo>
                  <a:pt x="8" y="47"/>
                  <a:pt x="8" y="48"/>
                  <a:pt x="7" y="48"/>
                </a:cubicBezTo>
                <a:cubicBezTo>
                  <a:pt x="5" y="48"/>
                  <a:pt x="6" y="47"/>
                  <a:pt x="6" y="46"/>
                </a:cubicBezTo>
                <a:cubicBezTo>
                  <a:pt x="6" y="46"/>
                  <a:pt x="5" y="46"/>
                  <a:pt x="4" y="46"/>
                </a:cubicBezTo>
                <a:cubicBezTo>
                  <a:pt x="4" y="44"/>
                  <a:pt x="7" y="43"/>
                  <a:pt x="8" y="41"/>
                </a:cubicBezTo>
                <a:cubicBezTo>
                  <a:pt x="9" y="41"/>
                  <a:pt x="10" y="40"/>
                  <a:pt x="11" y="39"/>
                </a:cubicBezTo>
                <a:cubicBezTo>
                  <a:pt x="11" y="38"/>
                  <a:pt x="11" y="37"/>
                  <a:pt x="11" y="37"/>
                </a:cubicBezTo>
                <a:cubicBezTo>
                  <a:pt x="10" y="37"/>
                  <a:pt x="7" y="38"/>
                  <a:pt x="6" y="38"/>
                </a:cubicBezTo>
                <a:cubicBezTo>
                  <a:pt x="3" y="37"/>
                  <a:pt x="6" y="36"/>
                  <a:pt x="6" y="36"/>
                </a:cubicBezTo>
                <a:cubicBezTo>
                  <a:pt x="7" y="35"/>
                  <a:pt x="6" y="34"/>
                  <a:pt x="6" y="33"/>
                </a:cubicBezTo>
                <a:cubicBezTo>
                  <a:pt x="7" y="33"/>
                  <a:pt x="7" y="32"/>
                  <a:pt x="7" y="32"/>
                </a:cubicBezTo>
                <a:cubicBezTo>
                  <a:pt x="7" y="32"/>
                  <a:pt x="8" y="32"/>
                  <a:pt x="8" y="31"/>
                </a:cubicBezTo>
                <a:cubicBezTo>
                  <a:pt x="8" y="31"/>
                  <a:pt x="7" y="31"/>
                  <a:pt x="7" y="30"/>
                </a:cubicBezTo>
                <a:cubicBezTo>
                  <a:pt x="7" y="30"/>
                  <a:pt x="8" y="30"/>
                  <a:pt x="8" y="30"/>
                </a:cubicBezTo>
                <a:cubicBezTo>
                  <a:pt x="9" y="30"/>
                  <a:pt x="10" y="29"/>
                  <a:pt x="10" y="29"/>
                </a:cubicBezTo>
                <a:cubicBezTo>
                  <a:pt x="10" y="29"/>
                  <a:pt x="9" y="28"/>
                  <a:pt x="9" y="27"/>
                </a:cubicBezTo>
                <a:cubicBezTo>
                  <a:pt x="10" y="27"/>
                  <a:pt x="10" y="26"/>
                  <a:pt x="11" y="25"/>
                </a:cubicBezTo>
                <a:cubicBezTo>
                  <a:pt x="10" y="25"/>
                  <a:pt x="9" y="25"/>
                  <a:pt x="9" y="25"/>
                </a:cubicBezTo>
                <a:cubicBezTo>
                  <a:pt x="8" y="25"/>
                  <a:pt x="8" y="25"/>
                  <a:pt x="8" y="24"/>
                </a:cubicBezTo>
                <a:cubicBezTo>
                  <a:pt x="7" y="24"/>
                  <a:pt x="7" y="24"/>
                  <a:pt x="6" y="24"/>
                </a:cubicBezTo>
                <a:cubicBezTo>
                  <a:pt x="5" y="23"/>
                  <a:pt x="5" y="23"/>
                  <a:pt x="5" y="22"/>
                </a:cubicBezTo>
                <a:cubicBezTo>
                  <a:pt x="4" y="21"/>
                  <a:pt x="0" y="20"/>
                  <a:pt x="3" y="18"/>
                </a:cubicBezTo>
                <a:cubicBezTo>
                  <a:pt x="4" y="18"/>
                  <a:pt x="4" y="18"/>
                  <a:pt x="5" y="17"/>
                </a:cubicBezTo>
                <a:cubicBezTo>
                  <a:pt x="6" y="16"/>
                  <a:pt x="6" y="15"/>
                  <a:pt x="7" y="16"/>
                </a:cubicBezTo>
                <a:cubicBezTo>
                  <a:pt x="8" y="17"/>
                  <a:pt x="9" y="18"/>
                  <a:pt x="9" y="19"/>
                </a:cubicBezTo>
                <a:cubicBezTo>
                  <a:pt x="10" y="20"/>
                  <a:pt x="9" y="21"/>
                  <a:pt x="11" y="22"/>
                </a:cubicBezTo>
                <a:cubicBezTo>
                  <a:pt x="10" y="21"/>
                  <a:pt x="10" y="19"/>
                  <a:pt x="10" y="17"/>
                </a:cubicBezTo>
                <a:cubicBezTo>
                  <a:pt x="10" y="16"/>
                  <a:pt x="10" y="13"/>
                  <a:pt x="12" y="13"/>
                </a:cubicBezTo>
                <a:cubicBezTo>
                  <a:pt x="12" y="12"/>
                  <a:pt x="13" y="12"/>
                  <a:pt x="14" y="12"/>
                </a:cubicBezTo>
                <a:cubicBezTo>
                  <a:pt x="14" y="12"/>
                  <a:pt x="14" y="11"/>
                  <a:pt x="15" y="11"/>
                </a:cubicBezTo>
                <a:cubicBezTo>
                  <a:pt x="15" y="11"/>
                  <a:pt x="14" y="10"/>
                  <a:pt x="14" y="9"/>
                </a:cubicBezTo>
                <a:cubicBezTo>
                  <a:pt x="14" y="9"/>
                  <a:pt x="15" y="9"/>
                  <a:pt x="15" y="8"/>
                </a:cubicBezTo>
                <a:cubicBezTo>
                  <a:pt x="15" y="8"/>
                  <a:pt x="14" y="8"/>
                  <a:pt x="14" y="8"/>
                </a:cubicBezTo>
                <a:cubicBezTo>
                  <a:pt x="15" y="6"/>
                  <a:pt x="16" y="7"/>
                  <a:pt x="16" y="5"/>
                </a:cubicBezTo>
                <a:cubicBezTo>
                  <a:pt x="17" y="5"/>
                  <a:pt x="16" y="3"/>
                  <a:pt x="16" y="3"/>
                </a:cubicBezTo>
                <a:cubicBezTo>
                  <a:pt x="16" y="3"/>
                  <a:pt x="17" y="1"/>
                  <a:pt x="17" y="1"/>
                </a:cubicBezTo>
                <a:cubicBezTo>
                  <a:pt x="18" y="1"/>
                  <a:pt x="19" y="1"/>
                  <a:pt x="20" y="2"/>
                </a:cubicBezTo>
                <a:cubicBezTo>
                  <a:pt x="21" y="2"/>
                  <a:pt x="22" y="2"/>
                  <a:pt x="23" y="2"/>
                </a:cubicBezTo>
                <a:cubicBezTo>
                  <a:pt x="25" y="2"/>
                  <a:pt x="27" y="1"/>
                  <a:pt x="29" y="1"/>
                </a:cubicBezTo>
                <a:cubicBezTo>
                  <a:pt x="31" y="1"/>
                  <a:pt x="32" y="0"/>
                  <a:pt x="34" y="0"/>
                </a:cubicBezTo>
                <a:cubicBezTo>
                  <a:pt x="34" y="1"/>
                  <a:pt x="33" y="2"/>
                  <a:pt x="34" y="3"/>
                </a:cubicBezTo>
                <a:cubicBezTo>
                  <a:pt x="34" y="3"/>
                  <a:pt x="34" y="4"/>
                  <a:pt x="34" y="5"/>
                </a:cubicBezTo>
                <a:cubicBezTo>
                  <a:pt x="34" y="6"/>
                  <a:pt x="32" y="7"/>
                  <a:pt x="31" y="8"/>
                </a:cubicBezTo>
                <a:cubicBezTo>
                  <a:pt x="30" y="8"/>
                  <a:pt x="30" y="8"/>
                  <a:pt x="29" y="9"/>
                </a:cubicBezTo>
                <a:cubicBezTo>
                  <a:pt x="29" y="10"/>
                  <a:pt x="28" y="10"/>
                  <a:pt x="28" y="11"/>
                </a:cubicBezTo>
                <a:cubicBezTo>
                  <a:pt x="26" y="12"/>
                  <a:pt x="25" y="13"/>
                  <a:pt x="27" y="13"/>
                </a:cubicBezTo>
                <a:cubicBezTo>
                  <a:pt x="27" y="14"/>
                  <a:pt x="27" y="15"/>
                  <a:pt x="26" y="16"/>
                </a:cubicBezTo>
                <a:cubicBezTo>
                  <a:pt x="26" y="17"/>
                  <a:pt x="25" y="17"/>
                  <a:pt x="25" y="18"/>
                </a:cubicBezTo>
                <a:cubicBezTo>
                  <a:pt x="26" y="17"/>
                  <a:pt x="27" y="17"/>
                  <a:pt x="28" y="16"/>
                </a:cubicBezTo>
                <a:cubicBezTo>
                  <a:pt x="28" y="16"/>
                  <a:pt x="28" y="16"/>
                  <a:pt x="29" y="15"/>
                </a:cubicBezTo>
                <a:cubicBezTo>
                  <a:pt x="29" y="15"/>
                  <a:pt x="30" y="16"/>
                  <a:pt x="30" y="16"/>
                </a:cubicBezTo>
                <a:cubicBezTo>
                  <a:pt x="31" y="16"/>
                  <a:pt x="32" y="16"/>
                  <a:pt x="34" y="16"/>
                </a:cubicBezTo>
                <a:cubicBezTo>
                  <a:pt x="35" y="16"/>
                  <a:pt x="36" y="16"/>
                  <a:pt x="37" y="16"/>
                </a:cubicBezTo>
                <a:cubicBezTo>
                  <a:pt x="38" y="16"/>
                  <a:pt x="39" y="16"/>
                  <a:pt x="40" y="16"/>
                </a:cubicBezTo>
                <a:cubicBezTo>
                  <a:pt x="41" y="16"/>
                  <a:pt x="41" y="16"/>
                  <a:pt x="42" y="16"/>
                </a:cubicBezTo>
                <a:cubicBezTo>
                  <a:pt x="44" y="17"/>
                  <a:pt x="44" y="19"/>
                  <a:pt x="45" y="20"/>
                </a:cubicBezTo>
                <a:cubicBezTo>
                  <a:pt x="42" y="21"/>
                  <a:pt x="43" y="24"/>
                  <a:pt x="42" y="25"/>
                </a:cubicBezTo>
                <a:cubicBezTo>
                  <a:pt x="42" y="26"/>
                  <a:pt x="41" y="27"/>
                  <a:pt x="41" y="28"/>
                </a:cubicBezTo>
                <a:cubicBezTo>
                  <a:pt x="40" y="29"/>
                  <a:pt x="40" y="29"/>
                  <a:pt x="40" y="30"/>
                </a:cubicBezTo>
                <a:cubicBezTo>
                  <a:pt x="39" y="31"/>
                  <a:pt x="39" y="32"/>
                  <a:pt x="38" y="33"/>
                </a:cubicBezTo>
                <a:cubicBezTo>
                  <a:pt x="38" y="33"/>
                  <a:pt x="38" y="34"/>
                  <a:pt x="38" y="34"/>
                </a:cubicBezTo>
                <a:cubicBezTo>
                  <a:pt x="38" y="34"/>
                  <a:pt x="37" y="34"/>
                  <a:pt x="37" y="35"/>
                </a:cubicBezTo>
                <a:cubicBezTo>
                  <a:pt x="36" y="35"/>
                  <a:pt x="36" y="36"/>
                  <a:pt x="36" y="36"/>
                </a:cubicBezTo>
                <a:cubicBezTo>
                  <a:pt x="36" y="37"/>
                  <a:pt x="36" y="36"/>
                  <a:pt x="37" y="37"/>
                </a:cubicBezTo>
                <a:cubicBezTo>
                  <a:pt x="37" y="37"/>
                  <a:pt x="37" y="39"/>
                  <a:pt x="37" y="39"/>
                </a:cubicBezTo>
                <a:cubicBezTo>
                  <a:pt x="36" y="40"/>
                  <a:pt x="35" y="40"/>
                  <a:pt x="35" y="40"/>
                </a:cubicBezTo>
                <a:cubicBezTo>
                  <a:pt x="34" y="40"/>
                  <a:pt x="34" y="40"/>
                  <a:pt x="33" y="40"/>
                </a:cubicBezTo>
                <a:cubicBezTo>
                  <a:pt x="33" y="41"/>
                  <a:pt x="32" y="42"/>
                  <a:pt x="31" y="42"/>
                </a:cubicBezTo>
                <a:cubicBezTo>
                  <a:pt x="31" y="42"/>
                  <a:pt x="33" y="42"/>
                  <a:pt x="34" y="42"/>
                </a:cubicBezTo>
                <a:cubicBezTo>
                  <a:pt x="35" y="42"/>
                  <a:pt x="37" y="40"/>
                  <a:pt x="39" y="41"/>
                </a:cubicBezTo>
                <a:cubicBezTo>
                  <a:pt x="39" y="42"/>
                  <a:pt x="39" y="42"/>
                  <a:pt x="39" y="42"/>
                </a:cubicBezTo>
                <a:cubicBezTo>
                  <a:pt x="40" y="43"/>
                  <a:pt x="40" y="43"/>
                  <a:pt x="41" y="43"/>
                </a:cubicBezTo>
                <a:cubicBezTo>
                  <a:pt x="43" y="44"/>
                  <a:pt x="45" y="46"/>
                  <a:pt x="45" y="48"/>
                </a:cubicBezTo>
                <a:cubicBezTo>
                  <a:pt x="46" y="49"/>
                  <a:pt x="46" y="50"/>
                  <a:pt x="46" y="50"/>
                </a:cubicBezTo>
                <a:cubicBezTo>
                  <a:pt x="46" y="52"/>
                  <a:pt x="46" y="52"/>
                  <a:pt x="47" y="54"/>
                </a:cubicBezTo>
                <a:cubicBezTo>
                  <a:pt x="47" y="55"/>
                  <a:pt x="47" y="56"/>
                  <a:pt x="48" y="57"/>
                </a:cubicBezTo>
                <a:cubicBezTo>
                  <a:pt x="48" y="58"/>
                  <a:pt x="49" y="59"/>
                  <a:pt x="49" y="60"/>
                </a:cubicBezTo>
                <a:cubicBezTo>
                  <a:pt x="50" y="62"/>
                  <a:pt x="51" y="62"/>
                  <a:pt x="52" y="63"/>
                </a:cubicBezTo>
                <a:cubicBezTo>
                  <a:pt x="53" y="63"/>
                  <a:pt x="54" y="64"/>
                  <a:pt x="55" y="64"/>
                </a:cubicBezTo>
                <a:cubicBezTo>
                  <a:pt x="56" y="65"/>
                  <a:pt x="58" y="67"/>
                  <a:pt x="58" y="68"/>
                </a:cubicBezTo>
                <a:cubicBezTo>
                  <a:pt x="58" y="69"/>
                  <a:pt x="58" y="70"/>
                  <a:pt x="58" y="70"/>
                </a:cubicBezTo>
                <a:cubicBezTo>
                  <a:pt x="58" y="71"/>
                  <a:pt x="58" y="72"/>
                  <a:pt x="58" y="72"/>
                </a:cubicBezTo>
                <a:cubicBezTo>
                  <a:pt x="59" y="74"/>
                  <a:pt x="59" y="76"/>
                  <a:pt x="60" y="77"/>
                </a:cubicBezTo>
                <a:cubicBezTo>
                  <a:pt x="60" y="77"/>
                  <a:pt x="59" y="76"/>
                  <a:pt x="58" y="76"/>
                </a:cubicBezTo>
                <a:cubicBezTo>
                  <a:pt x="58" y="77"/>
                  <a:pt x="61" y="78"/>
                  <a:pt x="61" y="78"/>
                </a:cubicBezTo>
                <a:cubicBezTo>
                  <a:pt x="62" y="79"/>
                  <a:pt x="62" y="80"/>
                  <a:pt x="62" y="80"/>
                </a:cubicBezTo>
                <a:cubicBezTo>
                  <a:pt x="62" y="81"/>
                  <a:pt x="62" y="82"/>
                  <a:pt x="63" y="83"/>
                </a:cubicBezTo>
                <a:cubicBezTo>
                  <a:pt x="63" y="85"/>
                  <a:pt x="62" y="84"/>
                  <a:pt x="61" y="85"/>
                </a:cubicBezTo>
                <a:cubicBezTo>
                  <a:pt x="61" y="85"/>
                  <a:pt x="60" y="87"/>
                  <a:pt x="60" y="87"/>
                </a:cubicBezTo>
                <a:cubicBezTo>
                  <a:pt x="60" y="87"/>
                  <a:pt x="62" y="88"/>
                  <a:pt x="62" y="88"/>
                </a:cubicBezTo>
                <a:cubicBezTo>
                  <a:pt x="63" y="88"/>
                  <a:pt x="63" y="87"/>
                  <a:pt x="63" y="86"/>
                </a:cubicBezTo>
                <a:cubicBezTo>
                  <a:pt x="65" y="84"/>
                  <a:pt x="71" y="86"/>
                  <a:pt x="72" y="87"/>
                </a:cubicBezTo>
                <a:cubicBezTo>
                  <a:pt x="73" y="88"/>
                  <a:pt x="73" y="89"/>
                  <a:pt x="74" y="89"/>
                </a:cubicBezTo>
                <a:cubicBezTo>
                  <a:pt x="74" y="90"/>
                  <a:pt x="75" y="90"/>
                  <a:pt x="75" y="91"/>
                </a:cubicBezTo>
                <a:cubicBezTo>
                  <a:pt x="74" y="92"/>
                  <a:pt x="74" y="93"/>
                  <a:pt x="73" y="95"/>
                </a:cubicBezTo>
                <a:cubicBezTo>
                  <a:pt x="73" y="96"/>
                  <a:pt x="73" y="96"/>
                  <a:pt x="73" y="97"/>
                </a:cubicBezTo>
                <a:cubicBezTo>
                  <a:pt x="73" y="99"/>
                  <a:pt x="72" y="99"/>
                  <a:pt x="71" y="100"/>
                </a:cubicBezTo>
                <a:cubicBezTo>
                  <a:pt x="71" y="100"/>
                  <a:pt x="71" y="101"/>
                  <a:pt x="70" y="102"/>
                </a:cubicBezTo>
                <a:cubicBezTo>
                  <a:pt x="70" y="102"/>
                  <a:pt x="68" y="102"/>
                  <a:pt x="68" y="103"/>
                </a:cubicBezTo>
                <a:cubicBezTo>
                  <a:pt x="67" y="104"/>
                  <a:pt x="68" y="104"/>
                  <a:pt x="67" y="105"/>
                </a:cubicBezTo>
                <a:cubicBezTo>
                  <a:pt x="67" y="106"/>
                  <a:pt x="66" y="106"/>
                  <a:pt x="65" y="106"/>
                </a:cubicBezTo>
                <a:cubicBezTo>
                  <a:pt x="66" y="107"/>
                  <a:pt x="69" y="108"/>
                  <a:pt x="70" y="108"/>
                </a:cubicBezTo>
                <a:cubicBezTo>
                  <a:pt x="70" y="108"/>
                  <a:pt x="71" y="107"/>
                  <a:pt x="71" y="107"/>
                </a:cubicBezTo>
                <a:cubicBezTo>
                  <a:pt x="72" y="108"/>
                  <a:pt x="71" y="108"/>
                  <a:pt x="71" y="108"/>
                </a:cubicBezTo>
                <a:cubicBezTo>
                  <a:pt x="71" y="109"/>
                  <a:pt x="71" y="110"/>
                  <a:pt x="71" y="110"/>
                </a:cubicBezTo>
                <a:cubicBezTo>
                  <a:pt x="71" y="112"/>
                  <a:pt x="70" y="111"/>
                  <a:pt x="69" y="112"/>
                </a:cubicBezTo>
                <a:cubicBezTo>
                  <a:pt x="69" y="112"/>
                  <a:pt x="69" y="112"/>
                  <a:pt x="69" y="112"/>
                </a:cubicBezTo>
                <a:cubicBezTo>
                  <a:pt x="68" y="113"/>
                  <a:pt x="68" y="113"/>
                  <a:pt x="68" y="113"/>
                </a:cubicBezTo>
                <a:cubicBezTo>
                  <a:pt x="67" y="114"/>
                  <a:pt x="66" y="114"/>
                  <a:pt x="64" y="115"/>
                </a:cubicBezTo>
                <a:cubicBezTo>
                  <a:pt x="64" y="115"/>
                  <a:pt x="63" y="116"/>
                  <a:pt x="62" y="116"/>
                </a:cubicBezTo>
                <a:cubicBezTo>
                  <a:pt x="61" y="117"/>
                  <a:pt x="61" y="117"/>
                  <a:pt x="60" y="116"/>
                </a:cubicBezTo>
                <a:cubicBezTo>
                  <a:pt x="59" y="116"/>
                  <a:pt x="58" y="116"/>
                  <a:pt x="56" y="116"/>
                </a:cubicBezTo>
                <a:cubicBezTo>
                  <a:pt x="55" y="116"/>
                  <a:pt x="54" y="116"/>
                  <a:pt x="52" y="116"/>
                </a:cubicBezTo>
                <a:cubicBezTo>
                  <a:pt x="52" y="116"/>
                  <a:pt x="51" y="116"/>
                  <a:pt x="50" y="116"/>
                </a:cubicBezTo>
                <a:cubicBezTo>
                  <a:pt x="50" y="116"/>
                  <a:pt x="49" y="116"/>
                  <a:pt x="49" y="116"/>
                </a:cubicBezTo>
                <a:cubicBezTo>
                  <a:pt x="50" y="115"/>
                  <a:pt x="51" y="117"/>
                  <a:pt x="50" y="118"/>
                </a:cubicBezTo>
                <a:cubicBezTo>
                  <a:pt x="49" y="118"/>
                  <a:pt x="47" y="118"/>
                  <a:pt x="47" y="117"/>
                </a:cubicBezTo>
                <a:cubicBezTo>
                  <a:pt x="46" y="117"/>
                  <a:pt x="44" y="117"/>
                  <a:pt x="44" y="117"/>
                </a:cubicBezTo>
                <a:cubicBezTo>
                  <a:pt x="42" y="117"/>
                  <a:pt x="43" y="118"/>
                  <a:pt x="42" y="119"/>
                </a:cubicBezTo>
                <a:cubicBezTo>
                  <a:pt x="42" y="119"/>
                  <a:pt x="40" y="118"/>
                  <a:pt x="39" y="118"/>
                </a:cubicBezTo>
                <a:cubicBezTo>
                  <a:pt x="39" y="119"/>
                  <a:pt x="39" y="119"/>
                  <a:pt x="38" y="119"/>
                </a:cubicBezTo>
                <a:cubicBezTo>
                  <a:pt x="38" y="119"/>
                  <a:pt x="38" y="118"/>
                  <a:pt x="37" y="118"/>
                </a:cubicBezTo>
                <a:cubicBezTo>
                  <a:pt x="37" y="117"/>
                  <a:pt x="35" y="117"/>
                  <a:pt x="34" y="117"/>
                </a:cubicBezTo>
                <a:cubicBezTo>
                  <a:pt x="33" y="117"/>
                  <a:pt x="32" y="118"/>
                  <a:pt x="31" y="118"/>
                </a:cubicBezTo>
                <a:cubicBezTo>
                  <a:pt x="30" y="118"/>
                  <a:pt x="30" y="118"/>
                  <a:pt x="29" y="119"/>
                </a:cubicBezTo>
                <a:cubicBezTo>
                  <a:pt x="29" y="119"/>
                  <a:pt x="28" y="119"/>
                  <a:pt x="28" y="120"/>
                </a:cubicBezTo>
                <a:cubicBezTo>
                  <a:pt x="28" y="120"/>
                  <a:pt x="28" y="120"/>
                  <a:pt x="27" y="120"/>
                </a:cubicBezTo>
                <a:cubicBezTo>
                  <a:pt x="27" y="120"/>
                  <a:pt x="27" y="121"/>
                  <a:pt x="27" y="121"/>
                </a:cubicBezTo>
                <a:cubicBezTo>
                  <a:pt x="27" y="121"/>
                  <a:pt x="27" y="121"/>
                  <a:pt x="26" y="122"/>
                </a:cubicBezTo>
                <a:cubicBezTo>
                  <a:pt x="24" y="122"/>
                  <a:pt x="22" y="121"/>
                  <a:pt x="21" y="122"/>
                </a:cubicBezTo>
                <a:cubicBezTo>
                  <a:pt x="19" y="122"/>
                  <a:pt x="18" y="125"/>
                  <a:pt x="16" y="124"/>
                </a:cubicBezTo>
                <a:cubicBezTo>
                  <a:pt x="16" y="125"/>
                  <a:pt x="17" y="126"/>
                  <a:pt x="17" y="127"/>
                </a:cubicBezTo>
                <a:cubicBezTo>
                  <a:pt x="16" y="127"/>
                  <a:pt x="15" y="126"/>
                  <a:pt x="15" y="126"/>
                </a:cubicBezTo>
                <a:cubicBezTo>
                  <a:pt x="14" y="125"/>
                  <a:pt x="15" y="125"/>
                  <a:pt x="13" y="125"/>
                </a:cubicBezTo>
                <a:cubicBezTo>
                  <a:pt x="13" y="125"/>
                  <a:pt x="12" y="125"/>
                  <a:pt x="11" y="125"/>
                </a:cubicBezTo>
                <a:cubicBezTo>
                  <a:pt x="11" y="124"/>
                  <a:pt x="11" y="124"/>
                  <a:pt x="12" y="123"/>
                </a:cubicBezTo>
                <a:cubicBezTo>
                  <a:pt x="14" y="123"/>
                  <a:pt x="14" y="123"/>
                  <a:pt x="15" y="122"/>
                </a:cubicBezTo>
                <a:cubicBezTo>
                  <a:pt x="16" y="121"/>
                  <a:pt x="17" y="121"/>
                  <a:pt x="17" y="120"/>
                </a:cubicBezTo>
                <a:cubicBezTo>
                  <a:pt x="17" y="119"/>
                  <a:pt x="17" y="119"/>
                  <a:pt x="17" y="119"/>
                </a:cubicBezTo>
                <a:cubicBezTo>
                  <a:pt x="18" y="118"/>
                  <a:pt x="19" y="118"/>
                  <a:pt x="19" y="118"/>
                </a:cubicBezTo>
                <a:cubicBezTo>
                  <a:pt x="19" y="117"/>
                  <a:pt x="19" y="117"/>
                  <a:pt x="20" y="117"/>
                </a:cubicBezTo>
                <a:cubicBezTo>
                  <a:pt x="20" y="117"/>
                  <a:pt x="20" y="116"/>
                  <a:pt x="20" y="116"/>
                </a:cubicBezTo>
                <a:cubicBezTo>
                  <a:pt x="20" y="116"/>
                  <a:pt x="20" y="116"/>
                  <a:pt x="21" y="116"/>
                </a:cubicBezTo>
                <a:cubicBezTo>
                  <a:pt x="21" y="115"/>
                  <a:pt x="21" y="116"/>
                  <a:pt x="21" y="115"/>
                </a:cubicBezTo>
                <a:cubicBezTo>
                  <a:pt x="21" y="115"/>
                  <a:pt x="21" y="114"/>
                  <a:pt x="21" y="114"/>
                </a:cubicBezTo>
                <a:cubicBezTo>
                  <a:pt x="22" y="112"/>
                  <a:pt x="22" y="113"/>
                  <a:pt x="23" y="112"/>
                </a:cubicBezTo>
                <a:cubicBezTo>
                  <a:pt x="24" y="112"/>
                  <a:pt x="24" y="112"/>
                  <a:pt x="24" y="112"/>
                </a:cubicBezTo>
                <a:cubicBezTo>
                  <a:pt x="25" y="111"/>
                  <a:pt x="24" y="110"/>
                  <a:pt x="24" y="110"/>
                </a:cubicBezTo>
                <a:cubicBezTo>
                  <a:pt x="26" y="108"/>
                  <a:pt x="31" y="110"/>
                  <a:pt x="33" y="110"/>
                </a:cubicBezTo>
                <a:cubicBezTo>
                  <a:pt x="33" y="110"/>
                  <a:pt x="34" y="110"/>
                  <a:pt x="34" y="109"/>
                </a:cubicBezTo>
                <a:cubicBezTo>
                  <a:pt x="35" y="109"/>
                  <a:pt x="34" y="108"/>
                  <a:pt x="35" y="108"/>
                </a:cubicBezTo>
                <a:cubicBezTo>
                  <a:pt x="35" y="107"/>
                  <a:pt x="37" y="106"/>
                  <a:pt x="37" y="105"/>
                </a:cubicBezTo>
                <a:cubicBezTo>
                  <a:pt x="34" y="105"/>
                  <a:pt x="32" y="109"/>
                  <a:pt x="29" y="107"/>
                </a:cubicBezTo>
                <a:cubicBezTo>
                  <a:pt x="28" y="106"/>
                  <a:pt x="28" y="105"/>
                  <a:pt x="26" y="105"/>
                </a:cubicBezTo>
                <a:cubicBezTo>
                  <a:pt x="25" y="105"/>
                  <a:pt x="23" y="106"/>
                  <a:pt x="23" y="104"/>
                </a:cubicBezTo>
                <a:cubicBezTo>
                  <a:pt x="23" y="104"/>
                  <a:pt x="24" y="104"/>
                  <a:pt x="24" y="104"/>
                </a:cubicBezTo>
                <a:cubicBezTo>
                  <a:pt x="23" y="104"/>
                  <a:pt x="22" y="103"/>
                  <a:pt x="22" y="103"/>
                </a:cubicBezTo>
                <a:cubicBezTo>
                  <a:pt x="20" y="102"/>
                  <a:pt x="20" y="103"/>
                  <a:pt x="19" y="104"/>
                </a:cubicBezTo>
                <a:cubicBezTo>
                  <a:pt x="19" y="105"/>
                  <a:pt x="18" y="105"/>
                  <a:pt x="17" y="105"/>
                </a:cubicBezTo>
                <a:cubicBezTo>
                  <a:pt x="16" y="104"/>
                  <a:pt x="17" y="104"/>
                  <a:pt x="16" y="104"/>
                </a:cubicBezTo>
                <a:cubicBezTo>
                  <a:pt x="16" y="103"/>
                  <a:pt x="15" y="104"/>
                  <a:pt x="15" y="103"/>
                </a:cubicBezTo>
                <a:cubicBezTo>
                  <a:pt x="15" y="103"/>
                  <a:pt x="15" y="103"/>
                  <a:pt x="15" y="103"/>
                </a:cubicBezTo>
                <a:cubicBezTo>
                  <a:pt x="15" y="102"/>
                  <a:pt x="16" y="102"/>
                  <a:pt x="16" y="102"/>
                </a:cubicBezTo>
                <a:cubicBezTo>
                  <a:pt x="16" y="101"/>
                  <a:pt x="15" y="101"/>
                  <a:pt x="15" y="101"/>
                </a:cubicBezTo>
                <a:cubicBezTo>
                  <a:pt x="14" y="99"/>
                  <a:pt x="20" y="97"/>
                  <a:pt x="21" y="97"/>
                </a:cubicBezTo>
                <a:cubicBezTo>
                  <a:pt x="23" y="96"/>
                  <a:pt x="24" y="96"/>
                  <a:pt x="24" y="95"/>
                </a:cubicBezTo>
                <a:cubicBezTo>
                  <a:pt x="25" y="93"/>
                  <a:pt x="25" y="91"/>
                  <a:pt x="25" y="88"/>
                </a:cubicBezTo>
                <a:cubicBezTo>
                  <a:pt x="25" y="87"/>
                  <a:pt x="24" y="86"/>
                  <a:pt x="22" y="87"/>
                </a:cubicBezTo>
                <a:cubicBezTo>
                  <a:pt x="22" y="87"/>
                  <a:pt x="22" y="88"/>
                  <a:pt x="22" y="88"/>
                </a:cubicBezTo>
                <a:cubicBezTo>
                  <a:pt x="21" y="88"/>
                  <a:pt x="21" y="88"/>
                  <a:pt x="21" y="88"/>
                </a:cubicBezTo>
                <a:cubicBezTo>
                  <a:pt x="20" y="88"/>
                  <a:pt x="20" y="88"/>
                  <a:pt x="19" y="89"/>
                </a:cubicBezTo>
                <a:cubicBezTo>
                  <a:pt x="19" y="88"/>
                  <a:pt x="19" y="88"/>
                  <a:pt x="19" y="88"/>
                </a:cubicBezTo>
                <a:cubicBezTo>
                  <a:pt x="20" y="87"/>
                  <a:pt x="20" y="87"/>
                  <a:pt x="21" y="86"/>
                </a:cubicBezTo>
                <a:cubicBezTo>
                  <a:pt x="21" y="85"/>
                  <a:pt x="22" y="85"/>
                  <a:pt x="22" y="85"/>
                </a:cubicBezTo>
                <a:cubicBezTo>
                  <a:pt x="23" y="84"/>
                  <a:pt x="21" y="82"/>
                  <a:pt x="20" y="81"/>
                </a:cubicBezTo>
                <a:cubicBezTo>
                  <a:pt x="20" y="81"/>
                  <a:pt x="20" y="81"/>
                  <a:pt x="20" y="81"/>
                </a:cubicBezTo>
                <a:cubicBezTo>
                  <a:pt x="20" y="81"/>
                  <a:pt x="21" y="80"/>
                  <a:pt x="21" y="80"/>
                </a:cubicBezTo>
                <a:cubicBezTo>
                  <a:pt x="22" y="79"/>
                  <a:pt x="23" y="79"/>
                  <a:pt x="24" y="80"/>
                </a:cubicBezTo>
                <a:cubicBezTo>
                  <a:pt x="24" y="80"/>
                  <a:pt x="25" y="81"/>
                  <a:pt x="24" y="81"/>
                </a:cubicBezTo>
                <a:cubicBezTo>
                  <a:pt x="25" y="81"/>
                  <a:pt x="25" y="81"/>
                  <a:pt x="25" y="81"/>
                </a:cubicBezTo>
                <a:cubicBezTo>
                  <a:pt x="25" y="81"/>
                  <a:pt x="26" y="82"/>
                  <a:pt x="26" y="82"/>
                </a:cubicBezTo>
                <a:cubicBezTo>
                  <a:pt x="26" y="82"/>
                  <a:pt x="26" y="82"/>
                  <a:pt x="26" y="82"/>
                </a:cubicBezTo>
                <a:cubicBezTo>
                  <a:pt x="26" y="82"/>
                  <a:pt x="27" y="81"/>
                  <a:pt x="27" y="81"/>
                </a:cubicBezTo>
                <a:cubicBezTo>
                  <a:pt x="27" y="80"/>
                  <a:pt x="27" y="81"/>
                  <a:pt x="28" y="81"/>
                </a:cubicBezTo>
                <a:cubicBezTo>
                  <a:pt x="29" y="81"/>
                  <a:pt x="30" y="81"/>
                  <a:pt x="31" y="80"/>
                </a:cubicBezTo>
                <a:cubicBezTo>
                  <a:pt x="32" y="80"/>
                  <a:pt x="32" y="81"/>
                  <a:pt x="33" y="81"/>
                </a:cubicBezTo>
                <a:cubicBezTo>
                  <a:pt x="33" y="81"/>
                  <a:pt x="33" y="80"/>
                  <a:pt x="33" y="80"/>
                </a:cubicBezTo>
                <a:cubicBezTo>
                  <a:pt x="33" y="80"/>
                  <a:pt x="33" y="80"/>
                  <a:pt x="33" y="80"/>
                </a:cubicBezTo>
                <a:cubicBezTo>
                  <a:pt x="33" y="79"/>
                  <a:pt x="33" y="79"/>
                  <a:pt x="33" y="79"/>
                </a:cubicBezTo>
                <a:cubicBezTo>
                  <a:pt x="34" y="79"/>
                  <a:pt x="34" y="79"/>
                  <a:pt x="34" y="79"/>
                </a:cubicBezTo>
                <a:cubicBezTo>
                  <a:pt x="34" y="78"/>
                  <a:pt x="33" y="78"/>
                  <a:pt x="34" y="77"/>
                </a:cubicBezTo>
                <a:cubicBezTo>
                  <a:pt x="34" y="76"/>
                  <a:pt x="34" y="76"/>
                  <a:pt x="35" y="76"/>
                </a:cubicBezTo>
                <a:cubicBezTo>
                  <a:pt x="35" y="75"/>
                  <a:pt x="34" y="75"/>
                  <a:pt x="34" y="75"/>
                </a:cubicBezTo>
                <a:cubicBezTo>
                  <a:pt x="34" y="73"/>
                  <a:pt x="35" y="71"/>
                  <a:pt x="35" y="70"/>
                </a:cubicBezTo>
                <a:cubicBezTo>
                  <a:pt x="35" y="70"/>
                  <a:pt x="34" y="70"/>
                  <a:pt x="33" y="69"/>
                </a:cubicBezTo>
                <a:cubicBezTo>
                  <a:pt x="32" y="69"/>
                  <a:pt x="32" y="68"/>
                  <a:pt x="32" y="68"/>
                </a:cubicBezTo>
                <a:cubicBezTo>
                  <a:pt x="31" y="67"/>
                  <a:pt x="30" y="68"/>
                  <a:pt x="29" y="66"/>
                </a:cubicBezTo>
                <a:cubicBezTo>
                  <a:pt x="29" y="66"/>
                  <a:pt x="29" y="65"/>
                  <a:pt x="29" y="64"/>
                </a:cubicBezTo>
                <a:cubicBezTo>
                  <a:pt x="29" y="63"/>
                  <a:pt x="30" y="62"/>
                  <a:pt x="30" y="61"/>
                </a:cubicBezTo>
                <a:cubicBezTo>
                  <a:pt x="31" y="60"/>
                  <a:pt x="31" y="58"/>
                  <a:pt x="32" y="58"/>
                </a:cubicBezTo>
                <a:cubicBezTo>
                  <a:pt x="32" y="57"/>
                  <a:pt x="30" y="57"/>
                  <a:pt x="30" y="58"/>
                </a:cubicBezTo>
                <a:cubicBezTo>
                  <a:pt x="29" y="58"/>
                  <a:pt x="29" y="58"/>
                  <a:pt x="29" y="59"/>
                </a:cubicBezTo>
                <a:cubicBezTo>
                  <a:pt x="28" y="59"/>
                  <a:pt x="28" y="59"/>
                  <a:pt x="27" y="59"/>
                </a:cubicBezTo>
                <a:cubicBezTo>
                  <a:pt x="27" y="59"/>
                  <a:pt x="27" y="60"/>
                  <a:pt x="27" y="60"/>
                </a:cubicBezTo>
                <a:cubicBezTo>
                  <a:pt x="26" y="60"/>
                  <a:pt x="25" y="60"/>
                  <a:pt x="25" y="60"/>
                </a:cubicBezTo>
                <a:cubicBezTo>
                  <a:pt x="24" y="60"/>
                  <a:pt x="24" y="59"/>
                  <a:pt x="22" y="59"/>
                </a:cubicBezTo>
                <a:cubicBezTo>
                  <a:pt x="24" y="60"/>
                  <a:pt x="23" y="61"/>
                  <a:pt x="23" y="62"/>
                </a:cubicBezTo>
                <a:cubicBezTo>
                  <a:pt x="22" y="61"/>
                  <a:pt x="22" y="61"/>
                  <a:pt x="22" y="61"/>
                </a:cubicBezTo>
                <a:cubicBezTo>
                  <a:pt x="21" y="60"/>
                  <a:pt x="21" y="61"/>
                  <a:pt x="20" y="60"/>
                </a:cubicBezTo>
                <a:cubicBezTo>
                  <a:pt x="19" y="60"/>
                  <a:pt x="19" y="59"/>
                  <a:pt x="18" y="59"/>
                </a:cubicBezTo>
                <a:cubicBezTo>
                  <a:pt x="18" y="60"/>
                  <a:pt x="19" y="61"/>
                  <a:pt x="19" y="63"/>
                </a:cubicBezTo>
                <a:cubicBezTo>
                  <a:pt x="18" y="62"/>
                  <a:pt x="18" y="62"/>
                  <a:pt x="17" y="61"/>
                </a:cubicBezTo>
                <a:cubicBezTo>
                  <a:pt x="17" y="61"/>
                  <a:pt x="17" y="60"/>
                  <a:pt x="17" y="60"/>
                </a:cubicBezTo>
                <a:cubicBezTo>
                  <a:pt x="17" y="59"/>
                  <a:pt x="16" y="59"/>
                  <a:pt x="16" y="58"/>
                </a:cubicBezTo>
                <a:cubicBezTo>
                  <a:pt x="16" y="57"/>
                  <a:pt x="16" y="58"/>
                  <a:pt x="16" y="57"/>
                </a:cubicBezTo>
                <a:cubicBezTo>
                  <a:pt x="16" y="56"/>
                  <a:pt x="17" y="55"/>
                  <a:pt x="18" y="54"/>
                </a:cubicBezTo>
                <a:cubicBezTo>
                  <a:pt x="18" y="53"/>
                  <a:pt x="19" y="52"/>
                  <a:pt x="19" y="50"/>
                </a:cubicBezTo>
                <a:close/>
              </a:path>
            </a:pathLst>
          </a:custGeom>
          <a:solidFill>
            <a:srgbClr val="FF0000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302" name="Freeform 149"/>
          <p:cNvSpPr>
            <a:spLocks/>
          </p:cNvSpPr>
          <p:nvPr/>
        </p:nvSpPr>
        <p:spPr bwMode="auto">
          <a:xfrm>
            <a:off x="1510277" y="2691070"/>
            <a:ext cx="8369" cy="14346"/>
          </a:xfrm>
          <a:custGeom>
            <a:avLst/>
            <a:gdLst>
              <a:gd name="T0" fmla="*/ 1 w 3"/>
              <a:gd name="T1" fmla="*/ 0 h 5"/>
              <a:gd name="T2" fmla="*/ 3 w 3"/>
              <a:gd name="T3" fmla="*/ 3 h 5"/>
              <a:gd name="T4" fmla="*/ 2 w 3"/>
              <a:gd name="T5" fmla="*/ 4 h 5"/>
              <a:gd name="T6" fmla="*/ 1 w 3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5">
                <a:moveTo>
                  <a:pt x="1" y="0"/>
                </a:moveTo>
                <a:cubicBezTo>
                  <a:pt x="2" y="0"/>
                  <a:pt x="2" y="1"/>
                  <a:pt x="3" y="3"/>
                </a:cubicBezTo>
                <a:cubicBezTo>
                  <a:pt x="3" y="4"/>
                  <a:pt x="3" y="5"/>
                  <a:pt x="2" y="4"/>
                </a:cubicBezTo>
                <a:cubicBezTo>
                  <a:pt x="0" y="4"/>
                  <a:pt x="0" y="2"/>
                  <a:pt x="1" y="0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303" name="Freeform 150"/>
          <p:cNvSpPr>
            <a:spLocks/>
          </p:cNvSpPr>
          <p:nvPr/>
        </p:nvSpPr>
        <p:spPr bwMode="auto">
          <a:xfrm>
            <a:off x="1468436" y="2569133"/>
            <a:ext cx="25105" cy="37060"/>
          </a:xfrm>
          <a:custGeom>
            <a:avLst/>
            <a:gdLst>
              <a:gd name="T0" fmla="*/ 1 w 9"/>
              <a:gd name="T1" fmla="*/ 12 h 13"/>
              <a:gd name="T2" fmla="*/ 0 w 9"/>
              <a:gd name="T3" fmla="*/ 11 h 13"/>
              <a:gd name="T4" fmla="*/ 1 w 9"/>
              <a:gd name="T5" fmla="*/ 9 h 13"/>
              <a:gd name="T6" fmla="*/ 0 w 9"/>
              <a:gd name="T7" fmla="*/ 6 h 13"/>
              <a:gd name="T8" fmla="*/ 2 w 9"/>
              <a:gd name="T9" fmla="*/ 4 h 13"/>
              <a:gd name="T10" fmla="*/ 8 w 9"/>
              <a:gd name="T11" fmla="*/ 0 h 13"/>
              <a:gd name="T12" fmla="*/ 7 w 9"/>
              <a:gd name="T13" fmla="*/ 4 h 13"/>
              <a:gd name="T14" fmla="*/ 7 w 9"/>
              <a:gd name="T15" fmla="*/ 7 h 13"/>
              <a:gd name="T16" fmla="*/ 1 w 9"/>
              <a:gd name="T17" fmla="*/ 12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" h="13">
                <a:moveTo>
                  <a:pt x="1" y="12"/>
                </a:moveTo>
                <a:cubicBezTo>
                  <a:pt x="1" y="12"/>
                  <a:pt x="1" y="12"/>
                  <a:pt x="0" y="11"/>
                </a:cubicBezTo>
                <a:cubicBezTo>
                  <a:pt x="0" y="10"/>
                  <a:pt x="2" y="9"/>
                  <a:pt x="1" y="9"/>
                </a:cubicBezTo>
                <a:cubicBezTo>
                  <a:pt x="1" y="8"/>
                  <a:pt x="0" y="7"/>
                  <a:pt x="0" y="6"/>
                </a:cubicBezTo>
                <a:cubicBezTo>
                  <a:pt x="0" y="5"/>
                  <a:pt x="1" y="4"/>
                  <a:pt x="2" y="4"/>
                </a:cubicBezTo>
                <a:cubicBezTo>
                  <a:pt x="4" y="2"/>
                  <a:pt x="6" y="1"/>
                  <a:pt x="8" y="0"/>
                </a:cubicBezTo>
                <a:cubicBezTo>
                  <a:pt x="9" y="2"/>
                  <a:pt x="8" y="3"/>
                  <a:pt x="7" y="4"/>
                </a:cubicBezTo>
                <a:cubicBezTo>
                  <a:pt x="7" y="5"/>
                  <a:pt x="7" y="6"/>
                  <a:pt x="7" y="7"/>
                </a:cubicBezTo>
                <a:cubicBezTo>
                  <a:pt x="7" y="8"/>
                  <a:pt x="3" y="13"/>
                  <a:pt x="1" y="12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304" name="Freeform 151"/>
          <p:cNvSpPr>
            <a:spLocks/>
          </p:cNvSpPr>
          <p:nvPr/>
        </p:nvSpPr>
        <p:spPr bwMode="auto">
          <a:xfrm>
            <a:off x="1456480" y="2606193"/>
            <a:ext cx="14346" cy="39451"/>
          </a:xfrm>
          <a:custGeom>
            <a:avLst/>
            <a:gdLst>
              <a:gd name="T0" fmla="*/ 2 w 5"/>
              <a:gd name="T1" fmla="*/ 2 h 14"/>
              <a:gd name="T2" fmla="*/ 1 w 5"/>
              <a:gd name="T3" fmla="*/ 1 h 14"/>
              <a:gd name="T4" fmla="*/ 3 w 5"/>
              <a:gd name="T5" fmla="*/ 0 h 14"/>
              <a:gd name="T6" fmla="*/ 5 w 5"/>
              <a:gd name="T7" fmla="*/ 2 h 14"/>
              <a:gd name="T8" fmla="*/ 4 w 5"/>
              <a:gd name="T9" fmla="*/ 6 h 14"/>
              <a:gd name="T10" fmla="*/ 4 w 5"/>
              <a:gd name="T11" fmla="*/ 8 h 14"/>
              <a:gd name="T12" fmla="*/ 3 w 5"/>
              <a:gd name="T13" fmla="*/ 10 h 14"/>
              <a:gd name="T14" fmla="*/ 2 w 5"/>
              <a:gd name="T15" fmla="*/ 12 h 14"/>
              <a:gd name="T16" fmla="*/ 0 w 5"/>
              <a:gd name="T17" fmla="*/ 14 h 14"/>
              <a:gd name="T18" fmla="*/ 1 w 5"/>
              <a:gd name="T19" fmla="*/ 12 h 14"/>
              <a:gd name="T20" fmla="*/ 1 w 5"/>
              <a:gd name="T21" fmla="*/ 11 h 14"/>
              <a:gd name="T22" fmla="*/ 2 w 5"/>
              <a:gd name="T23" fmla="*/ 10 h 14"/>
              <a:gd name="T24" fmla="*/ 2 w 5"/>
              <a:gd name="T25" fmla="*/ 5 h 14"/>
              <a:gd name="T26" fmla="*/ 2 w 5"/>
              <a:gd name="T27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" h="14">
                <a:moveTo>
                  <a:pt x="2" y="2"/>
                </a:moveTo>
                <a:cubicBezTo>
                  <a:pt x="1" y="1"/>
                  <a:pt x="0" y="2"/>
                  <a:pt x="1" y="1"/>
                </a:cubicBezTo>
                <a:cubicBezTo>
                  <a:pt x="1" y="0"/>
                  <a:pt x="3" y="0"/>
                  <a:pt x="3" y="0"/>
                </a:cubicBezTo>
                <a:cubicBezTo>
                  <a:pt x="5" y="0"/>
                  <a:pt x="5" y="0"/>
                  <a:pt x="5" y="2"/>
                </a:cubicBezTo>
                <a:cubicBezTo>
                  <a:pt x="4" y="3"/>
                  <a:pt x="4" y="5"/>
                  <a:pt x="4" y="6"/>
                </a:cubicBezTo>
                <a:cubicBezTo>
                  <a:pt x="4" y="7"/>
                  <a:pt x="4" y="8"/>
                  <a:pt x="4" y="8"/>
                </a:cubicBezTo>
                <a:cubicBezTo>
                  <a:pt x="4" y="9"/>
                  <a:pt x="4" y="10"/>
                  <a:pt x="3" y="10"/>
                </a:cubicBezTo>
                <a:cubicBezTo>
                  <a:pt x="3" y="11"/>
                  <a:pt x="2" y="12"/>
                  <a:pt x="2" y="12"/>
                </a:cubicBezTo>
                <a:cubicBezTo>
                  <a:pt x="1" y="13"/>
                  <a:pt x="0" y="13"/>
                  <a:pt x="0" y="14"/>
                </a:cubicBezTo>
                <a:cubicBezTo>
                  <a:pt x="0" y="13"/>
                  <a:pt x="0" y="12"/>
                  <a:pt x="1" y="12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0"/>
                  <a:pt x="2" y="10"/>
                  <a:pt x="2" y="10"/>
                </a:cubicBezTo>
                <a:cubicBezTo>
                  <a:pt x="3" y="8"/>
                  <a:pt x="2" y="7"/>
                  <a:pt x="2" y="5"/>
                </a:cubicBezTo>
                <a:cubicBezTo>
                  <a:pt x="2" y="4"/>
                  <a:pt x="3" y="3"/>
                  <a:pt x="2" y="2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305" name="Freeform 152"/>
          <p:cNvSpPr>
            <a:spLocks/>
          </p:cNvSpPr>
          <p:nvPr/>
        </p:nvSpPr>
        <p:spPr bwMode="auto">
          <a:xfrm>
            <a:off x="1470827" y="2648033"/>
            <a:ext cx="16737" cy="14346"/>
          </a:xfrm>
          <a:custGeom>
            <a:avLst/>
            <a:gdLst>
              <a:gd name="T0" fmla="*/ 5 w 6"/>
              <a:gd name="T1" fmla="*/ 0 h 5"/>
              <a:gd name="T2" fmla="*/ 1 w 6"/>
              <a:gd name="T3" fmla="*/ 4 h 5"/>
              <a:gd name="T4" fmla="*/ 1 w 6"/>
              <a:gd name="T5" fmla="*/ 3 h 5"/>
              <a:gd name="T6" fmla="*/ 3 w 6"/>
              <a:gd name="T7" fmla="*/ 1 h 5"/>
              <a:gd name="T8" fmla="*/ 5 w 6"/>
              <a:gd name="T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5">
                <a:moveTo>
                  <a:pt x="5" y="0"/>
                </a:moveTo>
                <a:cubicBezTo>
                  <a:pt x="6" y="2"/>
                  <a:pt x="1" y="5"/>
                  <a:pt x="1" y="4"/>
                </a:cubicBezTo>
                <a:cubicBezTo>
                  <a:pt x="0" y="4"/>
                  <a:pt x="1" y="3"/>
                  <a:pt x="1" y="3"/>
                </a:cubicBezTo>
                <a:cubicBezTo>
                  <a:pt x="2" y="3"/>
                  <a:pt x="2" y="2"/>
                  <a:pt x="3" y="1"/>
                </a:cubicBezTo>
                <a:cubicBezTo>
                  <a:pt x="4" y="1"/>
                  <a:pt x="5" y="1"/>
                  <a:pt x="5" y="0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306" name="Freeform 153"/>
          <p:cNvSpPr>
            <a:spLocks/>
          </p:cNvSpPr>
          <p:nvPr/>
        </p:nvSpPr>
        <p:spPr bwMode="auto">
          <a:xfrm>
            <a:off x="1479195" y="2631298"/>
            <a:ext cx="11955" cy="8369"/>
          </a:xfrm>
          <a:custGeom>
            <a:avLst/>
            <a:gdLst>
              <a:gd name="T0" fmla="*/ 4 w 4"/>
              <a:gd name="T1" fmla="*/ 1 h 3"/>
              <a:gd name="T2" fmla="*/ 3 w 4"/>
              <a:gd name="T3" fmla="*/ 3 h 3"/>
              <a:gd name="T4" fmla="*/ 2 w 4"/>
              <a:gd name="T5" fmla="*/ 1 h 3"/>
              <a:gd name="T6" fmla="*/ 0 w 4"/>
              <a:gd name="T7" fmla="*/ 1 h 3"/>
              <a:gd name="T8" fmla="*/ 4 w 4"/>
              <a:gd name="T9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4" y="1"/>
                </a:moveTo>
                <a:cubicBezTo>
                  <a:pt x="4" y="2"/>
                  <a:pt x="4" y="3"/>
                  <a:pt x="3" y="3"/>
                </a:cubicBezTo>
                <a:cubicBezTo>
                  <a:pt x="3" y="3"/>
                  <a:pt x="2" y="1"/>
                  <a:pt x="2" y="1"/>
                </a:cubicBezTo>
                <a:cubicBezTo>
                  <a:pt x="1" y="1"/>
                  <a:pt x="1" y="1"/>
                  <a:pt x="0" y="1"/>
                </a:cubicBezTo>
                <a:cubicBezTo>
                  <a:pt x="1" y="0"/>
                  <a:pt x="3" y="0"/>
                  <a:pt x="4" y="1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312" name="Freeform 159"/>
          <p:cNvSpPr>
            <a:spLocks/>
          </p:cNvSpPr>
          <p:nvPr/>
        </p:nvSpPr>
        <p:spPr bwMode="auto">
          <a:xfrm>
            <a:off x="1292703" y="3578105"/>
            <a:ext cx="16737" cy="21518"/>
          </a:xfrm>
          <a:custGeom>
            <a:avLst/>
            <a:gdLst>
              <a:gd name="T0" fmla="*/ 6 w 6"/>
              <a:gd name="T1" fmla="*/ 5 h 8"/>
              <a:gd name="T2" fmla="*/ 0 w 6"/>
              <a:gd name="T3" fmla="*/ 7 h 8"/>
              <a:gd name="T4" fmla="*/ 2 w 6"/>
              <a:gd name="T5" fmla="*/ 6 h 8"/>
              <a:gd name="T6" fmla="*/ 3 w 6"/>
              <a:gd name="T7" fmla="*/ 4 h 8"/>
              <a:gd name="T8" fmla="*/ 6 w 6"/>
              <a:gd name="T9" fmla="*/ 1 h 8"/>
              <a:gd name="T10" fmla="*/ 6 w 6"/>
              <a:gd name="T11" fmla="*/ 5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" h="8">
                <a:moveTo>
                  <a:pt x="6" y="5"/>
                </a:moveTo>
                <a:cubicBezTo>
                  <a:pt x="5" y="7"/>
                  <a:pt x="1" y="8"/>
                  <a:pt x="0" y="7"/>
                </a:cubicBezTo>
                <a:cubicBezTo>
                  <a:pt x="0" y="6"/>
                  <a:pt x="1" y="7"/>
                  <a:pt x="2" y="6"/>
                </a:cubicBezTo>
                <a:cubicBezTo>
                  <a:pt x="3" y="5"/>
                  <a:pt x="3" y="4"/>
                  <a:pt x="3" y="4"/>
                </a:cubicBezTo>
                <a:cubicBezTo>
                  <a:pt x="3" y="2"/>
                  <a:pt x="4" y="0"/>
                  <a:pt x="6" y="1"/>
                </a:cubicBezTo>
                <a:cubicBezTo>
                  <a:pt x="6" y="2"/>
                  <a:pt x="6" y="4"/>
                  <a:pt x="6" y="5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313" name="Freeform 160"/>
          <p:cNvSpPr>
            <a:spLocks/>
          </p:cNvSpPr>
          <p:nvPr/>
        </p:nvSpPr>
        <p:spPr bwMode="auto">
          <a:xfrm>
            <a:off x="1304658" y="3563760"/>
            <a:ext cx="16737" cy="14346"/>
          </a:xfrm>
          <a:custGeom>
            <a:avLst/>
            <a:gdLst>
              <a:gd name="T0" fmla="*/ 4 w 6"/>
              <a:gd name="T1" fmla="*/ 2 h 5"/>
              <a:gd name="T2" fmla="*/ 5 w 6"/>
              <a:gd name="T3" fmla="*/ 0 h 5"/>
              <a:gd name="T4" fmla="*/ 5 w 6"/>
              <a:gd name="T5" fmla="*/ 3 h 5"/>
              <a:gd name="T6" fmla="*/ 2 w 6"/>
              <a:gd name="T7" fmla="*/ 5 h 5"/>
              <a:gd name="T8" fmla="*/ 4 w 6"/>
              <a:gd name="T9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5">
                <a:moveTo>
                  <a:pt x="4" y="2"/>
                </a:moveTo>
                <a:cubicBezTo>
                  <a:pt x="4" y="1"/>
                  <a:pt x="4" y="1"/>
                  <a:pt x="5" y="0"/>
                </a:cubicBezTo>
                <a:cubicBezTo>
                  <a:pt x="6" y="1"/>
                  <a:pt x="6" y="2"/>
                  <a:pt x="5" y="3"/>
                </a:cubicBezTo>
                <a:cubicBezTo>
                  <a:pt x="5" y="4"/>
                  <a:pt x="3" y="5"/>
                  <a:pt x="2" y="5"/>
                </a:cubicBezTo>
                <a:cubicBezTo>
                  <a:pt x="0" y="3"/>
                  <a:pt x="4" y="2"/>
                  <a:pt x="4" y="2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314" name="Freeform 161"/>
          <p:cNvSpPr>
            <a:spLocks/>
          </p:cNvSpPr>
          <p:nvPr/>
        </p:nvSpPr>
        <p:spPr bwMode="auto">
          <a:xfrm>
            <a:off x="1259230" y="3591255"/>
            <a:ext cx="25105" cy="17932"/>
          </a:xfrm>
          <a:custGeom>
            <a:avLst/>
            <a:gdLst>
              <a:gd name="T0" fmla="*/ 4 w 9"/>
              <a:gd name="T1" fmla="*/ 5 h 6"/>
              <a:gd name="T2" fmla="*/ 1 w 9"/>
              <a:gd name="T3" fmla="*/ 4 h 6"/>
              <a:gd name="T4" fmla="*/ 4 w 9"/>
              <a:gd name="T5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" h="6">
                <a:moveTo>
                  <a:pt x="4" y="5"/>
                </a:moveTo>
                <a:cubicBezTo>
                  <a:pt x="3" y="6"/>
                  <a:pt x="1" y="5"/>
                  <a:pt x="1" y="4"/>
                </a:cubicBezTo>
                <a:cubicBezTo>
                  <a:pt x="0" y="0"/>
                  <a:pt x="9" y="2"/>
                  <a:pt x="4" y="5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315" name="Freeform 162"/>
          <p:cNvSpPr>
            <a:spLocks/>
          </p:cNvSpPr>
          <p:nvPr/>
        </p:nvSpPr>
        <p:spPr bwMode="auto">
          <a:xfrm>
            <a:off x="1236516" y="3582888"/>
            <a:ext cx="20323" cy="16737"/>
          </a:xfrm>
          <a:custGeom>
            <a:avLst/>
            <a:gdLst>
              <a:gd name="T0" fmla="*/ 5 w 7"/>
              <a:gd name="T1" fmla="*/ 3 h 6"/>
              <a:gd name="T2" fmla="*/ 2 w 7"/>
              <a:gd name="T3" fmla="*/ 6 h 6"/>
              <a:gd name="T4" fmla="*/ 0 w 7"/>
              <a:gd name="T5" fmla="*/ 3 h 6"/>
              <a:gd name="T6" fmla="*/ 3 w 7"/>
              <a:gd name="T7" fmla="*/ 2 h 6"/>
              <a:gd name="T8" fmla="*/ 4 w 7"/>
              <a:gd name="T9" fmla="*/ 1 h 6"/>
              <a:gd name="T10" fmla="*/ 6 w 7"/>
              <a:gd name="T11" fmla="*/ 0 h 6"/>
              <a:gd name="T12" fmla="*/ 5 w 7"/>
              <a:gd name="T13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6">
                <a:moveTo>
                  <a:pt x="5" y="3"/>
                </a:moveTo>
                <a:cubicBezTo>
                  <a:pt x="4" y="4"/>
                  <a:pt x="5" y="6"/>
                  <a:pt x="2" y="6"/>
                </a:cubicBezTo>
                <a:cubicBezTo>
                  <a:pt x="1" y="6"/>
                  <a:pt x="0" y="5"/>
                  <a:pt x="0" y="3"/>
                </a:cubicBezTo>
                <a:cubicBezTo>
                  <a:pt x="0" y="2"/>
                  <a:pt x="1" y="3"/>
                  <a:pt x="3" y="2"/>
                </a:cubicBezTo>
                <a:cubicBezTo>
                  <a:pt x="3" y="2"/>
                  <a:pt x="4" y="1"/>
                  <a:pt x="4" y="1"/>
                </a:cubicBezTo>
                <a:cubicBezTo>
                  <a:pt x="5" y="0"/>
                  <a:pt x="6" y="0"/>
                  <a:pt x="6" y="0"/>
                </a:cubicBezTo>
                <a:cubicBezTo>
                  <a:pt x="7" y="1"/>
                  <a:pt x="6" y="2"/>
                  <a:pt x="5" y="3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316" name="Freeform 163"/>
          <p:cNvSpPr>
            <a:spLocks/>
          </p:cNvSpPr>
          <p:nvPr/>
        </p:nvSpPr>
        <p:spPr bwMode="auto">
          <a:xfrm>
            <a:off x="1225756" y="3591256"/>
            <a:ext cx="10760" cy="11955"/>
          </a:xfrm>
          <a:custGeom>
            <a:avLst/>
            <a:gdLst>
              <a:gd name="T0" fmla="*/ 2 w 4"/>
              <a:gd name="T1" fmla="*/ 1 h 4"/>
              <a:gd name="T2" fmla="*/ 1 w 4"/>
              <a:gd name="T3" fmla="*/ 2 h 4"/>
              <a:gd name="T4" fmla="*/ 2 w 4"/>
              <a:gd name="T5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4">
                <a:moveTo>
                  <a:pt x="2" y="1"/>
                </a:moveTo>
                <a:cubicBezTo>
                  <a:pt x="4" y="2"/>
                  <a:pt x="2" y="4"/>
                  <a:pt x="1" y="2"/>
                </a:cubicBezTo>
                <a:cubicBezTo>
                  <a:pt x="0" y="1"/>
                  <a:pt x="1" y="0"/>
                  <a:pt x="2" y="1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317" name="Freeform 164"/>
          <p:cNvSpPr>
            <a:spLocks/>
          </p:cNvSpPr>
          <p:nvPr/>
        </p:nvSpPr>
        <p:spPr bwMode="auto">
          <a:xfrm>
            <a:off x="1199456" y="3599625"/>
            <a:ext cx="14346" cy="11955"/>
          </a:xfrm>
          <a:custGeom>
            <a:avLst/>
            <a:gdLst>
              <a:gd name="T0" fmla="*/ 4 w 5"/>
              <a:gd name="T1" fmla="*/ 3 h 4"/>
              <a:gd name="T2" fmla="*/ 5 w 5"/>
              <a:gd name="T3" fmla="*/ 1 h 4"/>
              <a:gd name="T4" fmla="*/ 4 w 5"/>
              <a:gd name="T5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4">
                <a:moveTo>
                  <a:pt x="4" y="3"/>
                </a:moveTo>
                <a:cubicBezTo>
                  <a:pt x="0" y="4"/>
                  <a:pt x="5" y="0"/>
                  <a:pt x="5" y="1"/>
                </a:cubicBezTo>
                <a:cubicBezTo>
                  <a:pt x="5" y="2"/>
                  <a:pt x="5" y="3"/>
                  <a:pt x="4" y="3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318" name="Freeform 165"/>
          <p:cNvSpPr>
            <a:spLocks/>
          </p:cNvSpPr>
          <p:nvPr/>
        </p:nvSpPr>
        <p:spPr bwMode="auto">
          <a:xfrm>
            <a:off x="1207825" y="3574518"/>
            <a:ext cx="11955" cy="14346"/>
          </a:xfrm>
          <a:custGeom>
            <a:avLst/>
            <a:gdLst>
              <a:gd name="T0" fmla="*/ 3 w 4"/>
              <a:gd name="T1" fmla="*/ 2 h 5"/>
              <a:gd name="T2" fmla="*/ 2 w 4"/>
              <a:gd name="T3" fmla="*/ 5 h 5"/>
              <a:gd name="T4" fmla="*/ 1 w 4"/>
              <a:gd name="T5" fmla="*/ 1 h 5"/>
              <a:gd name="T6" fmla="*/ 3 w 4"/>
              <a:gd name="T7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5">
                <a:moveTo>
                  <a:pt x="3" y="2"/>
                </a:moveTo>
                <a:cubicBezTo>
                  <a:pt x="4" y="3"/>
                  <a:pt x="3" y="4"/>
                  <a:pt x="2" y="5"/>
                </a:cubicBezTo>
                <a:cubicBezTo>
                  <a:pt x="2" y="5"/>
                  <a:pt x="0" y="1"/>
                  <a:pt x="1" y="1"/>
                </a:cubicBezTo>
                <a:cubicBezTo>
                  <a:pt x="2" y="0"/>
                  <a:pt x="3" y="1"/>
                  <a:pt x="3" y="2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319" name="Freeform 166"/>
          <p:cNvSpPr>
            <a:spLocks/>
          </p:cNvSpPr>
          <p:nvPr/>
        </p:nvSpPr>
        <p:spPr bwMode="auto">
          <a:xfrm>
            <a:off x="1987266" y="2707807"/>
            <a:ext cx="17932" cy="16737"/>
          </a:xfrm>
          <a:custGeom>
            <a:avLst/>
            <a:gdLst>
              <a:gd name="T0" fmla="*/ 2 w 6"/>
              <a:gd name="T1" fmla="*/ 5 h 6"/>
              <a:gd name="T2" fmla="*/ 0 w 6"/>
              <a:gd name="T3" fmla="*/ 3 h 6"/>
              <a:gd name="T4" fmla="*/ 0 w 6"/>
              <a:gd name="T5" fmla="*/ 1 h 6"/>
              <a:gd name="T6" fmla="*/ 3 w 6"/>
              <a:gd name="T7" fmla="*/ 2 h 6"/>
              <a:gd name="T8" fmla="*/ 1 w 6"/>
              <a:gd name="T9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2" y="5"/>
                </a:moveTo>
                <a:cubicBezTo>
                  <a:pt x="1" y="5"/>
                  <a:pt x="1" y="4"/>
                  <a:pt x="0" y="3"/>
                </a:cubicBezTo>
                <a:cubicBezTo>
                  <a:pt x="0" y="3"/>
                  <a:pt x="0" y="2"/>
                  <a:pt x="0" y="1"/>
                </a:cubicBezTo>
                <a:cubicBezTo>
                  <a:pt x="1" y="0"/>
                  <a:pt x="3" y="1"/>
                  <a:pt x="3" y="2"/>
                </a:cubicBezTo>
                <a:cubicBezTo>
                  <a:pt x="6" y="2"/>
                  <a:pt x="5" y="6"/>
                  <a:pt x="1" y="4"/>
                </a:cubicBezTo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320" name="Freeform 167"/>
          <p:cNvSpPr>
            <a:spLocks/>
          </p:cNvSpPr>
          <p:nvPr/>
        </p:nvSpPr>
        <p:spPr bwMode="auto">
          <a:xfrm>
            <a:off x="1987266" y="2707807"/>
            <a:ext cx="17932" cy="16737"/>
          </a:xfrm>
          <a:custGeom>
            <a:avLst/>
            <a:gdLst>
              <a:gd name="T0" fmla="*/ 2 w 6"/>
              <a:gd name="T1" fmla="*/ 5 h 6"/>
              <a:gd name="T2" fmla="*/ 0 w 6"/>
              <a:gd name="T3" fmla="*/ 3 h 6"/>
              <a:gd name="T4" fmla="*/ 0 w 6"/>
              <a:gd name="T5" fmla="*/ 1 h 6"/>
              <a:gd name="T6" fmla="*/ 3 w 6"/>
              <a:gd name="T7" fmla="*/ 2 h 6"/>
              <a:gd name="T8" fmla="*/ 1 w 6"/>
              <a:gd name="T9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2" y="5"/>
                </a:moveTo>
                <a:cubicBezTo>
                  <a:pt x="1" y="5"/>
                  <a:pt x="1" y="4"/>
                  <a:pt x="0" y="3"/>
                </a:cubicBezTo>
                <a:cubicBezTo>
                  <a:pt x="0" y="3"/>
                  <a:pt x="0" y="2"/>
                  <a:pt x="0" y="1"/>
                </a:cubicBezTo>
                <a:cubicBezTo>
                  <a:pt x="1" y="0"/>
                  <a:pt x="3" y="1"/>
                  <a:pt x="3" y="2"/>
                </a:cubicBezTo>
                <a:cubicBezTo>
                  <a:pt x="6" y="2"/>
                  <a:pt x="5" y="6"/>
                  <a:pt x="1" y="4"/>
                </a:cubicBezTo>
              </a:path>
            </a:pathLst>
          </a:custGeom>
          <a:noFill/>
          <a:ln w="6350" cap="rnd">
            <a:solidFill>
              <a:srgbClr val="A6A6A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321" name="Freeform 168"/>
          <p:cNvSpPr>
            <a:spLocks/>
          </p:cNvSpPr>
          <p:nvPr/>
        </p:nvSpPr>
        <p:spPr bwMode="auto">
          <a:xfrm>
            <a:off x="2026718" y="2620538"/>
            <a:ext cx="20323" cy="50210"/>
          </a:xfrm>
          <a:custGeom>
            <a:avLst/>
            <a:gdLst>
              <a:gd name="T0" fmla="*/ 4 w 7"/>
              <a:gd name="T1" fmla="*/ 10 h 18"/>
              <a:gd name="T2" fmla="*/ 2 w 7"/>
              <a:gd name="T3" fmla="*/ 18 h 18"/>
              <a:gd name="T4" fmla="*/ 1 w 7"/>
              <a:gd name="T5" fmla="*/ 10 h 18"/>
              <a:gd name="T6" fmla="*/ 4 w 7"/>
              <a:gd name="T7" fmla="*/ 3 h 18"/>
              <a:gd name="T8" fmla="*/ 6 w 7"/>
              <a:gd name="T9" fmla="*/ 0 h 18"/>
              <a:gd name="T10" fmla="*/ 6 w 7"/>
              <a:gd name="T11" fmla="*/ 3 h 18"/>
              <a:gd name="T12" fmla="*/ 4 w 7"/>
              <a:gd name="T13" fmla="*/ 1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18">
                <a:moveTo>
                  <a:pt x="4" y="10"/>
                </a:moveTo>
                <a:cubicBezTo>
                  <a:pt x="3" y="13"/>
                  <a:pt x="3" y="16"/>
                  <a:pt x="2" y="18"/>
                </a:cubicBezTo>
                <a:cubicBezTo>
                  <a:pt x="1" y="15"/>
                  <a:pt x="0" y="13"/>
                  <a:pt x="1" y="10"/>
                </a:cubicBezTo>
                <a:cubicBezTo>
                  <a:pt x="2" y="8"/>
                  <a:pt x="3" y="6"/>
                  <a:pt x="4" y="3"/>
                </a:cubicBezTo>
                <a:cubicBezTo>
                  <a:pt x="5" y="2"/>
                  <a:pt x="5" y="0"/>
                  <a:pt x="6" y="0"/>
                </a:cubicBezTo>
                <a:cubicBezTo>
                  <a:pt x="7" y="0"/>
                  <a:pt x="7" y="2"/>
                  <a:pt x="6" y="3"/>
                </a:cubicBezTo>
                <a:cubicBezTo>
                  <a:pt x="6" y="6"/>
                  <a:pt x="5" y="8"/>
                  <a:pt x="4" y="10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322" name="Freeform 169"/>
          <p:cNvSpPr>
            <a:spLocks/>
          </p:cNvSpPr>
          <p:nvPr/>
        </p:nvSpPr>
        <p:spPr bwMode="auto">
          <a:xfrm>
            <a:off x="2067364" y="2591848"/>
            <a:ext cx="33473" cy="51405"/>
          </a:xfrm>
          <a:custGeom>
            <a:avLst/>
            <a:gdLst>
              <a:gd name="T0" fmla="*/ 3 w 12"/>
              <a:gd name="T1" fmla="*/ 15 h 18"/>
              <a:gd name="T2" fmla="*/ 1 w 12"/>
              <a:gd name="T3" fmla="*/ 17 h 18"/>
              <a:gd name="T4" fmla="*/ 2 w 12"/>
              <a:gd name="T5" fmla="*/ 14 h 18"/>
              <a:gd name="T6" fmla="*/ 0 w 12"/>
              <a:gd name="T7" fmla="*/ 11 h 18"/>
              <a:gd name="T8" fmla="*/ 1 w 12"/>
              <a:gd name="T9" fmla="*/ 7 h 18"/>
              <a:gd name="T10" fmla="*/ 2 w 12"/>
              <a:gd name="T11" fmla="*/ 5 h 18"/>
              <a:gd name="T12" fmla="*/ 3 w 12"/>
              <a:gd name="T13" fmla="*/ 4 h 18"/>
              <a:gd name="T14" fmla="*/ 4 w 12"/>
              <a:gd name="T15" fmla="*/ 3 h 18"/>
              <a:gd name="T16" fmla="*/ 5 w 12"/>
              <a:gd name="T17" fmla="*/ 2 h 18"/>
              <a:gd name="T18" fmla="*/ 6 w 12"/>
              <a:gd name="T19" fmla="*/ 1 h 18"/>
              <a:gd name="T20" fmla="*/ 8 w 12"/>
              <a:gd name="T21" fmla="*/ 1 h 18"/>
              <a:gd name="T22" fmla="*/ 10 w 12"/>
              <a:gd name="T23" fmla="*/ 0 h 18"/>
              <a:gd name="T24" fmla="*/ 12 w 12"/>
              <a:gd name="T25" fmla="*/ 1 h 18"/>
              <a:gd name="T26" fmla="*/ 10 w 12"/>
              <a:gd name="T27" fmla="*/ 2 h 18"/>
              <a:gd name="T28" fmla="*/ 8 w 12"/>
              <a:gd name="T29" fmla="*/ 4 h 18"/>
              <a:gd name="T30" fmla="*/ 7 w 12"/>
              <a:gd name="T31" fmla="*/ 9 h 18"/>
              <a:gd name="T32" fmla="*/ 8 w 12"/>
              <a:gd name="T33" fmla="*/ 10 h 18"/>
              <a:gd name="T34" fmla="*/ 6 w 12"/>
              <a:gd name="T35" fmla="*/ 11 h 18"/>
              <a:gd name="T36" fmla="*/ 6 w 12"/>
              <a:gd name="T37" fmla="*/ 13 h 18"/>
              <a:gd name="T38" fmla="*/ 4 w 12"/>
              <a:gd name="T39" fmla="*/ 14 h 18"/>
              <a:gd name="T40" fmla="*/ 3 w 12"/>
              <a:gd name="T41" fmla="*/ 15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8">
                <a:moveTo>
                  <a:pt x="3" y="15"/>
                </a:moveTo>
                <a:cubicBezTo>
                  <a:pt x="3" y="16"/>
                  <a:pt x="2" y="18"/>
                  <a:pt x="1" y="17"/>
                </a:cubicBezTo>
                <a:cubicBezTo>
                  <a:pt x="1" y="16"/>
                  <a:pt x="2" y="15"/>
                  <a:pt x="2" y="14"/>
                </a:cubicBezTo>
                <a:cubicBezTo>
                  <a:pt x="2" y="13"/>
                  <a:pt x="1" y="12"/>
                  <a:pt x="0" y="11"/>
                </a:cubicBezTo>
                <a:cubicBezTo>
                  <a:pt x="2" y="11"/>
                  <a:pt x="1" y="8"/>
                  <a:pt x="1" y="7"/>
                </a:cubicBezTo>
                <a:cubicBezTo>
                  <a:pt x="1" y="7"/>
                  <a:pt x="2" y="6"/>
                  <a:pt x="2" y="5"/>
                </a:cubicBezTo>
                <a:cubicBezTo>
                  <a:pt x="3" y="5"/>
                  <a:pt x="3" y="4"/>
                  <a:pt x="3" y="4"/>
                </a:cubicBezTo>
                <a:cubicBezTo>
                  <a:pt x="3" y="3"/>
                  <a:pt x="4" y="3"/>
                  <a:pt x="4" y="3"/>
                </a:cubicBezTo>
                <a:cubicBezTo>
                  <a:pt x="4" y="2"/>
                  <a:pt x="4" y="2"/>
                  <a:pt x="5" y="2"/>
                </a:cubicBezTo>
                <a:cubicBezTo>
                  <a:pt x="5" y="2"/>
                  <a:pt x="6" y="2"/>
                  <a:pt x="6" y="1"/>
                </a:cubicBezTo>
                <a:cubicBezTo>
                  <a:pt x="7" y="1"/>
                  <a:pt x="7" y="1"/>
                  <a:pt x="8" y="1"/>
                </a:cubicBezTo>
                <a:cubicBezTo>
                  <a:pt x="9" y="1"/>
                  <a:pt x="9" y="0"/>
                  <a:pt x="10" y="0"/>
                </a:cubicBezTo>
                <a:cubicBezTo>
                  <a:pt x="10" y="0"/>
                  <a:pt x="11" y="0"/>
                  <a:pt x="12" y="1"/>
                </a:cubicBezTo>
                <a:cubicBezTo>
                  <a:pt x="11" y="1"/>
                  <a:pt x="10" y="1"/>
                  <a:pt x="10" y="2"/>
                </a:cubicBezTo>
                <a:cubicBezTo>
                  <a:pt x="9" y="3"/>
                  <a:pt x="9" y="4"/>
                  <a:pt x="8" y="4"/>
                </a:cubicBezTo>
                <a:cubicBezTo>
                  <a:pt x="7" y="5"/>
                  <a:pt x="7" y="7"/>
                  <a:pt x="7" y="9"/>
                </a:cubicBezTo>
                <a:cubicBezTo>
                  <a:pt x="8" y="9"/>
                  <a:pt x="8" y="9"/>
                  <a:pt x="8" y="10"/>
                </a:cubicBezTo>
                <a:cubicBezTo>
                  <a:pt x="8" y="10"/>
                  <a:pt x="6" y="10"/>
                  <a:pt x="6" y="11"/>
                </a:cubicBezTo>
                <a:cubicBezTo>
                  <a:pt x="6" y="11"/>
                  <a:pt x="6" y="12"/>
                  <a:pt x="6" y="13"/>
                </a:cubicBezTo>
                <a:cubicBezTo>
                  <a:pt x="5" y="13"/>
                  <a:pt x="5" y="13"/>
                  <a:pt x="4" y="14"/>
                </a:cubicBezTo>
                <a:cubicBezTo>
                  <a:pt x="4" y="14"/>
                  <a:pt x="3" y="14"/>
                  <a:pt x="3" y="15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323" name="Freeform 170"/>
          <p:cNvSpPr>
            <a:spLocks/>
          </p:cNvSpPr>
          <p:nvPr/>
        </p:nvSpPr>
        <p:spPr bwMode="auto">
          <a:xfrm>
            <a:off x="2163001" y="2541638"/>
            <a:ext cx="25105" cy="19127"/>
          </a:xfrm>
          <a:custGeom>
            <a:avLst/>
            <a:gdLst>
              <a:gd name="T0" fmla="*/ 4 w 9"/>
              <a:gd name="T1" fmla="*/ 6 h 7"/>
              <a:gd name="T2" fmla="*/ 3 w 9"/>
              <a:gd name="T3" fmla="*/ 4 h 7"/>
              <a:gd name="T4" fmla="*/ 0 w 9"/>
              <a:gd name="T5" fmla="*/ 3 h 7"/>
              <a:gd name="T6" fmla="*/ 1 w 9"/>
              <a:gd name="T7" fmla="*/ 2 h 7"/>
              <a:gd name="T8" fmla="*/ 3 w 9"/>
              <a:gd name="T9" fmla="*/ 2 h 7"/>
              <a:gd name="T10" fmla="*/ 4 w 9"/>
              <a:gd name="T11" fmla="*/ 1 h 7"/>
              <a:gd name="T12" fmla="*/ 6 w 9"/>
              <a:gd name="T13" fmla="*/ 1 h 7"/>
              <a:gd name="T14" fmla="*/ 6 w 9"/>
              <a:gd name="T15" fmla="*/ 2 h 7"/>
              <a:gd name="T16" fmla="*/ 8 w 9"/>
              <a:gd name="T17" fmla="*/ 3 h 7"/>
              <a:gd name="T18" fmla="*/ 9 w 9"/>
              <a:gd name="T19" fmla="*/ 3 h 7"/>
              <a:gd name="T20" fmla="*/ 9 w 9"/>
              <a:gd name="T21" fmla="*/ 5 h 7"/>
              <a:gd name="T22" fmla="*/ 6 w 9"/>
              <a:gd name="T23" fmla="*/ 5 h 7"/>
              <a:gd name="T24" fmla="*/ 5 w 9"/>
              <a:gd name="T25" fmla="*/ 7 h 7"/>
              <a:gd name="T26" fmla="*/ 4 w 9"/>
              <a:gd name="T27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" h="7">
                <a:moveTo>
                  <a:pt x="4" y="6"/>
                </a:moveTo>
                <a:cubicBezTo>
                  <a:pt x="3" y="6"/>
                  <a:pt x="4" y="5"/>
                  <a:pt x="3" y="4"/>
                </a:cubicBezTo>
                <a:cubicBezTo>
                  <a:pt x="3" y="3"/>
                  <a:pt x="1" y="5"/>
                  <a:pt x="0" y="3"/>
                </a:cubicBezTo>
                <a:cubicBezTo>
                  <a:pt x="0" y="3"/>
                  <a:pt x="1" y="3"/>
                  <a:pt x="1" y="2"/>
                </a:cubicBezTo>
                <a:cubicBezTo>
                  <a:pt x="2" y="2"/>
                  <a:pt x="3" y="3"/>
                  <a:pt x="3" y="2"/>
                </a:cubicBezTo>
                <a:cubicBezTo>
                  <a:pt x="4" y="2"/>
                  <a:pt x="3" y="1"/>
                  <a:pt x="4" y="1"/>
                </a:cubicBezTo>
                <a:cubicBezTo>
                  <a:pt x="4" y="0"/>
                  <a:pt x="5" y="0"/>
                  <a:pt x="6" y="1"/>
                </a:cubicBezTo>
                <a:cubicBezTo>
                  <a:pt x="6" y="1"/>
                  <a:pt x="6" y="1"/>
                  <a:pt x="6" y="2"/>
                </a:cubicBezTo>
                <a:cubicBezTo>
                  <a:pt x="7" y="2"/>
                  <a:pt x="8" y="2"/>
                  <a:pt x="8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4"/>
                  <a:pt x="9" y="5"/>
                  <a:pt x="9" y="5"/>
                </a:cubicBezTo>
                <a:cubicBezTo>
                  <a:pt x="8" y="5"/>
                  <a:pt x="7" y="7"/>
                  <a:pt x="6" y="5"/>
                </a:cubicBezTo>
                <a:cubicBezTo>
                  <a:pt x="6" y="6"/>
                  <a:pt x="6" y="7"/>
                  <a:pt x="5" y="7"/>
                </a:cubicBezTo>
                <a:cubicBezTo>
                  <a:pt x="5" y="7"/>
                  <a:pt x="4" y="7"/>
                  <a:pt x="4" y="6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324" name="Freeform 171"/>
          <p:cNvSpPr>
            <a:spLocks/>
          </p:cNvSpPr>
          <p:nvPr/>
        </p:nvSpPr>
        <p:spPr bwMode="auto">
          <a:xfrm>
            <a:off x="2157024" y="2560766"/>
            <a:ext cx="39451" cy="39451"/>
          </a:xfrm>
          <a:custGeom>
            <a:avLst/>
            <a:gdLst>
              <a:gd name="T0" fmla="*/ 1 w 14"/>
              <a:gd name="T1" fmla="*/ 5 h 14"/>
              <a:gd name="T2" fmla="*/ 0 w 14"/>
              <a:gd name="T3" fmla="*/ 5 h 14"/>
              <a:gd name="T4" fmla="*/ 1 w 14"/>
              <a:gd name="T5" fmla="*/ 7 h 14"/>
              <a:gd name="T6" fmla="*/ 3 w 14"/>
              <a:gd name="T7" fmla="*/ 9 h 14"/>
              <a:gd name="T8" fmla="*/ 2 w 14"/>
              <a:gd name="T9" fmla="*/ 11 h 14"/>
              <a:gd name="T10" fmla="*/ 2 w 14"/>
              <a:gd name="T11" fmla="*/ 12 h 14"/>
              <a:gd name="T12" fmla="*/ 4 w 14"/>
              <a:gd name="T13" fmla="*/ 10 h 14"/>
              <a:gd name="T14" fmla="*/ 4 w 14"/>
              <a:gd name="T15" fmla="*/ 8 h 14"/>
              <a:gd name="T16" fmla="*/ 5 w 14"/>
              <a:gd name="T17" fmla="*/ 8 h 14"/>
              <a:gd name="T18" fmla="*/ 7 w 14"/>
              <a:gd name="T19" fmla="*/ 8 h 14"/>
              <a:gd name="T20" fmla="*/ 9 w 14"/>
              <a:gd name="T21" fmla="*/ 6 h 14"/>
              <a:gd name="T22" fmla="*/ 11 w 14"/>
              <a:gd name="T23" fmla="*/ 5 h 14"/>
              <a:gd name="T24" fmla="*/ 12 w 14"/>
              <a:gd name="T25" fmla="*/ 4 h 14"/>
              <a:gd name="T26" fmla="*/ 13 w 14"/>
              <a:gd name="T27" fmla="*/ 4 h 14"/>
              <a:gd name="T28" fmla="*/ 13 w 14"/>
              <a:gd name="T29" fmla="*/ 2 h 14"/>
              <a:gd name="T30" fmla="*/ 13 w 14"/>
              <a:gd name="T31" fmla="*/ 1 h 14"/>
              <a:gd name="T32" fmla="*/ 11 w 14"/>
              <a:gd name="T33" fmla="*/ 0 h 14"/>
              <a:gd name="T34" fmla="*/ 9 w 14"/>
              <a:gd name="T35" fmla="*/ 1 h 14"/>
              <a:gd name="T36" fmla="*/ 7 w 14"/>
              <a:gd name="T37" fmla="*/ 1 h 14"/>
              <a:gd name="T38" fmla="*/ 6 w 14"/>
              <a:gd name="T39" fmla="*/ 1 h 14"/>
              <a:gd name="T40" fmla="*/ 4 w 14"/>
              <a:gd name="T41" fmla="*/ 2 h 14"/>
              <a:gd name="T42" fmla="*/ 4 w 14"/>
              <a:gd name="T43" fmla="*/ 3 h 14"/>
              <a:gd name="T44" fmla="*/ 2 w 14"/>
              <a:gd name="T45" fmla="*/ 3 h 14"/>
              <a:gd name="T46" fmla="*/ 1 w 14"/>
              <a:gd name="T47" fmla="*/ 3 h 14"/>
              <a:gd name="T48" fmla="*/ 1 w 14"/>
              <a:gd name="T49" fmla="*/ 5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" h="14">
                <a:moveTo>
                  <a:pt x="1" y="5"/>
                </a:moveTo>
                <a:cubicBezTo>
                  <a:pt x="1" y="5"/>
                  <a:pt x="0" y="5"/>
                  <a:pt x="0" y="5"/>
                </a:cubicBezTo>
                <a:cubicBezTo>
                  <a:pt x="0" y="6"/>
                  <a:pt x="0" y="7"/>
                  <a:pt x="1" y="7"/>
                </a:cubicBezTo>
                <a:cubicBezTo>
                  <a:pt x="1" y="7"/>
                  <a:pt x="3" y="8"/>
                  <a:pt x="3" y="9"/>
                </a:cubicBezTo>
                <a:cubicBezTo>
                  <a:pt x="3" y="10"/>
                  <a:pt x="2" y="10"/>
                  <a:pt x="2" y="11"/>
                </a:cubicBezTo>
                <a:cubicBezTo>
                  <a:pt x="2" y="11"/>
                  <a:pt x="2" y="12"/>
                  <a:pt x="2" y="12"/>
                </a:cubicBezTo>
                <a:cubicBezTo>
                  <a:pt x="4" y="14"/>
                  <a:pt x="4" y="10"/>
                  <a:pt x="4" y="10"/>
                </a:cubicBezTo>
                <a:cubicBezTo>
                  <a:pt x="4" y="9"/>
                  <a:pt x="4" y="8"/>
                  <a:pt x="4" y="8"/>
                </a:cubicBezTo>
                <a:cubicBezTo>
                  <a:pt x="5" y="8"/>
                  <a:pt x="4" y="8"/>
                  <a:pt x="5" y="8"/>
                </a:cubicBezTo>
                <a:cubicBezTo>
                  <a:pt x="6" y="7"/>
                  <a:pt x="6" y="8"/>
                  <a:pt x="7" y="8"/>
                </a:cubicBezTo>
                <a:cubicBezTo>
                  <a:pt x="8" y="7"/>
                  <a:pt x="8" y="7"/>
                  <a:pt x="9" y="6"/>
                </a:cubicBezTo>
                <a:cubicBezTo>
                  <a:pt x="9" y="6"/>
                  <a:pt x="10" y="6"/>
                  <a:pt x="11" y="5"/>
                </a:cubicBezTo>
                <a:cubicBezTo>
                  <a:pt x="11" y="5"/>
                  <a:pt x="11" y="5"/>
                  <a:pt x="12" y="4"/>
                </a:cubicBezTo>
                <a:cubicBezTo>
                  <a:pt x="12" y="4"/>
                  <a:pt x="13" y="4"/>
                  <a:pt x="13" y="4"/>
                </a:cubicBezTo>
                <a:cubicBezTo>
                  <a:pt x="13" y="4"/>
                  <a:pt x="14" y="3"/>
                  <a:pt x="13" y="2"/>
                </a:cubicBezTo>
                <a:cubicBezTo>
                  <a:pt x="13" y="2"/>
                  <a:pt x="14" y="1"/>
                  <a:pt x="13" y="1"/>
                </a:cubicBezTo>
                <a:cubicBezTo>
                  <a:pt x="13" y="0"/>
                  <a:pt x="11" y="0"/>
                  <a:pt x="11" y="0"/>
                </a:cubicBezTo>
                <a:cubicBezTo>
                  <a:pt x="11" y="1"/>
                  <a:pt x="9" y="1"/>
                  <a:pt x="9" y="1"/>
                </a:cubicBezTo>
                <a:cubicBezTo>
                  <a:pt x="8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5" y="2"/>
                  <a:pt x="4" y="2"/>
                </a:cubicBezTo>
                <a:cubicBezTo>
                  <a:pt x="4" y="2"/>
                  <a:pt x="4" y="2"/>
                  <a:pt x="4" y="3"/>
                </a:cubicBezTo>
                <a:cubicBezTo>
                  <a:pt x="3" y="3"/>
                  <a:pt x="2" y="3"/>
                  <a:pt x="2" y="3"/>
                </a:cubicBezTo>
                <a:cubicBezTo>
                  <a:pt x="2" y="3"/>
                  <a:pt x="2" y="2"/>
                  <a:pt x="1" y="3"/>
                </a:cubicBezTo>
                <a:cubicBezTo>
                  <a:pt x="1" y="3"/>
                  <a:pt x="1" y="4"/>
                  <a:pt x="1" y="5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325" name="Freeform 172"/>
          <p:cNvSpPr>
            <a:spLocks/>
          </p:cNvSpPr>
          <p:nvPr/>
        </p:nvSpPr>
        <p:spPr bwMode="auto">
          <a:xfrm>
            <a:off x="2100836" y="2475886"/>
            <a:ext cx="27496" cy="26300"/>
          </a:xfrm>
          <a:custGeom>
            <a:avLst/>
            <a:gdLst>
              <a:gd name="T0" fmla="*/ 8 w 10"/>
              <a:gd name="T1" fmla="*/ 1 h 9"/>
              <a:gd name="T2" fmla="*/ 10 w 10"/>
              <a:gd name="T3" fmla="*/ 7 h 9"/>
              <a:gd name="T4" fmla="*/ 6 w 10"/>
              <a:gd name="T5" fmla="*/ 8 h 9"/>
              <a:gd name="T6" fmla="*/ 5 w 10"/>
              <a:gd name="T7" fmla="*/ 7 h 9"/>
              <a:gd name="T8" fmla="*/ 4 w 10"/>
              <a:gd name="T9" fmla="*/ 7 h 9"/>
              <a:gd name="T10" fmla="*/ 2 w 10"/>
              <a:gd name="T11" fmla="*/ 6 h 9"/>
              <a:gd name="T12" fmla="*/ 1 w 10"/>
              <a:gd name="T13" fmla="*/ 5 h 9"/>
              <a:gd name="T14" fmla="*/ 2 w 10"/>
              <a:gd name="T15" fmla="*/ 3 h 9"/>
              <a:gd name="T16" fmla="*/ 3 w 10"/>
              <a:gd name="T17" fmla="*/ 1 h 9"/>
              <a:gd name="T18" fmla="*/ 8 w 10"/>
              <a:gd name="T19" fmla="*/ 1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9">
                <a:moveTo>
                  <a:pt x="8" y="1"/>
                </a:moveTo>
                <a:cubicBezTo>
                  <a:pt x="8" y="1"/>
                  <a:pt x="10" y="7"/>
                  <a:pt x="10" y="7"/>
                </a:cubicBezTo>
                <a:cubicBezTo>
                  <a:pt x="10" y="9"/>
                  <a:pt x="7" y="9"/>
                  <a:pt x="6" y="8"/>
                </a:cubicBezTo>
                <a:cubicBezTo>
                  <a:pt x="5" y="8"/>
                  <a:pt x="5" y="8"/>
                  <a:pt x="5" y="7"/>
                </a:cubicBezTo>
                <a:cubicBezTo>
                  <a:pt x="4" y="7"/>
                  <a:pt x="4" y="7"/>
                  <a:pt x="4" y="7"/>
                </a:cubicBezTo>
                <a:cubicBezTo>
                  <a:pt x="3" y="7"/>
                  <a:pt x="3" y="6"/>
                  <a:pt x="2" y="6"/>
                </a:cubicBezTo>
                <a:cubicBezTo>
                  <a:pt x="2" y="6"/>
                  <a:pt x="1" y="6"/>
                  <a:pt x="1" y="5"/>
                </a:cubicBezTo>
                <a:cubicBezTo>
                  <a:pt x="0" y="4"/>
                  <a:pt x="1" y="3"/>
                  <a:pt x="2" y="3"/>
                </a:cubicBezTo>
                <a:cubicBezTo>
                  <a:pt x="2" y="2"/>
                  <a:pt x="2" y="2"/>
                  <a:pt x="3" y="1"/>
                </a:cubicBezTo>
                <a:cubicBezTo>
                  <a:pt x="4" y="0"/>
                  <a:pt x="6" y="1"/>
                  <a:pt x="8" y="1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326" name="Freeform 173"/>
          <p:cNvSpPr>
            <a:spLocks/>
          </p:cNvSpPr>
          <p:nvPr/>
        </p:nvSpPr>
        <p:spPr bwMode="auto">
          <a:xfrm>
            <a:off x="2784641" y="1961837"/>
            <a:ext cx="50210" cy="53796"/>
          </a:xfrm>
          <a:custGeom>
            <a:avLst/>
            <a:gdLst>
              <a:gd name="T0" fmla="*/ 8 w 18"/>
              <a:gd name="T1" fmla="*/ 19 h 19"/>
              <a:gd name="T2" fmla="*/ 2 w 18"/>
              <a:gd name="T3" fmla="*/ 18 h 19"/>
              <a:gd name="T4" fmla="*/ 1 w 18"/>
              <a:gd name="T5" fmla="*/ 15 h 19"/>
              <a:gd name="T6" fmla="*/ 1 w 18"/>
              <a:gd name="T7" fmla="*/ 8 h 19"/>
              <a:gd name="T8" fmla="*/ 8 w 18"/>
              <a:gd name="T9" fmla="*/ 0 h 19"/>
              <a:gd name="T10" fmla="*/ 11 w 18"/>
              <a:gd name="T11" fmla="*/ 1 h 19"/>
              <a:gd name="T12" fmla="*/ 11 w 18"/>
              <a:gd name="T13" fmla="*/ 2 h 19"/>
              <a:gd name="T14" fmla="*/ 13 w 18"/>
              <a:gd name="T15" fmla="*/ 3 h 19"/>
              <a:gd name="T16" fmla="*/ 17 w 18"/>
              <a:gd name="T17" fmla="*/ 7 h 19"/>
              <a:gd name="T18" fmla="*/ 18 w 18"/>
              <a:gd name="T19" fmla="*/ 9 h 19"/>
              <a:gd name="T20" fmla="*/ 16 w 18"/>
              <a:gd name="T21" fmla="*/ 11 h 19"/>
              <a:gd name="T22" fmla="*/ 12 w 18"/>
              <a:gd name="T23" fmla="*/ 16 h 19"/>
              <a:gd name="T24" fmla="*/ 10 w 18"/>
              <a:gd name="T25" fmla="*/ 17 h 19"/>
              <a:gd name="T26" fmla="*/ 8 w 18"/>
              <a:gd name="T27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" h="19">
                <a:moveTo>
                  <a:pt x="8" y="19"/>
                </a:moveTo>
                <a:cubicBezTo>
                  <a:pt x="6" y="19"/>
                  <a:pt x="4" y="19"/>
                  <a:pt x="2" y="18"/>
                </a:cubicBezTo>
                <a:cubicBezTo>
                  <a:pt x="1" y="17"/>
                  <a:pt x="1" y="17"/>
                  <a:pt x="1" y="15"/>
                </a:cubicBezTo>
                <a:cubicBezTo>
                  <a:pt x="0" y="13"/>
                  <a:pt x="1" y="11"/>
                  <a:pt x="1" y="8"/>
                </a:cubicBezTo>
                <a:cubicBezTo>
                  <a:pt x="1" y="5"/>
                  <a:pt x="4" y="0"/>
                  <a:pt x="8" y="0"/>
                </a:cubicBezTo>
                <a:cubicBezTo>
                  <a:pt x="9" y="0"/>
                  <a:pt x="10" y="0"/>
                  <a:pt x="11" y="1"/>
                </a:cubicBezTo>
                <a:cubicBezTo>
                  <a:pt x="11" y="1"/>
                  <a:pt x="11" y="2"/>
                  <a:pt x="11" y="2"/>
                </a:cubicBezTo>
                <a:cubicBezTo>
                  <a:pt x="12" y="2"/>
                  <a:pt x="13" y="2"/>
                  <a:pt x="13" y="3"/>
                </a:cubicBezTo>
                <a:cubicBezTo>
                  <a:pt x="14" y="4"/>
                  <a:pt x="16" y="5"/>
                  <a:pt x="17" y="7"/>
                </a:cubicBezTo>
                <a:cubicBezTo>
                  <a:pt x="18" y="7"/>
                  <a:pt x="18" y="9"/>
                  <a:pt x="18" y="9"/>
                </a:cubicBezTo>
                <a:cubicBezTo>
                  <a:pt x="18" y="11"/>
                  <a:pt x="17" y="10"/>
                  <a:pt x="16" y="11"/>
                </a:cubicBezTo>
                <a:cubicBezTo>
                  <a:pt x="14" y="12"/>
                  <a:pt x="14" y="15"/>
                  <a:pt x="12" y="16"/>
                </a:cubicBezTo>
                <a:cubicBezTo>
                  <a:pt x="12" y="17"/>
                  <a:pt x="11" y="17"/>
                  <a:pt x="10" y="17"/>
                </a:cubicBezTo>
                <a:cubicBezTo>
                  <a:pt x="9" y="18"/>
                  <a:pt x="9" y="18"/>
                  <a:pt x="8" y="19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327" name="Freeform 174"/>
          <p:cNvSpPr>
            <a:spLocks/>
          </p:cNvSpPr>
          <p:nvPr/>
        </p:nvSpPr>
        <p:spPr bwMode="auto">
          <a:xfrm>
            <a:off x="3027321" y="1897283"/>
            <a:ext cx="53796" cy="56187"/>
          </a:xfrm>
          <a:custGeom>
            <a:avLst/>
            <a:gdLst>
              <a:gd name="T0" fmla="*/ 6 w 19"/>
              <a:gd name="T1" fmla="*/ 14 h 20"/>
              <a:gd name="T2" fmla="*/ 1 w 19"/>
              <a:gd name="T3" fmla="*/ 5 h 20"/>
              <a:gd name="T4" fmla="*/ 3 w 19"/>
              <a:gd name="T5" fmla="*/ 5 h 20"/>
              <a:gd name="T6" fmla="*/ 4 w 19"/>
              <a:gd name="T7" fmla="*/ 1 h 20"/>
              <a:gd name="T8" fmla="*/ 8 w 19"/>
              <a:gd name="T9" fmla="*/ 1 h 20"/>
              <a:gd name="T10" fmla="*/ 17 w 19"/>
              <a:gd name="T11" fmla="*/ 12 h 20"/>
              <a:gd name="T12" fmla="*/ 17 w 19"/>
              <a:gd name="T13" fmla="*/ 18 h 20"/>
              <a:gd name="T14" fmla="*/ 10 w 19"/>
              <a:gd name="T15" fmla="*/ 18 h 20"/>
              <a:gd name="T16" fmla="*/ 6 w 19"/>
              <a:gd name="T17" fmla="*/ 14 h 20"/>
              <a:gd name="T18" fmla="*/ 6 w 19"/>
              <a:gd name="T19" fmla="*/ 14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" h="20">
                <a:moveTo>
                  <a:pt x="6" y="14"/>
                </a:moveTo>
                <a:cubicBezTo>
                  <a:pt x="5" y="16"/>
                  <a:pt x="0" y="5"/>
                  <a:pt x="1" y="5"/>
                </a:cubicBezTo>
                <a:cubicBezTo>
                  <a:pt x="1" y="5"/>
                  <a:pt x="2" y="5"/>
                  <a:pt x="3" y="5"/>
                </a:cubicBezTo>
                <a:cubicBezTo>
                  <a:pt x="2" y="4"/>
                  <a:pt x="3" y="2"/>
                  <a:pt x="4" y="1"/>
                </a:cubicBezTo>
                <a:cubicBezTo>
                  <a:pt x="5" y="0"/>
                  <a:pt x="7" y="1"/>
                  <a:pt x="8" y="1"/>
                </a:cubicBezTo>
                <a:cubicBezTo>
                  <a:pt x="8" y="6"/>
                  <a:pt x="14" y="8"/>
                  <a:pt x="17" y="12"/>
                </a:cubicBezTo>
                <a:cubicBezTo>
                  <a:pt x="19" y="15"/>
                  <a:pt x="19" y="17"/>
                  <a:pt x="17" y="18"/>
                </a:cubicBezTo>
                <a:cubicBezTo>
                  <a:pt x="14" y="20"/>
                  <a:pt x="12" y="19"/>
                  <a:pt x="10" y="18"/>
                </a:cubicBezTo>
                <a:cubicBezTo>
                  <a:pt x="12" y="15"/>
                  <a:pt x="9" y="13"/>
                  <a:pt x="6" y="14"/>
                </a:cubicBezTo>
                <a:cubicBezTo>
                  <a:pt x="6" y="14"/>
                  <a:pt x="6" y="14"/>
                  <a:pt x="6" y="14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25" name="Freeform 273"/>
          <p:cNvSpPr>
            <a:spLocks/>
          </p:cNvSpPr>
          <p:nvPr/>
        </p:nvSpPr>
        <p:spPr bwMode="auto">
          <a:xfrm>
            <a:off x="2482190" y="2230816"/>
            <a:ext cx="16737" cy="14346"/>
          </a:xfrm>
          <a:custGeom>
            <a:avLst/>
            <a:gdLst>
              <a:gd name="T0" fmla="*/ 4 w 6"/>
              <a:gd name="T1" fmla="*/ 4 h 5"/>
              <a:gd name="T2" fmla="*/ 3 w 6"/>
              <a:gd name="T3" fmla="*/ 5 h 5"/>
              <a:gd name="T4" fmla="*/ 2 w 6"/>
              <a:gd name="T5" fmla="*/ 3 h 5"/>
              <a:gd name="T6" fmla="*/ 1 w 6"/>
              <a:gd name="T7" fmla="*/ 2 h 5"/>
              <a:gd name="T8" fmla="*/ 3 w 6"/>
              <a:gd name="T9" fmla="*/ 0 h 5"/>
              <a:gd name="T10" fmla="*/ 3 w 6"/>
              <a:gd name="T11" fmla="*/ 2 h 5"/>
              <a:gd name="T12" fmla="*/ 5 w 6"/>
              <a:gd name="T13" fmla="*/ 4 h 5"/>
              <a:gd name="T14" fmla="*/ 4 w 6"/>
              <a:gd name="T1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5">
                <a:moveTo>
                  <a:pt x="4" y="4"/>
                </a:moveTo>
                <a:cubicBezTo>
                  <a:pt x="4" y="4"/>
                  <a:pt x="3" y="5"/>
                  <a:pt x="3" y="5"/>
                </a:cubicBezTo>
                <a:cubicBezTo>
                  <a:pt x="2" y="5"/>
                  <a:pt x="2" y="4"/>
                  <a:pt x="2" y="3"/>
                </a:cubicBezTo>
                <a:cubicBezTo>
                  <a:pt x="2" y="3"/>
                  <a:pt x="1" y="3"/>
                  <a:pt x="1" y="2"/>
                </a:cubicBezTo>
                <a:cubicBezTo>
                  <a:pt x="0" y="1"/>
                  <a:pt x="2" y="0"/>
                  <a:pt x="3" y="0"/>
                </a:cubicBezTo>
                <a:cubicBezTo>
                  <a:pt x="3" y="1"/>
                  <a:pt x="3" y="2"/>
                  <a:pt x="3" y="2"/>
                </a:cubicBezTo>
                <a:cubicBezTo>
                  <a:pt x="4" y="3"/>
                  <a:pt x="6" y="3"/>
                  <a:pt x="5" y="4"/>
                </a:cubicBezTo>
                <a:cubicBezTo>
                  <a:pt x="4" y="4"/>
                  <a:pt x="4" y="4"/>
                  <a:pt x="4" y="4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26" name="Freeform 274"/>
          <p:cNvSpPr>
            <a:spLocks/>
          </p:cNvSpPr>
          <p:nvPr/>
        </p:nvSpPr>
        <p:spPr bwMode="auto">
          <a:xfrm>
            <a:off x="2208429" y="1849464"/>
            <a:ext cx="8369" cy="16737"/>
          </a:xfrm>
          <a:custGeom>
            <a:avLst/>
            <a:gdLst>
              <a:gd name="T0" fmla="*/ 3 w 3"/>
              <a:gd name="T1" fmla="*/ 4 h 6"/>
              <a:gd name="T2" fmla="*/ 1 w 3"/>
              <a:gd name="T3" fmla="*/ 5 h 6"/>
              <a:gd name="T4" fmla="*/ 0 w 3"/>
              <a:gd name="T5" fmla="*/ 5 h 6"/>
              <a:gd name="T6" fmla="*/ 0 w 3"/>
              <a:gd name="T7" fmla="*/ 2 h 6"/>
              <a:gd name="T8" fmla="*/ 2 w 3"/>
              <a:gd name="T9" fmla="*/ 1 h 6"/>
              <a:gd name="T10" fmla="*/ 2 w 3"/>
              <a:gd name="T11" fmla="*/ 3 h 6"/>
              <a:gd name="T12" fmla="*/ 2 w 3"/>
              <a:gd name="T13" fmla="*/ 3 h 6"/>
              <a:gd name="T14" fmla="*/ 2 w 3"/>
              <a:gd name="T15" fmla="*/ 3 h 6"/>
              <a:gd name="T16" fmla="*/ 1 w 3"/>
              <a:gd name="T17" fmla="*/ 3 h 6"/>
              <a:gd name="T18" fmla="*/ 3 w 3"/>
              <a:gd name="T19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" h="6">
                <a:moveTo>
                  <a:pt x="3" y="4"/>
                </a:moveTo>
                <a:cubicBezTo>
                  <a:pt x="3" y="4"/>
                  <a:pt x="2" y="5"/>
                  <a:pt x="1" y="5"/>
                </a:cubicBezTo>
                <a:cubicBezTo>
                  <a:pt x="1" y="6"/>
                  <a:pt x="1" y="6"/>
                  <a:pt x="0" y="5"/>
                </a:cubicBezTo>
                <a:cubicBezTo>
                  <a:pt x="0" y="4"/>
                  <a:pt x="0" y="2"/>
                  <a:pt x="0" y="2"/>
                </a:cubicBezTo>
                <a:cubicBezTo>
                  <a:pt x="0" y="1"/>
                  <a:pt x="1" y="0"/>
                  <a:pt x="2" y="1"/>
                </a:cubicBezTo>
                <a:cubicBezTo>
                  <a:pt x="2" y="1"/>
                  <a:pt x="1" y="2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1" y="3"/>
                </a:cubicBezTo>
                <a:cubicBezTo>
                  <a:pt x="2" y="4"/>
                  <a:pt x="2" y="4"/>
                  <a:pt x="3" y="4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27" name="Freeform 275"/>
          <p:cNvSpPr>
            <a:spLocks/>
          </p:cNvSpPr>
          <p:nvPr/>
        </p:nvSpPr>
        <p:spPr bwMode="auto">
          <a:xfrm>
            <a:off x="2221578" y="1845877"/>
            <a:ext cx="9564" cy="11955"/>
          </a:xfrm>
          <a:custGeom>
            <a:avLst/>
            <a:gdLst>
              <a:gd name="T0" fmla="*/ 3 w 3"/>
              <a:gd name="T1" fmla="*/ 2 h 4"/>
              <a:gd name="T2" fmla="*/ 1 w 3"/>
              <a:gd name="T3" fmla="*/ 2 h 4"/>
              <a:gd name="T4" fmla="*/ 3 w 3"/>
              <a:gd name="T5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4">
                <a:moveTo>
                  <a:pt x="3" y="2"/>
                </a:moveTo>
                <a:cubicBezTo>
                  <a:pt x="3" y="2"/>
                  <a:pt x="1" y="4"/>
                  <a:pt x="1" y="2"/>
                </a:cubicBezTo>
                <a:cubicBezTo>
                  <a:pt x="0" y="1"/>
                  <a:pt x="3" y="0"/>
                  <a:pt x="3" y="2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28" name="Freeform 276"/>
          <p:cNvSpPr>
            <a:spLocks/>
          </p:cNvSpPr>
          <p:nvPr/>
        </p:nvSpPr>
        <p:spPr bwMode="auto">
          <a:xfrm>
            <a:off x="2159414" y="1866201"/>
            <a:ext cx="40646" cy="33473"/>
          </a:xfrm>
          <a:custGeom>
            <a:avLst/>
            <a:gdLst>
              <a:gd name="T0" fmla="*/ 6 w 14"/>
              <a:gd name="T1" fmla="*/ 9 h 12"/>
              <a:gd name="T2" fmla="*/ 1 w 14"/>
              <a:gd name="T3" fmla="*/ 10 h 12"/>
              <a:gd name="T4" fmla="*/ 2 w 14"/>
              <a:gd name="T5" fmla="*/ 9 h 12"/>
              <a:gd name="T6" fmla="*/ 3 w 14"/>
              <a:gd name="T7" fmla="*/ 7 h 12"/>
              <a:gd name="T8" fmla="*/ 1 w 14"/>
              <a:gd name="T9" fmla="*/ 8 h 12"/>
              <a:gd name="T10" fmla="*/ 0 w 14"/>
              <a:gd name="T11" fmla="*/ 6 h 12"/>
              <a:gd name="T12" fmla="*/ 3 w 14"/>
              <a:gd name="T13" fmla="*/ 6 h 12"/>
              <a:gd name="T14" fmla="*/ 4 w 14"/>
              <a:gd name="T15" fmla="*/ 6 h 12"/>
              <a:gd name="T16" fmla="*/ 5 w 14"/>
              <a:gd name="T17" fmla="*/ 4 h 12"/>
              <a:gd name="T18" fmla="*/ 6 w 14"/>
              <a:gd name="T19" fmla="*/ 4 h 12"/>
              <a:gd name="T20" fmla="*/ 6 w 14"/>
              <a:gd name="T21" fmla="*/ 6 h 12"/>
              <a:gd name="T22" fmla="*/ 8 w 14"/>
              <a:gd name="T23" fmla="*/ 6 h 12"/>
              <a:gd name="T24" fmla="*/ 6 w 14"/>
              <a:gd name="T25" fmla="*/ 4 h 12"/>
              <a:gd name="T26" fmla="*/ 8 w 14"/>
              <a:gd name="T27" fmla="*/ 4 h 12"/>
              <a:gd name="T28" fmla="*/ 9 w 14"/>
              <a:gd name="T29" fmla="*/ 4 h 12"/>
              <a:gd name="T30" fmla="*/ 9 w 14"/>
              <a:gd name="T31" fmla="*/ 5 h 12"/>
              <a:gd name="T32" fmla="*/ 9 w 14"/>
              <a:gd name="T33" fmla="*/ 3 h 12"/>
              <a:gd name="T34" fmla="*/ 11 w 14"/>
              <a:gd name="T35" fmla="*/ 2 h 12"/>
              <a:gd name="T36" fmla="*/ 14 w 14"/>
              <a:gd name="T37" fmla="*/ 2 h 12"/>
              <a:gd name="T38" fmla="*/ 11 w 14"/>
              <a:gd name="T39" fmla="*/ 5 h 12"/>
              <a:gd name="T40" fmla="*/ 10 w 14"/>
              <a:gd name="T41" fmla="*/ 6 h 12"/>
              <a:gd name="T42" fmla="*/ 10 w 14"/>
              <a:gd name="T43" fmla="*/ 8 h 12"/>
              <a:gd name="T44" fmla="*/ 8 w 14"/>
              <a:gd name="T45" fmla="*/ 9 h 12"/>
              <a:gd name="T46" fmla="*/ 7 w 14"/>
              <a:gd name="T47" fmla="*/ 10 h 12"/>
              <a:gd name="T48" fmla="*/ 6 w 14"/>
              <a:gd name="T49" fmla="*/ 9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" h="12">
                <a:moveTo>
                  <a:pt x="6" y="9"/>
                </a:moveTo>
                <a:cubicBezTo>
                  <a:pt x="6" y="9"/>
                  <a:pt x="2" y="12"/>
                  <a:pt x="1" y="10"/>
                </a:cubicBezTo>
                <a:cubicBezTo>
                  <a:pt x="1" y="9"/>
                  <a:pt x="2" y="9"/>
                  <a:pt x="2" y="9"/>
                </a:cubicBezTo>
                <a:cubicBezTo>
                  <a:pt x="2" y="8"/>
                  <a:pt x="2" y="8"/>
                  <a:pt x="3" y="7"/>
                </a:cubicBezTo>
                <a:cubicBezTo>
                  <a:pt x="2" y="7"/>
                  <a:pt x="2" y="8"/>
                  <a:pt x="1" y="8"/>
                </a:cubicBezTo>
                <a:cubicBezTo>
                  <a:pt x="1" y="7"/>
                  <a:pt x="0" y="7"/>
                  <a:pt x="0" y="6"/>
                </a:cubicBezTo>
                <a:cubicBezTo>
                  <a:pt x="1" y="6"/>
                  <a:pt x="2" y="6"/>
                  <a:pt x="3" y="6"/>
                </a:cubicBezTo>
                <a:cubicBezTo>
                  <a:pt x="3" y="5"/>
                  <a:pt x="3" y="5"/>
                  <a:pt x="4" y="6"/>
                </a:cubicBezTo>
                <a:cubicBezTo>
                  <a:pt x="4" y="5"/>
                  <a:pt x="3" y="4"/>
                  <a:pt x="5" y="4"/>
                </a:cubicBezTo>
                <a:cubicBezTo>
                  <a:pt x="5" y="4"/>
                  <a:pt x="6" y="4"/>
                  <a:pt x="6" y="4"/>
                </a:cubicBezTo>
                <a:cubicBezTo>
                  <a:pt x="6" y="5"/>
                  <a:pt x="6" y="5"/>
                  <a:pt x="6" y="6"/>
                </a:cubicBezTo>
                <a:cubicBezTo>
                  <a:pt x="7" y="6"/>
                  <a:pt x="7" y="6"/>
                  <a:pt x="8" y="6"/>
                </a:cubicBezTo>
                <a:cubicBezTo>
                  <a:pt x="8" y="5"/>
                  <a:pt x="6" y="5"/>
                  <a:pt x="6" y="4"/>
                </a:cubicBezTo>
                <a:cubicBezTo>
                  <a:pt x="7" y="3"/>
                  <a:pt x="8" y="3"/>
                  <a:pt x="8" y="4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4"/>
                  <a:pt x="9" y="5"/>
                </a:cubicBezTo>
                <a:cubicBezTo>
                  <a:pt x="11" y="5"/>
                  <a:pt x="9" y="3"/>
                  <a:pt x="9" y="3"/>
                </a:cubicBezTo>
                <a:cubicBezTo>
                  <a:pt x="9" y="2"/>
                  <a:pt x="11" y="1"/>
                  <a:pt x="11" y="2"/>
                </a:cubicBezTo>
                <a:cubicBezTo>
                  <a:pt x="11" y="0"/>
                  <a:pt x="14" y="1"/>
                  <a:pt x="14" y="2"/>
                </a:cubicBezTo>
                <a:cubicBezTo>
                  <a:pt x="14" y="3"/>
                  <a:pt x="12" y="4"/>
                  <a:pt x="11" y="5"/>
                </a:cubicBezTo>
                <a:cubicBezTo>
                  <a:pt x="11" y="6"/>
                  <a:pt x="11" y="6"/>
                  <a:pt x="10" y="6"/>
                </a:cubicBezTo>
                <a:cubicBezTo>
                  <a:pt x="10" y="7"/>
                  <a:pt x="10" y="7"/>
                  <a:pt x="10" y="8"/>
                </a:cubicBezTo>
                <a:cubicBezTo>
                  <a:pt x="9" y="8"/>
                  <a:pt x="9" y="9"/>
                  <a:pt x="8" y="9"/>
                </a:cubicBezTo>
                <a:cubicBezTo>
                  <a:pt x="8" y="9"/>
                  <a:pt x="7" y="10"/>
                  <a:pt x="7" y="10"/>
                </a:cubicBezTo>
                <a:cubicBezTo>
                  <a:pt x="7" y="10"/>
                  <a:pt x="7" y="10"/>
                  <a:pt x="6" y="9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29" name="Freeform 277"/>
          <p:cNvSpPr>
            <a:spLocks/>
          </p:cNvSpPr>
          <p:nvPr/>
        </p:nvSpPr>
        <p:spPr bwMode="auto">
          <a:xfrm>
            <a:off x="2168979" y="1899673"/>
            <a:ext cx="19127" cy="14346"/>
          </a:xfrm>
          <a:custGeom>
            <a:avLst/>
            <a:gdLst>
              <a:gd name="T0" fmla="*/ 2 w 7"/>
              <a:gd name="T1" fmla="*/ 4 h 5"/>
              <a:gd name="T2" fmla="*/ 3 w 7"/>
              <a:gd name="T3" fmla="*/ 0 h 5"/>
              <a:gd name="T4" fmla="*/ 6 w 7"/>
              <a:gd name="T5" fmla="*/ 2 h 5"/>
              <a:gd name="T6" fmla="*/ 7 w 7"/>
              <a:gd name="T7" fmla="*/ 4 h 5"/>
              <a:gd name="T8" fmla="*/ 5 w 7"/>
              <a:gd name="T9" fmla="*/ 4 h 5"/>
              <a:gd name="T10" fmla="*/ 2 w 7"/>
              <a:gd name="T11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" h="5">
                <a:moveTo>
                  <a:pt x="2" y="4"/>
                </a:moveTo>
                <a:cubicBezTo>
                  <a:pt x="0" y="3"/>
                  <a:pt x="0" y="1"/>
                  <a:pt x="3" y="0"/>
                </a:cubicBezTo>
                <a:cubicBezTo>
                  <a:pt x="5" y="0"/>
                  <a:pt x="4" y="2"/>
                  <a:pt x="6" y="2"/>
                </a:cubicBezTo>
                <a:cubicBezTo>
                  <a:pt x="6" y="3"/>
                  <a:pt x="7" y="3"/>
                  <a:pt x="7" y="4"/>
                </a:cubicBezTo>
                <a:cubicBezTo>
                  <a:pt x="7" y="5"/>
                  <a:pt x="6" y="4"/>
                  <a:pt x="5" y="4"/>
                </a:cubicBezTo>
                <a:cubicBezTo>
                  <a:pt x="4" y="4"/>
                  <a:pt x="3" y="4"/>
                  <a:pt x="2" y="4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30" name="Freeform 278"/>
          <p:cNvSpPr>
            <a:spLocks/>
          </p:cNvSpPr>
          <p:nvPr/>
        </p:nvSpPr>
        <p:spPr bwMode="auto">
          <a:xfrm>
            <a:off x="2182128" y="1882937"/>
            <a:ext cx="20323" cy="28691"/>
          </a:xfrm>
          <a:custGeom>
            <a:avLst/>
            <a:gdLst>
              <a:gd name="T0" fmla="*/ 1 w 7"/>
              <a:gd name="T1" fmla="*/ 8 h 10"/>
              <a:gd name="T2" fmla="*/ 1 w 7"/>
              <a:gd name="T3" fmla="*/ 4 h 10"/>
              <a:gd name="T4" fmla="*/ 3 w 7"/>
              <a:gd name="T5" fmla="*/ 3 h 10"/>
              <a:gd name="T6" fmla="*/ 4 w 7"/>
              <a:gd name="T7" fmla="*/ 2 h 10"/>
              <a:gd name="T8" fmla="*/ 5 w 7"/>
              <a:gd name="T9" fmla="*/ 1 h 10"/>
              <a:gd name="T10" fmla="*/ 6 w 7"/>
              <a:gd name="T11" fmla="*/ 2 h 10"/>
              <a:gd name="T12" fmla="*/ 5 w 7"/>
              <a:gd name="T13" fmla="*/ 6 h 10"/>
              <a:gd name="T14" fmla="*/ 2 w 7"/>
              <a:gd name="T15" fmla="*/ 9 h 10"/>
              <a:gd name="T16" fmla="*/ 1 w 7"/>
              <a:gd name="T17" fmla="*/ 8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" h="10">
                <a:moveTo>
                  <a:pt x="1" y="8"/>
                </a:moveTo>
                <a:cubicBezTo>
                  <a:pt x="0" y="6"/>
                  <a:pt x="0" y="6"/>
                  <a:pt x="1" y="4"/>
                </a:cubicBezTo>
                <a:cubicBezTo>
                  <a:pt x="2" y="4"/>
                  <a:pt x="2" y="3"/>
                  <a:pt x="3" y="3"/>
                </a:cubicBezTo>
                <a:cubicBezTo>
                  <a:pt x="3" y="2"/>
                  <a:pt x="4" y="2"/>
                  <a:pt x="4" y="2"/>
                </a:cubicBezTo>
                <a:cubicBezTo>
                  <a:pt x="4" y="2"/>
                  <a:pt x="4" y="1"/>
                  <a:pt x="5" y="1"/>
                </a:cubicBezTo>
                <a:cubicBezTo>
                  <a:pt x="6" y="0"/>
                  <a:pt x="6" y="2"/>
                  <a:pt x="6" y="2"/>
                </a:cubicBezTo>
                <a:cubicBezTo>
                  <a:pt x="7" y="4"/>
                  <a:pt x="6" y="5"/>
                  <a:pt x="5" y="6"/>
                </a:cubicBezTo>
                <a:cubicBezTo>
                  <a:pt x="5" y="7"/>
                  <a:pt x="4" y="10"/>
                  <a:pt x="2" y="9"/>
                </a:cubicBezTo>
                <a:cubicBezTo>
                  <a:pt x="2" y="9"/>
                  <a:pt x="1" y="8"/>
                  <a:pt x="1" y="8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31" name="Freeform 279"/>
          <p:cNvSpPr>
            <a:spLocks/>
          </p:cNvSpPr>
          <p:nvPr/>
        </p:nvSpPr>
        <p:spPr bwMode="auto">
          <a:xfrm>
            <a:off x="2119963" y="1911628"/>
            <a:ext cx="17932" cy="16737"/>
          </a:xfrm>
          <a:custGeom>
            <a:avLst/>
            <a:gdLst>
              <a:gd name="T0" fmla="*/ 6 w 6"/>
              <a:gd name="T1" fmla="*/ 3 h 6"/>
              <a:gd name="T2" fmla="*/ 2 w 6"/>
              <a:gd name="T3" fmla="*/ 5 h 6"/>
              <a:gd name="T4" fmla="*/ 4 w 6"/>
              <a:gd name="T5" fmla="*/ 0 h 6"/>
              <a:gd name="T6" fmla="*/ 5 w 6"/>
              <a:gd name="T7" fmla="*/ 2 h 6"/>
              <a:gd name="T8" fmla="*/ 6 w 6"/>
              <a:gd name="T9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6" y="3"/>
                </a:moveTo>
                <a:cubicBezTo>
                  <a:pt x="6" y="5"/>
                  <a:pt x="3" y="6"/>
                  <a:pt x="2" y="5"/>
                </a:cubicBezTo>
                <a:cubicBezTo>
                  <a:pt x="0" y="4"/>
                  <a:pt x="2" y="0"/>
                  <a:pt x="4" y="0"/>
                </a:cubicBezTo>
                <a:cubicBezTo>
                  <a:pt x="5" y="0"/>
                  <a:pt x="5" y="1"/>
                  <a:pt x="5" y="2"/>
                </a:cubicBezTo>
                <a:cubicBezTo>
                  <a:pt x="5" y="2"/>
                  <a:pt x="5" y="3"/>
                  <a:pt x="6" y="3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32" name="Freeform 280"/>
          <p:cNvSpPr>
            <a:spLocks/>
          </p:cNvSpPr>
          <p:nvPr/>
        </p:nvSpPr>
        <p:spPr bwMode="auto">
          <a:xfrm>
            <a:off x="2115182" y="1908041"/>
            <a:ext cx="8369" cy="11955"/>
          </a:xfrm>
          <a:custGeom>
            <a:avLst/>
            <a:gdLst>
              <a:gd name="T0" fmla="*/ 3 w 3"/>
              <a:gd name="T1" fmla="*/ 1 h 4"/>
              <a:gd name="T2" fmla="*/ 2 w 3"/>
              <a:gd name="T3" fmla="*/ 0 h 4"/>
              <a:gd name="T4" fmla="*/ 3 w 3"/>
              <a:gd name="T5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4">
                <a:moveTo>
                  <a:pt x="3" y="1"/>
                </a:moveTo>
                <a:cubicBezTo>
                  <a:pt x="3" y="4"/>
                  <a:pt x="0" y="0"/>
                  <a:pt x="2" y="0"/>
                </a:cubicBezTo>
                <a:cubicBezTo>
                  <a:pt x="2" y="0"/>
                  <a:pt x="3" y="0"/>
                  <a:pt x="3" y="1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33" name="Freeform 281"/>
          <p:cNvSpPr>
            <a:spLocks/>
          </p:cNvSpPr>
          <p:nvPr/>
        </p:nvSpPr>
        <p:spPr bwMode="auto">
          <a:xfrm>
            <a:off x="2097250" y="1917605"/>
            <a:ext cx="9564" cy="8369"/>
          </a:xfrm>
          <a:custGeom>
            <a:avLst/>
            <a:gdLst>
              <a:gd name="T0" fmla="*/ 3 w 3"/>
              <a:gd name="T1" fmla="*/ 1 h 3"/>
              <a:gd name="T2" fmla="*/ 1 w 3"/>
              <a:gd name="T3" fmla="*/ 1 h 3"/>
              <a:gd name="T4" fmla="*/ 3 w 3"/>
              <a:gd name="T5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3">
                <a:moveTo>
                  <a:pt x="3" y="1"/>
                </a:moveTo>
                <a:cubicBezTo>
                  <a:pt x="3" y="3"/>
                  <a:pt x="0" y="2"/>
                  <a:pt x="1" y="1"/>
                </a:cubicBezTo>
                <a:cubicBezTo>
                  <a:pt x="1" y="0"/>
                  <a:pt x="2" y="1"/>
                  <a:pt x="3" y="1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34" name="Freeform 282"/>
          <p:cNvSpPr>
            <a:spLocks/>
          </p:cNvSpPr>
          <p:nvPr/>
        </p:nvSpPr>
        <p:spPr bwMode="auto">
          <a:xfrm>
            <a:off x="2100837" y="1908040"/>
            <a:ext cx="16737" cy="17932"/>
          </a:xfrm>
          <a:custGeom>
            <a:avLst/>
            <a:gdLst>
              <a:gd name="T0" fmla="*/ 2 w 6"/>
              <a:gd name="T1" fmla="*/ 5 h 6"/>
              <a:gd name="T2" fmla="*/ 2 w 6"/>
              <a:gd name="T3" fmla="*/ 3 h 6"/>
              <a:gd name="T4" fmla="*/ 1 w 6"/>
              <a:gd name="T5" fmla="*/ 1 h 6"/>
              <a:gd name="T6" fmla="*/ 3 w 6"/>
              <a:gd name="T7" fmla="*/ 1 h 6"/>
              <a:gd name="T8" fmla="*/ 3 w 6"/>
              <a:gd name="T9" fmla="*/ 2 h 6"/>
              <a:gd name="T10" fmla="*/ 4 w 6"/>
              <a:gd name="T11" fmla="*/ 2 h 6"/>
              <a:gd name="T12" fmla="*/ 5 w 6"/>
              <a:gd name="T13" fmla="*/ 3 h 6"/>
              <a:gd name="T14" fmla="*/ 4 w 6"/>
              <a:gd name="T15" fmla="*/ 6 h 6"/>
              <a:gd name="T16" fmla="*/ 2 w 6"/>
              <a:gd name="T17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" h="6">
                <a:moveTo>
                  <a:pt x="2" y="5"/>
                </a:moveTo>
                <a:cubicBezTo>
                  <a:pt x="2" y="4"/>
                  <a:pt x="2" y="3"/>
                  <a:pt x="2" y="3"/>
                </a:cubicBezTo>
                <a:cubicBezTo>
                  <a:pt x="1" y="2"/>
                  <a:pt x="0" y="2"/>
                  <a:pt x="1" y="1"/>
                </a:cubicBezTo>
                <a:cubicBezTo>
                  <a:pt x="1" y="0"/>
                  <a:pt x="2" y="0"/>
                  <a:pt x="3" y="1"/>
                </a:cubicBezTo>
                <a:cubicBezTo>
                  <a:pt x="3" y="1"/>
                  <a:pt x="3" y="1"/>
                  <a:pt x="3" y="2"/>
                </a:cubicBezTo>
                <a:cubicBezTo>
                  <a:pt x="3" y="2"/>
                  <a:pt x="3" y="2"/>
                  <a:pt x="4" y="2"/>
                </a:cubicBezTo>
                <a:cubicBezTo>
                  <a:pt x="4" y="3"/>
                  <a:pt x="5" y="3"/>
                  <a:pt x="5" y="3"/>
                </a:cubicBezTo>
                <a:cubicBezTo>
                  <a:pt x="6" y="5"/>
                  <a:pt x="5" y="6"/>
                  <a:pt x="4" y="6"/>
                </a:cubicBezTo>
                <a:cubicBezTo>
                  <a:pt x="3" y="6"/>
                  <a:pt x="3" y="6"/>
                  <a:pt x="2" y="5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35" name="Freeform 283"/>
          <p:cNvSpPr>
            <a:spLocks/>
          </p:cNvSpPr>
          <p:nvPr/>
        </p:nvSpPr>
        <p:spPr bwMode="auto">
          <a:xfrm>
            <a:off x="2648358" y="2137571"/>
            <a:ext cx="5978" cy="8369"/>
          </a:xfrm>
          <a:custGeom>
            <a:avLst/>
            <a:gdLst>
              <a:gd name="T0" fmla="*/ 2 w 2"/>
              <a:gd name="T1" fmla="*/ 3 h 3"/>
              <a:gd name="T2" fmla="*/ 0 w 2"/>
              <a:gd name="T3" fmla="*/ 1 h 3"/>
              <a:gd name="T4" fmla="*/ 1 w 2"/>
              <a:gd name="T5" fmla="*/ 0 h 3"/>
              <a:gd name="T6" fmla="*/ 2 w 2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3">
                <a:moveTo>
                  <a:pt x="2" y="3"/>
                </a:moveTo>
                <a:cubicBezTo>
                  <a:pt x="1" y="2"/>
                  <a:pt x="0" y="2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2" y="0"/>
                  <a:pt x="2" y="2"/>
                  <a:pt x="2" y="3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36" name="Freeform 284"/>
          <p:cNvSpPr>
            <a:spLocks/>
          </p:cNvSpPr>
          <p:nvPr/>
        </p:nvSpPr>
        <p:spPr bwMode="auto">
          <a:xfrm>
            <a:off x="1897608" y="2674333"/>
            <a:ext cx="47819" cy="66946"/>
          </a:xfrm>
          <a:custGeom>
            <a:avLst/>
            <a:gdLst>
              <a:gd name="T0" fmla="*/ 9 w 17"/>
              <a:gd name="T1" fmla="*/ 17 h 24"/>
              <a:gd name="T2" fmla="*/ 8 w 17"/>
              <a:gd name="T3" fmla="*/ 15 h 24"/>
              <a:gd name="T4" fmla="*/ 6 w 17"/>
              <a:gd name="T5" fmla="*/ 14 h 24"/>
              <a:gd name="T6" fmla="*/ 3 w 17"/>
              <a:gd name="T7" fmla="*/ 14 h 24"/>
              <a:gd name="T8" fmla="*/ 3 w 17"/>
              <a:gd name="T9" fmla="*/ 10 h 24"/>
              <a:gd name="T10" fmla="*/ 1 w 17"/>
              <a:gd name="T11" fmla="*/ 6 h 24"/>
              <a:gd name="T12" fmla="*/ 5 w 17"/>
              <a:gd name="T13" fmla="*/ 4 h 24"/>
              <a:gd name="T14" fmla="*/ 4 w 17"/>
              <a:gd name="T15" fmla="*/ 2 h 24"/>
              <a:gd name="T16" fmla="*/ 6 w 17"/>
              <a:gd name="T17" fmla="*/ 2 h 24"/>
              <a:gd name="T18" fmla="*/ 8 w 17"/>
              <a:gd name="T19" fmla="*/ 2 h 24"/>
              <a:gd name="T20" fmla="*/ 13 w 17"/>
              <a:gd name="T21" fmla="*/ 0 h 24"/>
              <a:gd name="T22" fmla="*/ 15 w 17"/>
              <a:gd name="T23" fmla="*/ 4 h 24"/>
              <a:gd name="T24" fmla="*/ 15 w 17"/>
              <a:gd name="T25" fmla="*/ 8 h 24"/>
              <a:gd name="T26" fmla="*/ 11 w 17"/>
              <a:gd name="T27" fmla="*/ 10 h 24"/>
              <a:gd name="T28" fmla="*/ 14 w 17"/>
              <a:gd name="T29" fmla="*/ 12 h 24"/>
              <a:gd name="T30" fmla="*/ 11 w 17"/>
              <a:gd name="T31" fmla="*/ 14 h 24"/>
              <a:gd name="T32" fmla="*/ 12 w 17"/>
              <a:gd name="T33" fmla="*/ 16 h 24"/>
              <a:gd name="T34" fmla="*/ 13 w 17"/>
              <a:gd name="T35" fmla="*/ 16 h 24"/>
              <a:gd name="T36" fmla="*/ 14 w 17"/>
              <a:gd name="T37" fmla="*/ 17 h 24"/>
              <a:gd name="T38" fmla="*/ 14 w 17"/>
              <a:gd name="T39" fmla="*/ 18 h 24"/>
              <a:gd name="T40" fmla="*/ 11 w 17"/>
              <a:gd name="T41" fmla="*/ 19 h 24"/>
              <a:gd name="T42" fmla="*/ 10 w 17"/>
              <a:gd name="T43" fmla="*/ 22 h 24"/>
              <a:gd name="T44" fmla="*/ 8 w 17"/>
              <a:gd name="T45" fmla="*/ 23 h 24"/>
              <a:gd name="T46" fmla="*/ 5 w 17"/>
              <a:gd name="T47" fmla="*/ 22 h 24"/>
              <a:gd name="T48" fmla="*/ 3 w 17"/>
              <a:gd name="T49" fmla="*/ 21 h 24"/>
              <a:gd name="T50" fmla="*/ 1 w 17"/>
              <a:gd name="T51" fmla="*/ 20 h 24"/>
              <a:gd name="T52" fmla="*/ 6 w 17"/>
              <a:gd name="T53" fmla="*/ 17 h 24"/>
              <a:gd name="T54" fmla="*/ 5 w 17"/>
              <a:gd name="T55" fmla="*/ 18 h 24"/>
              <a:gd name="T56" fmla="*/ 7 w 17"/>
              <a:gd name="T57" fmla="*/ 18 h 24"/>
              <a:gd name="T58" fmla="*/ 9 w 17"/>
              <a:gd name="T59" fmla="*/ 17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7" h="24">
                <a:moveTo>
                  <a:pt x="9" y="17"/>
                </a:moveTo>
                <a:cubicBezTo>
                  <a:pt x="9" y="17"/>
                  <a:pt x="8" y="15"/>
                  <a:pt x="8" y="15"/>
                </a:cubicBezTo>
                <a:cubicBezTo>
                  <a:pt x="7" y="15"/>
                  <a:pt x="6" y="15"/>
                  <a:pt x="6" y="14"/>
                </a:cubicBezTo>
                <a:cubicBezTo>
                  <a:pt x="5" y="14"/>
                  <a:pt x="3" y="14"/>
                  <a:pt x="3" y="14"/>
                </a:cubicBezTo>
                <a:cubicBezTo>
                  <a:pt x="2" y="13"/>
                  <a:pt x="3" y="11"/>
                  <a:pt x="3" y="10"/>
                </a:cubicBezTo>
                <a:cubicBezTo>
                  <a:pt x="2" y="8"/>
                  <a:pt x="1" y="7"/>
                  <a:pt x="1" y="6"/>
                </a:cubicBezTo>
                <a:cubicBezTo>
                  <a:pt x="2" y="5"/>
                  <a:pt x="3" y="5"/>
                  <a:pt x="5" y="4"/>
                </a:cubicBezTo>
                <a:cubicBezTo>
                  <a:pt x="7" y="3"/>
                  <a:pt x="4" y="3"/>
                  <a:pt x="4" y="2"/>
                </a:cubicBezTo>
                <a:cubicBezTo>
                  <a:pt x="5" y="2"/>
                  <a:pt x="5" y="2"/>
                  <a:pt x="6" y="2"/>
                </a:cubicBezTo>
                <a:cubicBezTo>
                  <a:pt x="7" y="2"/>
                  <a:pt x="7" y="3"/>
                  <a:pt x="8" y="2"/>
                </a:cubicBezTo>
                <a:cubicBezTo>
                  <a:pt x="9" y="2"/>
                  <a:pt x="11" y="0"/>
                  <a:pt x="13" y="0"/>
                </a:cubicBezTo>
                <a:cubicBezTo>
                  <a:pt x="15" y="0"/>
                  <a:pt x="14" y="3"/>
                  <a:pt x="15" y="4"/>
                </a:cubicBezTo>
                <a:cubicBezTo>
                  <a:pt x="15" y="6"/>
                  <a:pt x="17" y="8"/>
                  <a:pt x="15" y="8"/>
                </a:cubicBezTo>
                <a:cubicBezTo>
                  <a:pt x="14" y="8"/>
                  <a:pt x="11" y="8"/>
                  <a:pt x="11" y="10"/>
                </a:cubicBezTo>
                <a:cubicBezTo>
                  <a:pt x="12" y="11"/>
                  <a:pt x="13" y="11"/>
                  <a:pt x="14" y="12"/>
                </a:cubicBezTo>
                <a:cubicBezTo>
                  <a:pt x="14" y="14"/>
                  <a:pt x="12" y="13"/>
                  <a:pt x="11" y="14"/>
                </a:cubicBezTo>
                <a:cubicBezTo>
                  <a:pt x="10" y="15"/>
                  <a:pt x="11" y="15"/>
                  <a:pt x="12" y="16"/>
                </a:cubicBezTo>
                <a:cubicBezTo>
                  <a:pt x="12" y="16"/>
                  <a:pt x="12" y="16"/>
                  <a:pt x="13" y="16"/>
                </a:cubicBezTo>
                <a:cubicBezTo>
                  <a:pt x="13" y="17"/>
                  <a:pt x="13" y="16"/>
                  <a:pt x="14" y="17"/>
                </a:cubicBezTo>
                <a:cubicBezTo>
                  <a:pt x="14" y="17"/>
                  <a:pt x="14" y="17"/>
                  <a:pt x="14" y="18"/>
                </a:cubicBezTo>
                <a:cubicBezTo>
                  <a:pt x="13" y="18"/>
                  <a:pt x="12" y="18"/>
                  <a:pt x="11" y="19"/>
                </a:cubicBezTo>
                <a:cubicBezTo>
                  <a:pt x="10" y="20"/>
                  <a:pt x="10" y="21"/>
                  <a:pt x="10" y="22"/>
                </a:cubicBezTo>
                <a:cubicBezTo>
                  <a:pt x="9" y="23"/>
                  <a:pt x="10" y="24"/>
                  <a:pt x="8" y="23"/>
                </a:cubicBezTo>
                <a:cubicBezTo>
                  <a:pt x="7" y="22"/>
                  <a:pt x="7" y="22"/>
                  <a:pt x="5" y="22"/>
                </a:cubicBezTo>
                <a:cubicBezTo>
                  <a:pt x="5" y="23"/>
                  <a:pt x="4" y="22"/>
                  <a:pt x="3" y="21"/>
                </a:cubicBezTo>
                <a:cubicBezTo>
                  <a:pt x="2" y="21"/>
                  <a:pt x="1" y="21"/>
                  <a:pt x="1" y="20"/>
                </a:cubicBezTo>
                <a:cubicBezTo>
                  <a:pt x="0" y="18"/>
                  <a:pt x="4" y="17"/>
                  <a:pt x="6" y="17"/>
                </a:cubicBezTo>
                <a:cubicBezTo>
                  <a:pt x="6" y="18"/>
                  <a:pt x="6" y="18"/>
                  <a:pt x="5" y="18"/>
                </a:cubicBezTo>
                <a:cubicBezTo>
                  <a:pt x="6" y="19"/>
                  <a:pt x="7" y="18"/>
                  <a:pt x="7" y="18"/>
                </a:cubicBezTo>
                <a:cubicBezTo>
                  <a:pt x="8" y="17"/>
                  <a:pt x="7" y="16"/>
                  <a:pt x="9" y="17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42" name="Freeform 290"/>
          <p:cNvSpPr>
            <a:spLocks/>
          </p:cNvSpPr>
          <p:nvPr/>
        </p:nvSpPr>
        <p:spPr bwMode="auto">
          <a:xfrm>
            <a:off x="5525841" y="2532074"/>
            <a:ext cx="31082" cy="43037"/>
          </a:xfrm>
          <a:custGeom>
            <a:avLst/>
            <a:gdLst>
              <a:gd name="T0" fmla="*/ 11 w 11"/>
              <a:gd name="T1" fmla="*/ 5 h 15"/>
              <a:gd name="T2" fmla="*/ 3 w 11"/>
              <a:gd name="T3" fmla="*/ 11 h 15"/>
              <a:gd name="T4" fmla="*/ 0 w 11"/>
              <a:gd name="T5" fmla="*/ 13 h 15"/>
              <a:gd name="T6" fmla="*/ 2 w 11"/>
              <a:gd name="T7" fmla="*/ 9 h 15"/>
              <a:gd name="T8" fmla="*/ 4 w 11"/>
              <a:gd name="T9" fmla="*/ 5 h 15"/>
              <a:gd name="T10" fmla="*/ 3 w 11"/>
              <a:gd name="T11" fmla="*/ 5 h 15"/>
              <a:gd name="T12" fmla="*/ 3 w 11"/>
              <a:gd name="T13" fmla="*/ 4 h 15"/>
              <a:gd name="T14" fmla="*/ 6 w 11"/>
              <a:gd name="T15" fmla="*/ 4 h 15"/>
              <a:gd name="T16" fmla="*/ 8 w 11"/>
              <a:gd name="T17" fmla="*/ 1 h 15"/>
              <a:gd name="T18" fmla="*/ 11 w 11"/>
              <a:gd name="T19" fmla="*/ 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5">
                <a:moveTo>
                  <a:pt x="11" y="5"/>
                </a:moveTo>
                <a:cubicBezTo>
                  <a:pt x="11" y="8"/>
                  <a:pt x="5" y="9"/>
                  <a:pt x="3" y="11"/>
                </a:cubicBezTo>
                <a:cubicBezTo>
                  <a:pt x="2" y="12"/>
                  <a:pt x="0" y="15"/>
                  <a:pt x="0" y="13"/>
                </a:cubicBezTo>
                <a:cubicBezTo>
                  <a:pt x="0" y="12"/>
                  <a:pt x="2" y="10"/>
                  <a:pt x="2" y="9"/>
                </a:cubicBezTo>
                <a:cubicBezTo>
                  <a:pt x="3" y="8"/>
                  <a:pt x="3" y="6"/>
                  <a:pt x="4" y="5"/>
                </a:cubicBezTo>
                <a:cubicBezTo>
                  <a:pt x="4" y="5"/>
                  <a:pt x="3" y="5"/>
                  <a:pt x="3" y="5"/>
                </a:cubicBezTo>
                <a:cubicBezTo>
                  <a:pt x="3" y="5"/>
                  <a:pt x="3" y="4"/>
                  <a:pt x="3" y="4"/>
                </a:cubicBezTo>
                <a:cubicBezTo>
                  <a:pt x="4" y="4"/>
                  <a:pt x="5" y="4"/>
                  <a:pt x="6" y="4"/>
                </a:cubicBezTo>
                <a:cubicBezTo>
                  <a:pt x="7" y="3"/>
                  <a:pt x="7" y="2"/>
                  <a:pt x="8" y="1"/>
                </a:cubicBezTo>
                <a:cubicBezTo>
                  <a:pt x="11" y="0"/>
                  <a:pt x="11" y="3"/>
                  <a:pt x="11" y="5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43" name="Freeform 291"/>
          <p:cNvSpPr>
            <a:spLocks/>
          </p:cNvSpPr>
          <p:nvPr/>
        </p:nvSpPr>
        <p:spPr bwMode="auto">
          <a:xfrm>
            <a:off x="5583225" y="2705415"/>
            <a:ext cx="25105" cy="31082"/>
          </a:xfrm>
          <a:custGeom>
            <a:avLst/>
            <a:gdLst>
              <a:gd name="T0" fmla="*/ 4 w 9"/>
              <a:gd name="T1" fmla="*/ 7 h 11"/>
              <a:gd name="T2" fmla="*/ 0 w 9"/>
              <a:gd name="T3" fmla="*/ 1 h 11"/>
              <a:gd name="T4" fmla="*/ 4 w 9"/>
              <a:gd name="T5" fmla="*/ 1 h 11"/>
              <a:gd name="T6" fmla="*/ 6 w 9"/>
              <a:gd name="T7" fmla="*/ 6 h 11"/>
              <a:gd name="T8" fmla="*/ 8 w 9"/>
              <a:gd name="T9" fmla="*/ 10 h 11"/>
              <a:gd name="T10" fmla="*/ 4 w 9"/>
              <a:gd name="T11" fmla="*/ 7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" h="11">
                <a:moveTo>
                  <a:pt x="4" y="7"/>
                </a:moveTo>
                <a:cubicBezTo>
                  <a:pt x="4" y="7"/>
                  <a:pt x="0" y="1"/>
                  <a:pt x="0" y="1"/>
                </a:cubicBezTo>
                <a:cubicBezTo>
                  <a:pt x="1" y="0"/>
                  <a:pt x="3" y="0"/>
                  <a:pt x="4" y="1"/>
                </a:cubicBezTo>
                <a:cubicBezTo>
                  <a:pt x="4" y="3"/>
                  <a:pt x="4" y="4"/>
                  <a:pt x="6" y="6"/>
                </a:cubicBezTo>
                <a:cubicBezTo>
                  <a:pt x="6" y="6"/>
                  <a:pt x="9" y="9"/>
                  <a:pt x="8" y="10"/>
                </a:cubicBezTo>
                <a:cubicBezTo>
                  <a:pt x="8" y="11"/>
                  <a:pt x="4" y="8"/>
                  <a:pt x="4" y="7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44" name="Freeform 292"/>
          <p:cNvSpPr>
            <a:spLocks/>
          </p:cNvSpPr>
          <p:nvPr/>
        </p:nvSpPr>
        <p:spPr bwMode="auto">
          <a:xfrm>
            <a:off x="5741026" y="2798662"/>
            <a:ext cx="25105" cy="10760"/>
          </a:xfrm>
          <a:custGeom>
            <a:avLst/>
            <a:gdLst>
              <a:gd name="T0" fmla="*/ 8 w 9"/>
              <a:gd name="T1" fmla="*/ 3 h 4"/>
              <a:gd name="T2" fmla="*/ 4 w 9"/>
              <a:gd name="T3" fmla="*/ 4 h 4"/>
              <a:gd name="T4" fmla="*/ 0 w 9"/>
              <a:gd name="T5" fmla="*/ 2 h 4"/>
              <a:gd name="T6" fmla="*/ 0 w 9"/>
              <a:gd name="T7" fmla="*/ 2 h 4"/>
              <a:gd name="T8" fmla="*/ 8 w 9"/>
              <a:gd name="T9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4">
                <a:moveTo>
                  <a:pt x="8" y="3"/>
                </a:moveTo>
                <a:cubicBezTo>
                  <a:pt x="9" y="4"/>
                  <a:pt x="4" y="4"/>
                  <a:pt x="4" y="4"/>
                </a:cubicBezTo>
                <a:cubicBezTo>
                  <a:pt x="3" y="4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3" y="0"/>
                  <a:pt x="7" y="1"/>
                  <a:pt x="8" y="3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45" name="Freeform 293"/>
          <p:cNvSpPr>
            <a:spLocks/>
          </p:cNvSpPr>
          <p:nvPr/>
        </p:nvSpPr>
        <p:spPr bwMode="auto">
          <a:xfrm>
            <a:off x="5757762" y="2820180"/>
            <a:ext cx="16737" cy="9564"/>
          </a:xfrm>
          <a:custGeom>
            <a:avLst/>
            <a:gdLst>
              <a:gd name="T0" fmla="*/ 5 w 6"/>
              <a:gd name="T1" fmla="*/ 1 h 3"/>
              <a:gd name="T2" fmla="*/ 3 w 6"/>
              <a:gd name="T3" fmla="*/ 1 h 3"/>
              <a:gd name="T4" fmla="*/ 5 w 6"/>
              <a:gd name="T5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3">
                <a:moveTo>
                  <a:pt x="5" y="1"/>
                </a:moveTo>
                <a:cubicBezTo>
                  <a:pt x="6" y="3"/>
                  <a:pt x="0" y="2"/>
                  <a:pt x="3" y="1"/>
                </a:cubicBezTo>
                <a:cubicBezTo>
                  <a:pt x="4" y="0"/>
                  <a:pt x="4" y="0"/>
                  <a:pt x="5" y="1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57" name="Freeform 305"/>
          <p:cNvSpPr>
            <a:spLocks/>
          </p:cNvSpPr>
          <p:nvPr/>
        </p:nvSpPr>
        <p:spPr bwMode="auto">
          <a:xfrm>
            <a:off x="7120871" y="1821541"/>
            <a:ext cx="14346" cy="17932"/>
          </a:xfrm>
          <a:custGeom>
            <a:avLst/>
            <a:gdLst>
              <a:gd name="T0" fmla="*/ 3 w 5"/>
              <a:gd name="T1" fmla="*/ 3 h 6"/>
              <a:gd name="T2" fmla="*/ 1 w 5"/>
              <a:gd name="T3" fmla="*/ 1 h 6"/>
              <a:gd name="T4" fmla="*/ 4 w 5"/>
              <a:gd name="T5" fmla="*/ 0 h 6"/>
              <a:gd name="T6" fmla="*/ 4 w 5"/>
              <a:gd name="T7" fmla="*/ 1 h 6"/>
              <a:gd name="T8" fmla="*/ 3 w 5"/>
              <a:gd name="T9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6">
                <a:moveTo>
                  <a:pt x="3" y="3"/>
                </a:moveTo>
                <a:cubicBezTo>
                  <a:pt x="2" y="6"/>
                  <a:pt x="0" y="4"/>
                  <a:pt x="1" y="1"/>
                </a:cubicBezTo>
                <a:cubicBezTo>
                  <a:pt x="2" y="1"/>
                  <a:pt x="4" y="0"/>
                  <a:pt x="4" y="0"/>
                </a:cubicBezTo>
                <a:cubicBezTo>
                  <a:pt x="5" y="0"/>
                  <a:pt x="4" y="0"/>
                  <a:pt x="4" y="1"/>
                </a:cubicBezTo>
                <a:cubicBezTo>
                  <a:pt x="4" y="2"/>
                  <a:pt x="4" y="2"/>
                  <a:pt x="3" y="3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60" name="Freeform 308"/>
          <p:cNvSpPr>
            <a:spLocks/>
          </p:cNvSpPr>
          <p:nvPr/>
        </p:nvSpPr>
        <p:spPr bwMode="auto">
          <a:xfrm>
            <a:off x="7081421" y="2008033"/>
            <a:ext cx="14346" cy="5978"/>
          </a:xfrm>
          <a:custGeom>
            <a:avLst/>
            <a:gdLst>
              <a:gd name="T0" fmla="*/ 5 w 5"/>
              <a:gd name="T1" fmla="*/ 2 h 2"/>
              <a:gd name="T2" fmla="*/ 0 w 5"/>
              <a:gd name="T3" fmla="*/ 1 h 2"/>
              <a:gd name="T4" fmla="*/ 3 w 5"/>
              <a:gd name="T5" fmla="*/ 1 h 2"/>
              <a:gd name="T6" fmla="*/ 3 w 5"/>
              <a:gd name="T7" fmla="*/ 1 h 2"/>
              <a:gd name="T8" fmla="*/ 5 w 5"/>
              <a:gd name="T9" fmla="*/ 2 h 2"/>
              <a:gd name="T10" fmla="*/ 5 w 5"/>
              <a:gd name="T11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2">
                <a:moveTo>
                  <a:pt x="5" y="2"/>
                </a:moveTo>
                <a:cubicBezTo>
                  <a:pt x="4" y="2"/>
                  <a:pt x="0" y="2"/>
                  <a:pt x="0" y="1"/>
                </a:cubicBezTo>
                <a:cubicBezTo>
                  <a:pt x="0" y="0"/>
                  <a:pt x="3" y="0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4" y="2"/>
                  <a:pt x="5" y="2"/>
                </a:cubicBezTo>
                <a:cubicBezTo>
                  <a:pt x="5" y="2"/>
                  <a:pt x="5" y="2"/>
                  <a:pt x="5" y="2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61" name="Freeform 309"/>
          <p:cNvSpPr>
            <a:spLocks/>
          </p:cNvSpPr>
          <p:nvPr/>
        </p:nvSpPr>
        <p:spPr bwMode="auto">
          <a:xfrm>
            <a:off x="7089790" y="1985320"/>
            <a:ext cx="8369" cy="8369"/>
          </a:xfrm>
          <a:custGeom>
            <a:avLst/>
            <a:gdLst>
              <a:gd name="T0" fmla="*/ 3 w 3"/>
              <a:gd name="T1" fmla="*/ 1 h 3"/>
              <a:gd name="T2" fmla="*/ 1 w 3"/>
              <a:gd name="T3" fmla="*/ 3 h 3"/>
              <a:gd name="T4" fmla="*/ 3 w 3"/>
              <a:gd name="T5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3">
                <a:moveTo>
                  <a:pt x="3" y="1"/>
                </a:moveTo>
                <a:cubicBezTo>
                  <a:pt x="3" y="2"/>
                  <a:pt x="2" y="3"/>
                  <a:pt x="1" y="3"/>
                </a:cubicBezTo>
                <a:cubicBezTo>
                  <a:pt x="0" y="3"/>
                  <a:pt x="1" y="0"/>
                  <a:pt x="3" y="1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62" name="Freeform 310"/>
          <p:cNvSpPr>
            <a:spLocks/>
          </p:cNvSpPr>
          <p:nvPr/>
        </p:nvSpPr>
        <p:spPr bwMode="auto">
          <a:xfrm>
            <a:off x="7129239" y="1968584"/>
            <a:ext cx="17932" cy="16737"/>
          </a:xfrm>
          <a:custGeom>
            <a:avLst/>
            <a:gdLst>
              <a:gd name="T0" fmla="*/ 3 w 6"/>
              <a:gd name="T1" fmla="*/ 5 h 6"/>
              <a:gd name="T2" fmla="*/ 1 w 6"/>
              <a:gd name="T3" fmla="*/ 5 h 6"/>
              <a:gd name="T4" fmla="*/ 0 w 6"/>
              <a:gd name="T5" fmla="*/ 3 h 6"/>
              <a:gd name="T6" fmla="*/ 2 w 6"/>
              <a:gd name="T7" fmla="*/ 1 h 6"/>
              <a:gd name="T8" fmla="*/ 4 w 6"/>
              <a:gd name="T9" fmla="*/ 1 h 6"/>
              <a:gd name="T10" fmla="*/ 5 w 6"/>
              <a:gd name="T11" fmla="*/ 0 h 6"/>
              <a:gd name="T12" fmla="*/ 6 w 6"/>
              <a:gd name="T13" fmla="*/ 0 h 6"/>
              <a:gd name="T14" fmla="*/ 5 w 6"/>
              <a:gd name="T15" fmla="*/ 1 h 6"/>
              <a:gd name="T16" fmla="*/ 5 w 6"/>
              <a:gd name="T17" fmla="*/ 2 h 6"/>
              <a:gd name="T18" fmla="*/ 3 w 6"/>
              <a:gd name="T19" fmla="*/ 2 h 6"/>
              <a:gd name="T20" fmla="*/ 3 w 6"/>
              <a:gd name="T21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" h="6">
                <a:moveTo>
                  <a:pt x="3" y="5"/>
                </a:moveTo>
                <a:cubicBezTo>
                  <a:pt x="3" y="5"/>
                  <a:pt x="2" y="5"/>
                  <a:pt x="1" y="5"/>
                </a:cubicBezTo>
                <a:cubicBezTo>
                  <a:pt x="0" y="6"/>
                  <a:pt x="0" y="4"/>
                  <a:pt x="0" y="3"/>
                </a:cubicBezTo>
                <a:cubicBezTo>
                  <a:pt x="0" y="2"/>
                  <a:pt x="1" y="1"/>
                  <a:pt x="2" y="1"/>
                </a:cubicBezTo>
                <a:cubicBezTo>
                  <a:pt x="3" y="1"/>
                  <a:pt x="3" y="1"/>
                  <a:pt x="4" y="1"/>
                </a:cubicBezTo>
                <a:cubicBezTo>
                  <a:pt x="4" y="0"/>
                  <a:pt x="4" y="0"/>
                  <a:pt x="5" y="0"/>
                </a:cubicBezTo>
                <a:cubicBezTo>
                  <a:pt x="5" y="0"/>
                  <a:pt x="6" y="0"/>
                  <a:pt x="6" y="0"/>
                </a:cubicBezTo>
                <a:cubicBezTo>
                  <a:pt x="6" y="1"/>
                  <a:pt x="5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4" y="3"/>
                  <a:pt x="4" y="3"/>
                  <a:pt x="3" y="2"/>
                </a:cubicBezTo>
                <a:cubicBezTo>
                  <a:pt x="3" y="3"/>
                  <a:pt x="4" y="4"/>
                  <a:pt x="3" y="5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63" name="Freeform 311"/>
          <p:cNvSpPr>
            <a:spLocks/>
          </p:cNvSpPr>
          <p:nvPr/>
        </p:nvSpPr>
        <p:spPr bwMode="auto">
          <a:xfrm>
            <a:off x="7143586" y="1974561"/>
            <a:ext cx="11955" cy="19127"/>
          </a:xfrm>
          <a:custGeom>
            <a:avLst/>
            <a:gdLst>
              <a:gd name="T0" fmla="*/ 1 w 4"/>
              <a:gd name="T1" fmla="*/ 5 h 7"/>
              <a:gd name="T2" fmla="*/ 2 w 4"/>
              <a:gd name="T3" fmla="*/ 1 h 7"/>
              <a:gd name="T4" fmla="*/ 3 w 4"/>
              <a:gd name="T5" fmla="*/ 0 h 7"/>
              <a:gd name="T6" fmla="*/ 2 w 4"/>
              <a:gd name="T7" fmla="*/ 4 h 7"/>
              <a:gd name="T8" fmla="*/ 0 w 4"/>
              <a:gd name="T9" fmla="*/ 7 h 7"/>
              <a:gd name="T10" fmla="*/ 1 w 4"/>
              <a:gd name="T11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7">
                <a:moveTo>
                  <a:pt x="1" y="5"/>
                </a:moveTo>
                <a:cubicBezTo>
                  <a:pt x="1" y="3"/>
                  <a:pt x="1" y="2"/>
                  <a:pt x="2" y="1"/>
                </a:cubicBezTo>
                <a:cubicBezTo>
                  <a:pt x="3" y="1"/>
                  <a:pt x="3" y="0"/>
                  <a:pt x="3" y="0"/>
                </a:cubicBezTo>
                <a:cubicBezTo>
                  <a:pt x="4" y="2"/>
                  <a:pt x="3" y="3"/>
                  <a:pt x="2" y="4"/>
                </a:cubicBezTo>
                <a:cubicBezTo>
                  <a:pt x="2" y="5"/>
                  <a:pt x="1" y="6"/>
                  <a:pt x="0" y="7"/>
                </a:cubicBezTo>
                <a:cubicBezTo>
                  <a:pt x="0" y="6"/>
                  <a:pt x="0" y="5"/>
                  <a:pt x="1" y="5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64" name="Freeform 312"/>
          <p:cNvSpPr>
            <a:spLocks/>
          </p:cNvSpPr>
          <p:nvPr/>
        </p:nvSpPr>
        <p:spPr bwMode="auto">
          <a:xfrm>
            <a:off x="7248786" y="1949456"/>
            <a:ext cx="10760" cy="8369"/>
          </a:xfrm>
          <a:custGeom>
            <a:avLst/>
            <a:gdLst>
              <a:gd name="T0" fmla="*/ 2 w 4"/>
              <a:gd name="T1" fmla="*/ 0 h 3"/>
              <a:gd name="T2" fmla="*/ 1 w 4"/>
              <a:gd name="T3" fmla="*/ 2 h 3"/>
              <a:gd name="T4" fmla="*/ 2 w 4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3">
                <a:moveTo>
                  <a:pt x="2" y="0"/>
                </a:moveTo>
                <a:cubicBezTo>
                  <a:pt x="4" y="1"/>
                  <a:pt x="2" y="3"/>
                  <a:pt x="1" y="2"/>
                </a:cubicBezTo>
                <a:cubicBezTo>
                  <a:pt x="0" y="1"/>
                  <a:pt x="2" y="0"/>
                  <a:pt x="2" y="0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65" name="Freeform 313"/>
          <p:cNvSpPr>
            <a:spLocks/>
          </p:cNvSpPr>
          <p:nvPr/>
        </p:nvSpPr>
        <p:spPr bwMode="auto">
          <a:xfrm>
            <a:off x="7273891" y="1918373"/>
            <a:ext cx="22714" cy="10760"/>
          </a:xfrm>
          <a:custGeom>
            <a:avLst/>
            <a:gdLst>
              <a:gd name="T0" fmla="*/ 4 w 8"/>
              <a:gd name="T1" fmla="*/ 1 h 4"/>
              <a:gd name="T2" fmla="*/ 8 w 8"/>
              <a:gd name="T3" fmla="*/ 1 h 4"/>
              <a:gd name="T4" fmla="*/ 5 w 8"/>
              <a:gd name="T5" fmla="*/ 2 h 4"/>
              <a:gd name="T6" fmla="*/ 0 w 8"/>
              <a:gd name="T7" fmla="*/ 4 h 4"/>
              <a:gd name="T8" fmla="*/ 1 w 8"/>
              <a:gd name="T9" fmla="*/ 1 h 4"/>
              <a:gd name="T10" fmla="*/ 4 w 8"/>
              <a:gd name="T11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4">
                <a:moveTo>
                  <a:pt x="4" y="1"/>
                </a:moveTo>
                <a:cubicBezTo>
                  <a:pt x="5" y="1"/>
                  <a:pt x="7" y="1"/>
                  <a:pt x="8" y="1"/>
                </a:cubicBezTo>
                <a:cubicBezTo>
                  <a:pt x="8" y="3"/>
                  <a:pt x="6" y="2"/>
                  <a:pt x="5" y="2"/>
                </a:cubicBezTo>
                <a:cubicBezTo>
                  <a:pt x="3" y="2"/>
                  <a:pt x="2" y="4"/>
                  <a:pt x="0" y="4"/>
                </a:cubicBezTo>
                <a:cubicBezTo>
                  <a:pt x="0" y="3"/>
                  <a:pt x="0" y="2"/>
                  <a:pt x="1" y="1"/>
                </a:cubicBezTo>
                <a:cubicBezTo>
                  <a:pt x="3" y="0"/>
                  <a:pt x="3" y="1"/>
                  <a:pt x="4" y="1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66" name="Freeform 314"/>
          <p:cNvSpPr>
            <a:spLocks/>
          </p:cNvSpPr>
          <p:nvPr/>
        </p:nvSpPr>
        <p:spPr bwMode="auto">
          <a:xfrm>
            <a:off x="7208604" y="2105927"/>
            <a:ext cx="68142" cy="95637"/>
          </a:xfrm>
          <a:custGeom>
            <a:avLst/>
            <a:gdLst>
              <a:gd name="T0" fmla="*/ 7 w 24"/>
              <a:gd name="T1" fmla="*/ 29 h 34"/>
              <a:gd name="T2" fmla="*/ 2 w 24"/>
              <a:gd name="T3" fmla="*/ 28 h 34"/>
              <a:gd name="T4" fmla="*/ 2 w 24"/>
              <a:gd name="T5" fmla="*/ 24 h 34"/>
              <a:gd name="T6" fmla="*/ 1 w 24"/>
              <a:gd name="T7" fmla="*/ 21 h 34"/>
              <a:gd name="T8" fmla="*/ 7 w 24"/>
              <a:gd name="T9" fmla="*/ 18 h 34"/>
              <a:gd name="T10" fmla="*/ 10 w 24"/>
              <a:gd name="T11" fmla="*/ 13 h 34"/>
              <a:gd name="T12" fmla="*/ 11 w 24"/>
              <a:gd name="T13" fmla="*/ 15 h 34"/>
              <a:gd name="T14" fmla="*/ 11 w 24"/>
              <a:gd name="T15" fmla="*/ 13 h 34"/>
              <a:gd name="T16" fmla="*/ 12 w 24"/>
              <a:gd name="T17" fmla="*/ 12 h 34"/>
              <a:gd name="T18" fmla="*/ 13 w 24"/>
              <a:gd name="T19" fmla="*/ 12 h 34"/>
              <a:gd name="T20" fmla="*/ 12 w 24"/>
              <a:gd name="T21" fmla="*/ 11 h 34"/>
              <a:gd name="T22" fmla="*/ 17 w 24"/>
              <a:gd name="T23" fmla="*/ 6 h 34"/>
              <a:gd name="T24" fmla="*/ 21 w 24"/>
              <a:gd name="T25" fmla="*/ 2 h 34"/>
              <a:gd name="T26" fmla="*/ 21 w 24"/>
              <a:gd name="T27" fmla="*/ 5 h 34"/>
              <a:gd name="T28" fmla="*/ 24 w 24"/>
              <a:gd name="T29" fmla="*/ 8 h 34"/>
              <a:gd name="T30" fmla="*/ 21 w 24"/>
              <a:gd name="T31" fmla="*/ 10 h 34"/>
              <a:gd name="T32" fmla="*/ 17 w 24"/>
              <a:gd name="T33" fmla="*/ 12 h 34"/>
              <a:gd name="T34" fmla="*/ 21 w 24"/>
              <a:gd name="T35" fmla="*/ 13 h 34"/>
              <a:gd name="T36" fmla="*/ 21 w 24"/>
              <a:gd name="T37" fmla="*/ 16 h 34"/>
              <a:gd name="T38" fmla="*/ 20 w 24"/>
              <a:gd name="T39" fmla="*/ 16 h 34"/>
              <a:gd name="T40" fmla="*/ 22 w 24"/>
              <a:gd name="T41" fmla="*/ 19 h 34"/>
              <a:gd name="T42" fmla="*/ 20 w 24"/>
              <a:gd name="T43" fmla="*/ 22 h 34"/>
              <a:gd name="T44" fmla="*/ 18 w 24"/>
              <a:gd name="T45" fmla="*/ 21 h 34"/>
              <a:gd name="T46" fmla="*/ 16 w 24"/>
              <a:gd name="T47" fmla="*/ 24 h 34"/>
              <a:gd name="T48" fmla="*/ 16 w 24"/>
              <a:gd name="T49" fmla="*/ 25 h 34"/>
              <a:gd name="T50" fmla="*/ 14 w 24"/>
              <a:gd name="T51" fmla="*/ 26 h 34"/>
              <a:gd name="T52" fmla="*/ 13 w 24"/>
              <a:gd name="T53" fmla="*/ 28 h 34"/>
              <a:gd name="T54" fmla="*/ 11 w 24"/>
              <a:gd name="T55" fmla="*/ 27 h 34"/>
              <a:gd name="T56" fmla="*/ 10 w 24"/>
              <a:gd name="T57" fmla="*/ 29 h 34"/>
              <a:gd name="T58" fmla="*/ 8 w 24"/>
              <a:gd name="T59" fmla="*/ 31 h 34"/>
              <a:gd name="T60" fmla="*/ 5 w 24"/>
              <a:gd name="T61" fmla="*/ 31 h 34"/>
              <a:gd name="T62" fmla="*/ 7 w 24"/>
              <a:gd name="T63" fmla="*/ 29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4" h="34">
                <a:moveTo>
                  <a:pt x="7" y="29"/>
                </a:moveTo>
                <a:cubicBezTo>
                  <a:pt x="6" y="30"/>
                  <a:pt x="2" y="30"/>
                  <a:pt x="2" y="28"/>
                </a:cubicBezTo>
                <a:cubicBezTo>
                  <a:pt x="2" y="26"/>
                  <a:pt x="2" y="25"/>
                  <a:pt x="2" y="24"/>
                </a:cubicBezTo>
                <a:cubicBezTo>
                  <a:pt x="1" y="23"/>
                  <a:pt x="0" y="23"/>
                  <a:pt x="1" y="21"/>
                </a:cubicBezTo>
                <a:cubicBezTo>
                  <a:pt x="1" y="19"/>
                  <a:pt x="7" y="15"/>
                  <a:pt x="7" y="18"/>
                </a:cubicBezTo>
                <a:cubicBezTo>
                  <a:pt x="9" y="17"/>
                  <a:pt x="6" y="13"/>
                  <a:pt x="10" y="13"/>
                </a:cubicBezTo>
                <a:cubicBezTo>
                  <a:pt x="10" y="14"/>
                  <a:pt x="10" y="15"/>
                  <a:pt x="11" y="15"/>
                </a:cubicBezTo>
                <a:cubicBezTo>
                  <a:pt x="11" y="14"/>
                  <a:pt x="11" y="13"/>
                  <a:pt x="11" y="13"/>
                </a:cubicBezTo>
                <a:cubicBezTo>
                  <a:pt x="11" y="13"/>
                  <a:pt x="12" y="12"/>
                  <a:pt x="12" y="12"/>
                </a:cubicBezTo>
                <a:cubicBezTo>
                  <a:pt x="12" y="12"/>
                  <a:pt x="13" y="13"/>
                  <a:pt x="13" y="12"/>
                </a:cubicBezTo>
                <a:cubicBezTo>
                  <a:pt x="13" y="11"/>
                  <a:pt x="12" y="11"/>
                  <a:pt x="12" y="11"/>
                </a:cubicBezTo>
                <a:cubicBezTo>
                  <a:pt x="12" y="9"/>
                  <a:pt x="16" y="7"/>
                  <a:pt x="17" y="6"/>
                </a:cubicBezTo>
                <a:cubicBezTo>
                  <a:pt x="17" y="5"/>
                  <a:pt x="18" y="0"/>
                  <a:pt x="21" y="2"/>
                </a:cubicBezTo>
                <a:cubicBezTo>
                  <a:pt x="21" y="2"/>
                  <a:pt x="18" y="8"/>
                  <a:pt x="21" y="5"/>
                </a:cubicBezTo>
                <a:cubicBezTo>
                  <a:pt x="21" y="7"/>
                  <a:pt x="24" y="6"/>
                  <a:pt x="24" y="8"/>
                </a:cubicBezTo>
                <a:cubicBezTo>
                  <a:pt x="24" y="10"/>
                  <a:pt x="23" y="10"/>
                  <a:pt x="21" y="10"/>
                </a:cubicBezTo>
                <a:cubicBezTo>
                  <a:pt x="20" y="10"/>
                  <a:pt x="17" y="11"/>
                  <a:pt x="17" y="12"/>
                </a:cubicBezTo>
                <a:cubicBezTo>
                  <a:pt x="16" y="15"/>
                  <a:pt x="19" y="12"/>
                  <a:pt x="21" y="13"/>
                </a:cubicBezTo>
                <a:cubicBezTo>
                  <a:pt x="20" y="14"/>
                  <a:pt x="21" y="15"/>
                  <a:pt x="21" y="16"/>
                </a:cubicBezTo>
                <a:cubicBezTo>
                  <a:pt x="21" y="16"/>
                  <a:pt x="20" y="16"/>
                  <a:pt x="20" y="16"/>
                </a:cubicBezTo>
                <a:cubicBezTo>
                  <a:pt x="20" y="18"/>
                  <a:pt x="22" y="17"/>
                  <a:pt x="22" y="19"/>
                </a:cubicBezTo>
                <a:cubicBezTo>
                  <a:pt x="22" y="19"/>
                  <a:pt x="21" y="21"/>
                  <a:pt x="20" y="22"/>
                </a:cubicBezTo>
                <a:cubicBezTo>
                  <a:pt x="20" y="21"/>
                  <a:pt x="19" y="21"/>
                  <a:pt x="18" y="21"/>
                </a:cubicBezTo>
                <a:cubicBezTo>
                  <a:pt x="18" y="22"/>
                  <a:pt x="18" y="25"/>
                  <a:pt x="16" y="24"/>
                </a:cubicBezTo>
                <a:cubicBezTo>
                  <a:pt x="16" y="24"/>
                  <a:pt x="16" y="25"/>
                  <a:pt x="16" y="25"/>
                </a:cubicBezTo>
                <a:cubicBezTo>
                  <a:pt x="16" y="26"/>
                  <a:pt x="15" y="25"/>
                  <a:pt x="14" y="26"/>
                </a:cubicBezTo>
                <a:cubicBezTo>
                  <a:pt x="14" y="27"/>
                  <a:pt x="14" y="28"/>
                  <a:pt x="13" y="28"/>
                </a:cubicBezTo>
                <a:cubicBezTo>
                  <a:pt x="12" y="28"/>
                  <a:pt x="11" y="28"/>
                  <a:pt x="11" y="27"/>
                </a:cubicBezTo>
                <a:cubicBezTo>
                  <a:pt x="10" y="26"/>
                  <a:pt x="10" y="28"/>
                  <a:pt x="10" y="29"/>
                </a:cubicBezTo>
                <a:cubicBezTo>
                  <a:pt x="10" y="30"/>
                  <a:pt x="8" y="31"/>
                  <a:pt x="8" y="31"/>
                </a:cubicBezTo>
                <a:cubicBezTo>
                  <a:pt x="7" y="32"/>
                  <a:pt x="6" y="34"/>
                  <a:pt x="5" y="31"/>
                </a:cubicBezTo>
                <a:cubicBezTo>
                  <a:pt x="5" y="30"/>
                  <a:pt x="7" y="30"/>
                  <a:pt x="7" y="29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68" name="Freeform 316"/>
          <p:cNvSpPr>
            <a:spLocks/>
          </p:cNvSpPr>
          <p:nvPr/>
        </p:nvSpPr>
        <p:spPr bwMode="auto">
          <a:xfrm>
            <a:off x="7725045" y="2300787"/>
            <a:ext cx="51405" cy="89660"/>
          </a:xfrm>
          <a:custGeom>
            <a:avLst/>
            <a:gdLst>
              <a:gd name="T0" fmla="*/ 3 w 18"/>
              <a:gd name="T1" fmla="*/ 11 h 32"/>
              <a:gd name="T2" fmla="*/ 0 w 18"/>
              <a:gd name="T3" fmla="*/ 0 h 32"/>
              <a:gd name="T4" fmla="*/ 12 w 18"/>
              <a:gd name="T5" fmla="*/ 2 h 32"/>
              <a:gd name="T6" fmla="*/ 12 w 18"/>
              <a:gd name="T7" fmla="*/ 17 h 32"/>
              <a:gd name="T8" fmla="*/ 18 w 18"/>
              <a:gd name="T9" fmla="*/ 31 h 32"/>
              <a:gd name="T10" fmla="*/ 3 w 18"/>
              <a:gd name="T11" fmla="*/ 1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" h="32">
                <a:moveTo>
                  <a:pt x="3" y="11"/>
                </a:moveTo>
                <a:cubicBezTo>
                  <a:pt x="2" y="13"/>
                  <a:pt x="0" y="1"/>
                  <a:pt x="0" y="0"/>
                </a:cubicBezTo>
                <a:cubicBezTo>
                  <a:pt x="4" y="2"/>
                  <a:pt x="8" y="2"/>
                  <a:pt x="12" y="2"/>
                </a:cubicBezTo>
                <a:cubicBezTo>
                  <a:pt x="10" y="8"/>
                  <a:pt x="10" y="12"/>
                  <a:pt x="12" y="17"/>
                </a:cubicBezTo>
                <a:cubicBezTo>
                  <a:pt x="14" y="21"/>
                  <a:pt x="18" y="27"/>
                  <a:pt x="18" y="31"/>
                </a:cubicBezTo>
                <a:cubicBezTo>
                  <a:pt x="15" y="32"/>
                  <a:pt x="1" y="14"/>
                  <a:pt x="3" y="11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74" name="Freeform 322"/>
          <p:cNvSpPr>
            <a:spLocks/>
          </p:cNvSpPr>
          <p:nvPr/>
        </p:nvSpPr>
        <p:spPr bwMode="auto">
          <a:xfrm>
            <a:off x="9024514" y="3391052"/>
            <a:ext cx="62164" cy="25105"/>
          </a:xfrm>
          <a:custGeom>
            <a:avLst/>
            <a:gdLst>
              <a:gd name="T0" fmla="*/ 11 w 22"/>
              <a:gd name="T1" fmla="*/ 7 h 9"/>
              <a:gd name="T2" fmla="*/ 1 w 22"/>
              <a:gd name="T3" fmla="*/ 2 h 9"/>
              <a:gd name="T4" fmla="*/ 11 w 22"/>
              <a:gd name="T5" fmla="*/ 2 h 9"/>
              <a:gd name="T6" fmla="*/ 22 w 22"/>
              <a:gd name="T7" fmla="*/ 5 h 9"/>
              <a:gd name="T8" fmla="*/ 22 w 22"/>
              <a:gd name="T9" fmla="*/ 8 h 9"/>
              <a:gd name="T10" fmla="*/ 16 w 22"/>
              <a:gd name="T11" fmla="*/ 6 h 9"/>
              <a:gd name="T12" fmla="*/ 11 w 22"/>
              <a:gd name="T13" fmla="*/ 7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9">
                <a:moveTo>
                  <a:pt x="11" y="7"/>
                </a:moveTo>
                <a:cubicBezTo>
                  <a:pt x="10" y="9"/>
                  <a:pt x="0" y="4"/>
                  <a:pt x="1" y="2"/>
                </a:cubicBezTo>
                <a:cubicBezTo>
                  <a:pt x="2" y="0"/>
                  <a:pt x="9" y="1"/>
                  <a:pt x="11" y="2"/>
                </a:cubicBezTo>
                <a:cubicBezTo>
                  <a:pt x="15" y="3"/>
                  <a:pt x="18" y="4"/>
                  <a:pt x="22" y="5"/>
                </a:cubicBezTo>
                <a:cubicBezTo>
                  <a:pt x="22" y="6"/>
                  <a:pt x="22" y="7"/>
                  <a:pt x="22" y="8"/>
                </a:cubicBezTo>
                <a:cubicBezTo>
                  <a:pt x="20" y="8"/>
                  <a:pt x="18" y="6"/>
                  <a:pt x="16" y="6"/>
                </a:cubicBezTo>
                <a:cubicBezTo>
                  <a:pt x="14" y="6"/>
                  <a:pt x="13" y="7"/>
                  <a:pt x="11" y="7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75" name="Freeform 323"/>
          <p:cNvSpPr>
            <a:spLocks/>
          </p:cNvSpPr>
          <p:nvPr/>
        </p:nvSpPr>
        <p:spPr bwMode="auto">
          <a:xfrm>
            <a:off x="8908555" y="3302587"/>
            <a:ext cx="16737" cy="20323"/>
          </a:xfrm>
          <a:custGeom>
            <a:avLst/>
            <a:gdLst>
              <a:gd name="T0" fmla="*/ 6 w 6"/>
              <a:gd name="T1" fmla="*/ 5 h 7"/>
              <a:gd name="T2" fmla="*/ 2 w 6"/>
              <a:gd name="T3" fmla="*/ 4 h 7"/>
              <a:gd name="T4" fmla="*/ 1 w 6"/>
              <a:gd name="T5" fmla="*/ 1 h 7"/>
              <a:gd name="T6" fmla="*/ 6 w 6"/>
              <a:gd name="T7" fmla="*/ 3 h 7"/>
              <a:gd name="T8" fmla="*/ 6 w 6"/>
              <a:gd name="T9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7">
                <a:moveTo>
                  <a:pt x="6" y="5"/>
                </a:moveTo>
                <a:cubicBezTo>
                  <a:pt x="6" y="7"/>
                  <a:pt x="2" y="5"/>
                  <a:pt x="2" y="4"/>
                </a:cubicBezTo>
                <a:cubicBezTo>
                  <a:pt x="1" y="4"/>
                  <a:pt x="0" y="1"/>
                  <a:pt x="1" y="1"/>
                </a:cubicBezTo>
                <a:cubicBezTo>
                  <a:pt x="3" y="0"/>
                  <a:pt x="5" y="2"/>
                  <a:pt x="6" y="3"/>
                </a:cubicBezTo>
                <a:cubicBezTo>
                  <a:pt x="6" y="4"/>
                  <a:pt x="6" y="5"/>
                  <a:pt x="6" y="5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76" name="Freeform 324"/>
          <p:cNvSpPr>
            <a:spLocks/>
          </p:cNvSpPr>
          <p:nvPr/>
        </p:nvSpPr>
        <p:spPr bwMode="auto">
          <a:xfrm>
            <a:off x="8877472" y="3275091"/>
            <a:ext cx="254634" cy="93246"/>
          </a:xfrm>
          <a:custGeom>
            <a:avLst/>
            <a:gdLst>
              <a:gd name="T0" fmla="*/ 8 w 90"/>
              <a:gd name="T1" fmla="*/ 9 h 33"/>
              <a:gd name="T2" fmla="*/ 5 w 90"/>
              <a:gd name="T3" fmla="*/ 11 h 33"/>
              <a:gd name="T4" fmla="*/ 1 w 90"/>
              <a:gd name="T5" fmla="*/ 12 h 33"/>
              <a:gd name="T6" fmla="*/ 9 w 90"/>
              <a:gd name="T7" fmla="*/ 3 h 33"/>
              <a:gd name="T8" fmla="*/ 17 w 90"/>
              <a:gd name="T9" fmla="*/ 1 h 33"/>
              <a:gd name="T10" fmla="*/ 24 w 90"/>
              <a:gd name="T11" fmla="*/ 1 h 33"/>
              <a:gd name="T12" fmla="*/ 32 w 90"/>
              <a:gd name="T13" fmla="*/ 0 h 33"/>
              <a:gd name="T14" fmla="*/ 38 w 90"/>
              <a:gd name="T15" fmla="*/ 3 h 33"/>
              <a:gd name="T16" fmla="*/ 50 w 90"/>
              <a:gd name="T17" fmla="*/ 7 h 33"/>
              <a:gd name="T18" fmla="*/ 56 w 90"/>
              <a:gd name="T19" fmla="*/ 9 h 33"/>
              <a:gd name="T20" fmla="*/ 59 w 90"/>
              <a:gd name="T21" fmla="*/ 12 h 33"/>
              <a:gd name="T22" fmla="*/ 62 w 90"/>
              <a:gd name="T23" fmla="*/ 14 h 33"/>
              <a:gd name="T24" fmla="*/ 68 w 90"/>
              <a:gd name="T25" fmla="*/ 17 h 33"/>
              <a:gd name="T26" fmla="*/ 73 w 90"/>
              <a:gd name="T27" fmla="*/ 19 h 33"/>
              <a:gd name="T28" fmla="*/ 76 w 90"/>
              <a:gd name="T29" fmla="*/ 19 h 33"/>
              <a:gd name="T30" fmla="*/ 76 w 90"/>
              <a:gd name="T31" fmla="*/ 21 h 33"/>
              <a:gd name="T32" fmla="*/ 83 w 90"/>
              <a:gd name="T33" fmla="*/ 23 h 33"/>
              <a:gd name="T34" fmla="*/ 89 w 90"/>
              <a:gd name="T35" fmla="*/ 26 h 33"/>
              <a:gd name="T36" fmla="*/ 85 w 90"/>
              <a:gd name="T37" fmla="*/ 29 h 33"/>
              <a:gd name="T38" fmla="*/ 78 w 90"/>
              <a:gd name="T39" fmla="*/ 30 h 33"/>
              <a:gd name="T40" fmla="*/ 71 w 90"/>
              <a:gd name="T41" fmla="*/ 28 h 33"/>
              <a:gd name="T42" fmla="*/ 58 w 90"/>
              <a:gd name="T43" fmla="*/ 30 h 33"/>
              <a:gd name="T44" fmla="*/ 61 w 90"/>
              <a:gd name="T45" fmla="*/ 24 h 33"/>
              <a:gd name="T46" fmla="*/ 49 w 90"/>
              <a:gd name="T47" fmla="*/ 18 h 33"/>
              <a:gd name="T48" fmla="*/ 47 w 90"/>
              <a:gd name="T49" fmla="*/ 16 h 33"/>
              <a:gd name="T50" fmla="*/ 43 w 90"/>
              <a:gd name="T51" fmla="*/ 13 h 33"/>
              <a:gd name="T52" fmla="*/ 34 w 90"/>
              <a:gd name="T53" fmla="*/ 11 h 33"/>
              <a:gd name="T54" fmla="*/ 22 w 90"/>
              <a:gd name="T55" fmla="*/ 6 h 33"/>
              <a:gd name="T56" fmla="*/ 14 w 90"/>
              <a:gd name="T57" fmla="*/ 6 h 33"/>
              <a:gd name="T58" fmla="*/ 8 w 90"/>
              <a:gd name="T59" fmla="*/ 9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33">
                <a:moveTo>
                  <a:pt x="8" y="9"/>
                </a:moveTo>
                <a:cubicBezTo>
                  <a:pt x="7" y="9"/>
                  <a:pt x="5" y="11"/>
                  <a:pt x="5" y="11"/>
                </a:cubicBezTo>
                <a:cubicBezTo>
                  <a:pt x="4" y="12"/>
                  <a:pt x="3" y="12"/>
                  <a:pt x="1" y="12"/>
                </a:cubicBezTo>
                <a:cubicBezTo>
                  <a:pt x="0" y="7"/>
                  <a:pt x="5" y="4"/>
                  <a:pt x="9" y="3"/>
                </a:cubicBezTo>
                <a:cubicBezTo>
                  <a:pt x="12" y="3"/>
                  <a:pt x="14" y="2"/>
                  <a:pt x="17" y="1"/>
                </a:cubicBezTo>
                <a:cubicBezTo>
                  <a:pt x="19" y="1"/>
                  <a:pt x="22" y="1"/>
                  <a:pt x="24" y="1"/>
                </a:cubicBezTo>
                <a:cubicBezTo>
                  <a:pt x="27" y="1"/>
                  <a:pt x="29" y="0"/>
                  <a:pt x="32" y="0"/>
                </a:cubicBezTo>
                <a:cubicBezTo>
                  <a:pt x="35" y="1"/>
                  <a:pt x="36" y="2"/>
                  <a:pt x="38" y="3"/>
                </a:cubicBezTo>
                <a:cubicBezTo>
                  <a:pt x="42" y="5"/>
                  <a:pt x="46" y="6"/>
                  <a:pt x="50" y="7"/>
                </a:cubicBezTo>
                <a:cubicBezTo>
                  <a:pt x="52" y="8"/>
                  <a:pt x="54" y="7"/>
                  <a:pt x="56" y="9"/>
                </a:cubicBezTo>
                <a:cubicBezTo>
                  <a:pt x="57" y="10"/>
                  <a:pt x="57" y="11"/>
                  <a:pt x="59" y="12"/>
                </a:cubicBezTo>
                <a:cubicBezTo>
                  <a:pt x="60" y="13"/>
                  <a:pt x="61" y="14"/>
                  <a:pt x="62" y="14"/>
                </a:cubicBezTo>
                <a:cubicBezTo>
                  <a:pt x="64" y="15"/>
                  <a:pt x="66" y="16"/>
                  <a:pt x="68" y="17"/>
                </a:cubicBezTo>
                <a:cubicBezTo>
                  <a:pt x="70" y="17"/>
                  <a:pt x="71" y="18"/>
                  <a:pt x="73" y="19"/>
                </a:cubicBezTo>
                <a:cubicBezTo>
                  <a:pt x="74" y="19"/>
                  <a:pt x="76" y="19"/>
                  <a:pt x="76" y="19"/>
                </a:cubicBezTo>
                <a:cubicBezTo>
                  <a:pt x="77" y="20"/>
                  <a:pt x="76" y="21"/>
                  <a:pt x="76" y="21"/>
                </a:cubicBezTo>
                <a:cubicBezTo>
                  <a:pt x="78" y="23"/>
                  <a:pt x="81" y="22"/>
                  <a:pt x="83" y="23"/>
                </a:cubicBezTo>
                <a:cubicBezTo>
                  <a:pt x="84" y="24"/>
                  <a:pt x="89" y="26"/>
                  <a:pt x="89" y="26"/>
                </a:cubicBezTo>
                <a:cubicBezTo>
                  <a:pt x="90" y="29"/>
                  <a:pt x="86" y="29"/>
                  <a:pt x="85" y="29"/>
                </a:cubicBezTo>
                <a:cubicBezTo>
                  <a:pt x="82" y="29"/>
                  <a:pt x="80" y="30"/>
                  <a:pt x="78" y="30"/>
                </a:cubicBezTo>
                <a:cubicBezTo>
                  <a:pt x="75" y="30"/>
                  <a:pt x="73" y="29"/>
                  <a:pt x="71" y="28"/>
                </a:cubicBezTo>
                <a:cubicBezTo>
                  <a:pt x="69" y="28"/>
                  <a:pt x="59" y="33"/>
                  <a:pt x="58" y="30"/>
                </a:cubicBezTo>
                <a:cubicBezTo>
                  <a:pt x="57" y="26"/>
                  <a:pt x="69" y="27"/>
                  <a:pt x="61" y="24"/>
                </a:cubicBezTo>
                <a:cubicBezTo>
                  <a:pt x="57" y="22"/>
                  <a:pt x="53" y="21"/>
                  <a:pt x="49" y="18"/>
                </a:cubicBezTo>
                <a:cubicBezTo>
                  <a:pt x="48" y="17"/>
                  <a:pt x="48" y="16"/>
                  <a:pt x="47" y="16"/>
                </a:cubicBezTo>
                <a:cubicBezTo>
                  <a:pt x="46" y="15"/>
                  <a:pt x="44" y="14"/>
                  <a:pt x="43" y="13"/>
                </a:cubicBezTo>
                <a:cubicBezTo>
                  <a:pt x="40" y="12"/>
                  <a:pt x="37" y="11"/>
                  <a:pt x="34" y="11"/>
                </a:cubicBezTo>
                <a:cubicBezTo>
                  <a:pt x="32" y="10"/>
                  <a:pt x="19" y="9"/>
                  <a:pt x="22" y="6"/>
                </a:cubicBezTo>
                <a:cubicBezTo>
                  <a:pt x="20" y="4"/>
                  <a:pt x="16" y="5"/>
                  <a:pt x="14" y="6"/>
                </a:cubicBezTo>
                <a:cubicBezTo>
                  <a:pt x="12" y="7"/>
                  <a:pt x="11" y="8"/>
                  <a:pt x="8" y="9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77" name="Freeform 325"/>
          <p:cNvSpPr>
            <a:spLocks/>
          </p:cNvSpPr>
          <p:nvPr/>
        </p:nvSpPr>
        <p:spPr bwMode="auto">
          <a:xfrm>
            <a:off x="9286321" y="3391052"/>
            <a:ext cx="49014" cy="19127"/>
          </a:xfrm>
          <a:custGeom>
            <a:avLst/>
            <a:gdLst>
              <a:gd name="T0" fmla="*/ 15 w 17"/>
              <a:gd name="T1" fmla="*/ 4 h 7"/>
              <a:gd name="T2" fmla="*/ 14 w 17"/>
              <a:gd name="T3" fmla="*/ 2 h 7"/>
              <a:gd name="T4" fmla="*/ 9 w 17"/>
              <a:gd name="T5" fmla="*/ 1 h 7"/>
              <a:gd name="T6" fmla="*/ 1 w 17"/>
              <a:gd name="T7" fmla="*/ 2 h 7"/>
              <a:gd name="T8" fmla="*/ 1 w 17"/>
              <a:gd name="T9" fmla="*/ 4 h 7"/>
              <a:gd name="T10" fmla="*/ 2 w 17"/>
              <a:gd name="T11" fmla="*/ 6 h 7"/>
              <a:gd name="T12" fmla="*/ 9 w 17"/>
              <a:gd name="T13" fmla="*/ 6 h 7"/>
              <a:gd name="T14" fmla="*/ 15 w 17"/>
              <a:gd name="T15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7">
                <a:moveTo>
                  <a:pt x="15" y="4"/>
                </a:moveTo>
                <a:cubicBezTo>
                  <a:pt x="17" y="4"/>
                  <a:pt x="14" y="2"/>
                  <a:pt x="14" y="2"/>
                </a:cubicBezTo>
                <a:cubicBezTo>
                  <a:pt x="12" y="1"/>
                  <a:pt x="10" y="1"/>
                  <a:pt x="9" y="1"/>
                </a:cubicBezTo>
                <a:cubicBezTo>
                  <a:pt x="7" y="1"/>
                  <a:pt x="2" y="0"/>
                  <a:pt x="1" y="2"/>
                </a:cubicBezTo>
                <a:cubicBezTo>
                  <a:pt x="1" y="2"/>
                  <a:pt x="1" y="4"/>
                  <a:pt x="1" y="4"/>
                </a:cubicBezTo>
                <a:cubicBezTo>
                  <a:pt x="1" y="5"/>
                  <a:pt x="0" y="5"/>
                  <a:pt x="2" y="6"/>
                </a:cubicBezTo>
                <a:cubicBezTo>
                  <a:pt x="3" y="7"/>
                  <a:pt x="8" y="6"/>
                  <a:pt x="9" y="6"/>
                </a:cubicBezTo>
                <a:cubicBezTo>
                  <a:pt x="12" y="7"/>
                  <a:pt x="13" y="5"/>
                  <a:pt x="15" y="4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79" name="Freeform 327"/>
          <p:cNvSpPr>
            <a:spLocks/>
          </p:cNvSpPr>
          <p:nvPr/>
        </p:nvSpPr>
        <p:spPr bwMode="auto">
          <a:xfrm>
            <a:off x="9419017" y="3441261"/>
            <a:ext cx="14346" cy="20323"/>
          </a:xfrm>
          <a:custGeom>
            <a:avLst/>
            <a:gdLst>
              <a:gd name="T0" fmla="*/ 3 w 5"/>
              <a:gd name="T1" fmla="*/ 4 h 7"/>
              <a:gd name="T2" fmla="*/ 0 w 5"/>
              <a:gd name="T3" fmla="*/ 4 h 7"/>
              <a:gd name="T4" fmla="*/ 2 w 5"/>
              <a:gd name="T5" fmla="*/ 2 h 7"/>
              <a:gd name="T6" fmla="*/ 4 w 5"/>
              <a:gd name="T7" fmla="*/ 1 h 7"/>
              <a:gd name="T8" fmla="*/ 5 w 5"/>
              <a:gd name="T9" fmla="*/ 4 h 7"/>
              <a:gd name="T10" fmla="*/ 3 w 5"/>
              <a:gd name="T11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3" y="4"/>
                </a:moveTo>
                <a:cubicBezTo>
                  <a:pt x="3" y="6"/>
                  <a:pt x="1" y="7"/>
                  <a:pt x="0" y="4"/>
                </a:cubicBezTo>
                <a:cubicBezTo>
                  <a:pt x="0" y="3"/>
                  <a:pt x="2" y="1"/>
                  <a:pt x="2" y="2"/>
                </a:cubicBezTo>
                <a:cubicBezTo>
                  <a:pt x="2" y="1"/>
                  <a:pt x="3" y="0"/>
                  <a:pt x="4" y="1"/>
                </a:cubicBezTo>
                <a:cubicBezTo>
                  <a:pt x="5" y="1"/>
                  <a:pt x="5" y="3"/>
                  <a:pt x="5" y="4"/>
                </a:cubicBezTo>
                <a:cubicBezTo>
                  <a:pt x="4" y="4"/>
                  <a:pt x="4" y="4"/>
                  <a:pt x="3" y="4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83" name="Freeform 331"/>
          <p:cNvSpPr>
            <a:spLocks/>
          </p:cNvSpPr>
          <p:nvPr/>
        </p:nvSpPr>
        <p:spPr bwMode="auto">
          <a:xfrm>
            <a:off x="9134497" y="3320518"/>
            <a:ext cx="19127" cy="13150"/>
          </a:xfrm>
          <a:custGeom>
            <a:avLst/>
            <a:gdLst>
              <a:gd name="T0" fmla="*/ 3 w 7"/>
              <a:gd name="T1" fmla="*/ 5 h 5"/>
              <a:gd name="T2" fmla="*/ 4 w 7"/>
              <a:gd name="T3" fmla="*/ 1 h 5"/>
              <a:gd name="T4" fmla="*/ 5 w 7"/>
              <a:gd name="T5" fmla="*/ 2 h 5"/>
              <a:gd name="T6" fmla="*/ 7 w 7"/>
              <a:gd name="T7" fmla="*/ 1 h 5"/>
              <a:gd name="T8" fmla="*/ 3 w 7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5">
                <a:moveTo>
                  <a:pt x="3" y="5"/>
                </a:moveTo>
                <a:cubicBezTo>
                  <a:pt x="0" y="5"/>
                  <a:pt x="2" y="1"/>
                  <a:pt x="4" y="1"/>
                </a:cubicBezTo>
                <a:cubicBezTo>
                  <a:pt x="4" y="2"/>
                  <a:pt x="5" y="2"/>
                  <a:pt x="5" y="2"/>
                </a:cubicBezTo>
                <a:cubicBezTo>
                  <a:pt x="6" y="1"/>
                  <a:pt x="6" y="0"/>
                  <a:pt x="7" y="1"/>
                </a:cubicBezTo>
                <a:cubicBezTo>
                  <a:pt x="7" y="4"/>
                  <a:pt x="6" y="5"/>
                  <a:pt x="3" y="5"/>
                </a:cubicBezTo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84" name="Freeform 332"/>
          <p:cNvSpPr>
            <a:spLocks/>
          </p:cNvSpPr>
          <p:nvPr/>
        </p:nvSpPr>
        <p:spPr bwMode="auto">
          <a:xfrm>
            <a:off x="9134497" y="3320518"/>
            <a:ext cx="19127" cy="13150"/>
          </a:xfrm>
          <a:custGeom>
            <a:avLst/>
            <a:gdLst>
              <a:gd name="T0" fmla="*/ 3 w 7"/>
              <a:gd name="T1" fmla="*/ 5 h 5"/>
              <a:gd name="T2" fmla="*/ 4 w 7"/>
              <a:gd name="T3" fmla="*/ 1 h 5"/>
              <a:gd name="T4" fmla="*/ 5 w 7"/>
              <a:gd name="T5" fmla="*/ 2 h 5"/>
              <a:gd name="T6" fmla="*/ 7 w 7"/>
              <a:gd name="T7" fmla="*/ 1 h 5"/>
              <a:gd name="T8" fmla="*/ 3 w 7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5">
                <a:moveTo>
                  <a:pt x="3" y="5"/>
                </a:moveTo>
                <a:cubicBezTo>
                  <a:pt x="0" y="5"/>
                  <a:pt x="2" y="1"/>
                  <a:pt x="4" y="1"/>
                </a:cubicBezTo>
                <a:cubicBezTo>
                  <a:pt x="4" y="2"/>
                  <a:pt x="5" y="2"/>
                  <a:pt x="5" y="2"/>
                </a:cubicBezTo>
                <a:cubicBezTo>
                  <a:pt x="6" y="1"/>
                  <a:pt x="6" y="0"/>
                  <a:pt x="7" y="1"/>
                </a:cubicBezTo>
                <a:cubicBezTo>
                  <a:pt x="7" y="4"/>
                  <a:pt x="6" y="5"/>
                  <a:pt x="3" y="5"/>
                </a:cubicBezTo>
              </a:path>
            </a:pathLst>
          </a:custGeom>
          <a:noFill/>
          <a:ln w="6350" cap="rnd">
            <a:solidFill>
              <a:srgbClr val="A6A6A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85" name="Freeform 333"/>
          <p:cNvSpPr>
            <a:spLocks/>
          </p:cNvSpPr>
          <p:nvPr/>
        </p:nvSpPr>
        <p:spPr bwMode="auto">
          <a:xfrm>
            <a:off x="9020928" y="3221295"/>
            <a:ext cx="26300" cy="41842"/>
          </a:xfrm>
          <a:custGeom>
            <a:avLst/>
            <a:gdLst>
              <a:gd name="T0" fmla="*/ 9 w 9"/>
              <a:gd name="T1" fmla="*/ 13 h 15"/>
              <a:gd name="T2" fmla="*/ 7 w 9"/>
              <a:gd name="T3" fmla="*/ 14 h 15"/>
              <a:gd name="T4" fmla="*/ 6 w 9"/>
              <a:gd name="T5" fmla="*/ 11 h 15"/>
              <a:gd name="T6" fmla="*/ 3 w 9"/>
              <a:gd name="T7" fmla="*/ 7 h 15"/>
              <a:gd name="T8" fmla="*/ 1 w 9"/>
              <a:gd name="T9" fmla="*/ 6 h 15"/>
              <a:gd name="T10" fmla="*/ 2 w 9"/>
              <a:gd name="T11" fmla="*/ 5 h 15"/>
              <a:gd name="T12" fmla="*/ 3 w 9"/>
              <a:gd name="T13" fmla="*/ 0 h 15"/>
              <a:gd name="T14" fmla="*/ 5 w 9"/>
              <a:gd name="T15" fmla="*/ 0 h 15"/>
              <a:gd name="T16" fmla="*/ 5 w 9"/>
              <a:gd name="T17" fmla="*/ 2 h 15"/>
              <a:gd name="T18" fmla="*/ 6 w 9"/>
              <a:gd name="T19" fmla="*/ 4 h 15"/>
              <a:gd name="T20" fmla="*/ 8 w 9"/>
              <a:gd name="T21" fmla="*/ 8 h 15"/>
              <a:gd name="T22" fmla="*/ 9 w 9"/>
              <a:gd name="T23" fmla="*/ 1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" h="15">
                <a:moveTo>
                  <a:pt x="9" y="13"/>
                </a:moveTo>
                <a:cubicBezTo>
                  <a:pt x="9" y="14"/>
                  <a:pt x="8" y="15"/>
                  <a:pt x="7" y="14"/>
                </a:cubicBezTo>
                <a:cubicBezTo>
                  <a:pt x="6" y="13"/>
                  <a:pt x="6" y="12"/>
                  <a:pt x="6" y="11"/>
                </a:cubicBezTo>
                <a:cubicBezTo>
                  <a:pt x="5" y="9"/>
                  <a:pt x="4" y="8"/>
                  <a:pt x="3" y="7"/>
                </a:cubicBezTo>
                <a:cubicBezTo>
                  <a:pt x="3" y="7"/>
                  <a:pt x="1" y="7"/>
                  <a:pt x="1" y="6"/>
                </a:cubicBezTo>
                <a:cubicBezTo>
                  <a:pt x="0" y="5"/>
                  <a:pt x="1" y="5"/>
                  <a:pt x="2" y="5"/>
                </a:cubicBezTo>
                <a:cubicBezTo>
                  <a:pt x="3" y="3"/>
                  <a:pt x="4" y="2"/>
                  <a:pt x="3" y="0"/>
                </a:cubicBezTo>
                <a:cubicBezTo>
                  <a:pt x="4" y="0"/>
                  <a:pt x="4" y="0"/>
                  <a:pt x="5" y="0"/>
                </a:cubicBezTo>
                <a:cubicBezTo>
                  <a:pt x="5" y="1"/>
                  <a:pt x="5" y="1"/>
                  <a:pt x="5" y="2"/>
                </a:cubicBezTo>
                <a:cubicBezTo>
                  <a:pt x="5" y="3"/>
                  <a:pt x="6" y="3"/>
                  <a:pt x="6" y="4"/>
                </a:cubicBezTo>
                <a:cubicBezTo>
                  <a:pt x="7" y="5"/>
                  <a:pt x="7" y="7"/>
                  <a:pt x="8" y="8"/>
                </a:cubicBezTo>
                <a:cubicBezTo>
                  <a:pt x="9" y="10"/>
                  <a:pt x="9" y="11"/>
                  <a:pt x="9" y="13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86" name="Freeform 334"/>
          <p:cNvSpPr>
            <a:spLocks/>
          </p:cNvSpPr>
          <p:nvPr/>
        </p:nvSpPr>
        <p:spPr bwMode="auto">
          <a:xfrm>
            <a:off x="9354462" y="2572158"/>
            <a:ext cx="62164" cy="39451"/>
          </a:xfrm>
          <a:custGeom>
            <a:avLst/>
            <a:gdLst>
              <a:gd name="T0" fmla="*/ 5 w 22"/>
              <a:gd name="T1" fmla="*/ 0 h 14"/>
              <a:gd name="T2" fmla="*/ 7 w 22"/>
              <a:gd name="T3" fmla="*/ 4 h 14"/>
              <a:gd name="T4" fmla="*/ 12 w 22"/>
              <a:gd name="T5" fmla="*/ 6 h 14"/>
              <a:gd name="T6" fmla="*/ 22 w 22"/>
              <a:gd name="T7" fmla="*/ 7 h 14"/>
              <a:gd name="T8" fmla="*/ 19 w 22"/>
              <a:gd name="T9" fmla="*/ 9 h 14"/>
              <a:gd name="T10" fmla="*/ 18 w 22"/>
              <a:gd name="T11" fmla="*/ 11 h 14"/>
              <a:gd name="T12" fmla="*/ 12 w 22"/>
              <a:gd name="T13" fmla="*/ 11 h 14"/>
              <a:gd name="T14" fmla="*/ 5 w 22"/>
              <a:gd name="T15" fmla="*/ 6 h 14"/>
              <a:gd name="T16" fmla="*/ 5 w 22"/>
              <a:gd name="T1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" h="14">
                <a:moveTo>
                  <a:pt x="5" y="0"/>
                </a:moveTo>
                <a:cubicBezTo>
                  <a:pt x="5" y="2"/>
                  <a:pt x="5" y="3"/>
                  <a:pt x="7" y="4"/>
                </a:cubicBezTo>
                <a:cubicBezTo>
                  <a:pt x="8" y="6"/>
                  <a:pt x="10" y="6"/>
                  <a:pt x="12" y="6"/>
                </a:cubicBezTo>
                <a:cubicBezTo>
                  <a:pt x="14" y="7"/>
                  <a:pt x="21" y="6"/>
                  <a:pt x="22" y="7"/>
                </a:cubicBezTo>
                <a:cubicBezTo>
                  <a:pt x="21" y="7"/>
                  <a:pt x="20" y="8"/>
                  <a:pt x="19" y="9"/>
                </a:cubicBezTo>
                <a:cubicBezTo>
                  <a:pt x="18" y="10"/>
                  <a:pt x="18" y="10"/>
                  <a:pt x="18" y="11"/>
                </a:cubicBezTo>
                <a:cubicBezTo>
                  <a:pt x="16" y="14"/>
                  <a:pt x="14" y="13"/>
                  <a:pt x="12" y="11"/>
                </a:cubicBezTo>
                <a:cubicBezTo>
                  <a:pt x="10" y="12"/>
                  <a:pt x="5" y="8"/>
                  <a:pt x="5" y="6"/>
                </a:cubicBezTo>
                <a:cubicBezTo>
                  <a:pt x="0" y="7"/>
                  <a:pt x="2" y="0"/>
                  <a:pt x="5" y="0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87" name="Freeform 335"/>
          <p:cNvSpPr>
            <a:spLocks/>
          </p:cNvSpPr>
          <p:nvPr/>
        </p:nvSpPr>
        <p:spPr bwMode="auto">
          <a:xfrm>
            <a:off x="9343704" y="2464565"/>
            <a:ext cx="87269" cy="35864"/>
          </a:xfrm>
          <a:custGeom>
            <a:avLst/>
            <a:gdLst>
              <a:gd name="T0" fmla="*/ 11 w 31"/>
              <a:gd name="T1" fmla="*/ 6 h 13"/>
              <a:gd name="T2" fmla="*/ 7 w 31"/>
              <a:gd name="T3" fmla="*/ 1 h 13"/>
              <a:gd name="T4" fmla="*/ 13 w 31"/>
              <a:gd name="T5" fmla="*/ 2 h 13"/>
              <a:gd name="T6" fmla="*/ 23 w 31"/>
              <a:gd name="T7" fmla="*/ 6 h 13"/>
              <a:gd name="T8" fmla="*/ 23 w 31"/>
              <a:gd name="T9" fmla="*/ 7 h 13"/>
              <a:gd name="T10" fmla="*/ 27 w 31"/>
              <a:gd name="T11" fmla="*/ 12 h 13"/>
              <a:gd name="T12" fmla="*/ 18 w 31"/>
              <a:gd name="T13" fmla="*/ 11 h 13"/>
              <a:gd name="T14" fmla="*/ 11 w 31"/>
              <a:gd name="T15" fmla="*/ 6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" h="13">
                <a:moveTo>
                  <a:pt x="11" y="6"/>
                </a:moveTo>
                <a:cubicBezTo>
                  <a:pt x="10" y="5"/>
                  <a:pt x="0" y="2"/>
                  <a:pt x="7" y="1"/>
                </a:cubicBezTo>
                <a:cubicBezTo>
                  <a:pt x="9" y="0"/>
                  <a:pt x="11" y="1"/>
                  <a:pt x="13" y="2"/>
                </a:cubicBezTo>
                <a:cubicBezTo>
                  <a:pt x="16" y="3"/>
                  <a:pt x="20" y="4"/>
                  <a:pt x="23" y="6"/>
                </a:cubicBezTo>
                <a:cubicBezTo>
                  <a:pt x="23" y="6"/>
                  <a:pt x="23" y="6"/>
                  <a:pt x="23" y="7"/>
                </a:cubicBezTo>
                <a:cubicBezTo>
                  <a:pt x="24" y="8"/>
                  <a:pt x="31" y="10"/>
                  <a:pt x="27" y="12"/>
                </a:cubicBezTo>
                <a:cubicBezTo>
                  <a:pt x="25" y="13"/>
                  <a:pt x="20" y="11"/>
                  <a:pt x="18" y="11"/>
                </a:cubicBezTo>
                <a:cubicBezTo>
                  <a:pt x="14" y="10"/>
                  <a:pt x="13" y="9"/>
                  <a:pt x="11" y="6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88" name="Freeform 336"/>
          <p:cNvSpPr>
            <a:spLocks/>
          </p:cNvSpPr>
          <p:nvPr/>
        </p:nvSpPr>
        <p:spPr bwMode="auto">
          <a:xfrm>
            <a:off x="9476399" y="2402401"/>
            <a:ext cx="160192" cy="182906"/>
          </a:xfrm>
          <a:custGeom>
            <a:avLst/>
            <a:gdLst>
              <a:gd name="T0" fmla="*/ 17 w 57"/>
              <a:gd name="T1" fmla="*/ 16 h 65"/>
              <a:gd name="T2" fmla="*/ 21 w 57"/>
              <a:gd name="T3" fmla="*/ 10 h 65"/>
              <a:gd name="T4" fmla="*/ 24 w 57"/>
              <a:gd name="T5" fmla="*/ 4 h 65"/>
              <a:gd name="T6" fmla="*/ 31 w 57"/>
              <a:gd name="T7" fmla="*/ 0 h 65"/>
              <a:gd name="T8" fmla="*/ 31 w 57"/>
              <a:gd name="T9" fmla="*/ 1 h 65"/>
              <a:gd name="T10" fmla="*/ 34 w 57"/>
              <a:gd name="T11" fmla="*/ 0 h 65"/>
              <a:gd name="T12" fmla="*/ 34 w 57"/>
              <a:gd name="T13" fmla="*/ 4 h 65"/>
              <a:gd name="T14" fmla="*/ 30 w 57"/>
              <a:gd name="T15" fmla="*/ 5 h 65"/>
              <a:gd name="T16" fmla="*/ 28 w 57"/>
              <a:gd name="T17" fmla="*/ 15 h 65"/>
              <a:gd name="T18" fmla="*/ 24 w 57"/>
              <a:gd name="T19" fmla="*/ 20 h 65"/>
              <a:gd name="T20" fmla="*/ 23 w 57"/>
              <a:gd name="T21" fmla="*/ 26 h 65"/>
              <a:gd name="T22" fmla="*/ 29 w 57"/>
              <a:gd name="T23" fmla="*/ 21 h 65"/>
              <a:gd name="T24" fmla="*/ 30 w 57"/>
              <a:gd name="T25" fmla="*/ 21 h 65"/>
              <a:gd name="T26" fmla="*/ 33 w 57"/>
              <a:gd name="T27" fmla="*/ 22 h 65"/>
              <a:gd name="T28" fmla="*/ 33 w 57"/>
              <a:gd name="T29" fmla="*/ 27 h 65"/>
              <a:gd name="T30" fmla="*/ 38 w 57"/>
              <a:gd name="T31" fmla="*/ 27 h 65"/>
              <a:gd name="T32" fmla="*/ 42 w 57"/>
              <a:gd name="T33" fmla="*/ 26 h 65"/>
              <a:gd name="T34" fmla="*/ 42 w 57"/>
              <a:gd name="T35" fmla="*/ 27 h 65"/>
              <a:gd name="T36" fmla="*/ 46 w 57"/>
              <a:gd name="T37" fmla="*/ 26 h 65"/>
              <a:gd name="T38" fmla="*/ 43 w 57"/>
              <a:gd name="T39" fmla="*/ 29 h 65"/>
              <a:gd name="T40" fmla="*/ 47 w 57"/>
              <a:gd name="T41" fmla="*/ 30 h 65"/>
              <a:gd name="T42" fmla="*/ 50 w 57"/>
              <a:gd name="T43" fmla="*/ 31 h 65"/>
              <a:gd name="T44" fmla="*/ 50 w 57"/>
              <a:gd name="T45" fmla="*/ 33 h 65"/>
              <a:gd name="T46" fmla="*/ 51 w 57"/>
              <a:gd name="T47" fmla="*/ 41 h 65"/>
              <a:gd name="T48" fmla="*/ 54 w 57"/>
              <a:gd name="T49" fmla="*/ 40 h 65"/>
              <a:gd name="T50" fmla="*/ 55 w 57"/>
              <a:gd name="T51" fmla="*/ 40 h 65"/>
              <a:gd name="T52" fmla="*/ 50 w 57"/>
              <a:gd name="T53" fmla="*/ 53 h 65"/>
              <a:gd name="T54" fmla="*/ 56 w 57"/>
              <a:gd name="T55" fmla="*/ 46 h 65"/>
              <a:gd name="T56" fmla="*/ 54 w 57"/>
              <a:gd name="T57" fmla="*/ 54 h 65"/>
              <a:gd name="T58" fmla="*/ 57 w 57"/>
              <a:gd name="T59" fmla="*/ 50 h 65"/>
              <a:gd name="T60" fmla="*/ 56 w 57"/>
              <a:gd name="T61" fmla="*/ 60 h 65"/>
              <a:gd name="T62" fmla="*/ 53 w 57"/>
              <a:gd name="T63" fmla="*/ 64 h 65"/>
              <a:gd name="T64" fmla="*/ 51 w 57"/>
              <a:gd name="T65" fmla="*/ 64 h 65"/>
              <a:gd name="T66" fmla="*/ 49 w 57"/>
              <a:gd name="T67" fmla="*/ 65 h 65"/>
              <a:gd name="T68" fmla="*/ 49 w 57"/>
              <a:gd name="T69" fmla="*/ 60 h 65"/>
              <a:gd name="T70" fmla="*/ 46 w 57"/>
              <a:gd name="T71" fmla="*/ 63 h 65"/>
              <a:gd name="T72" fmla="*/ 45 w 57"/>
              <a:gd name="T73" fmla="*/ 60 h 65"/>
              <a:gd name="T74" fmla="*/ 47 w 57"/>
              <a:gd name="T75" fmla="*/ 55 h 65"/>
              <a:gd name="T76" fmla="*/ 45 w 57"/>
              <a:gd name="T77" fmla="*/ 50 h 65"/>
              <a:gd name="T78" fmla="*/ 38 w 57"/>
              <a:gd name="T79" fmla="*/ 57 h 65"/>
              <a:gd name="T80" fmla="*/ 34 w 57"/>
              <a:gd name="T81" fmla="*/ 62 h 65"/>
              <a:gd name="T82" fmla="*/ 28 w 57"/>
              <a:gd name="T83" fmla="*/ 61 h 65"/>
              <a:gd name="T84" fmla="*/ 32 w 57"/>
              <a:gd name="T85" fmla="*/ 57 h 65"/>
              <a:gd name="T86" fmla="*/ 38 w 57"/>
              <a:gd name="T87" fmla="*/ 53 h 65"/>
              <a:gd name="T88" fmla="*/ 36 w 57"/>
              <a:gd name="T89" fmla="*/ 53 h 65"/>
              <a:gd name="T90" fmla="*/ 34 w 57"/>
              <a:gd name="T91" fmla="*/ 54 h 65"/>
              <a:gd name="T92" fmla="*/ 29 w 57"/>
              <a:gd name="T93" fmla="*/ 54 h 65"/>
              <a:gd name="T94" fmla="*/ 29 w 57"/>
              <a:gd name="T95" fmla="*/ 53 h 65"/>
              <a:gd name="T96" fmla="*/ 24 w 57"/>
              <a:gd name="T97" fmla="*/ 53 h 65"/>
              <a:gd name="T98" fmla="*/ 19 w 57"/>
              <a:gd name="T99" fmla="*/ 53 h 65"/>
              <a:gd name="T100" fmla="*/ 8 w 57"/>
              <a:gd name="T101" fmla="*/ 52 h 65"/>
              <a:gd name="T102" fmla="*/ 3 w 57"/>
              <a:gd name="T103" fmla="*/ 53 h 65"/>
              <a:gd name="T104" fmla="*/ 1 w 57"/>
              <a:gd name="T105" fmla="*/ 51 h 65"/>
              <a:gd name="T106" fmla="*/ 0 w 57"/>
              <a:gd name="T107" fmla="*/ 49 h 65"/>
              <a:gd name="T108" fmla="*/ 4 w 57"/>
              <a:gd name="T109" fmla="*/ 45 h 65"/>
              <a:gd name="T110" fmla="*/ 7 w 57"/>
              <a:gd name="T111" fmla="*/ 43 h 65"/>
              <a:gd name="T112" fmla="*/ 7 w 57"/>
              <a:gd name="T113" fmla="*/ 41 h 65"/>
              <a:gd name="T114" fmla="*/ 13 w 57"/>
              <a:gd name="T115" fmla="*/ 24 h 65"/>
              <a:gd name="T116" fmla="*/ 17 w 57"/>
              <a:gd name="T117" fmla="*/ 16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7" h="65">
                <a:moveTo>
                  <a:pt x="17" y="16"/>
                </a:moveTo>
                <a:cubicBezTo>
                  <a:pt x="18" y="14"/>
                  <a:pt x="20" y="12"/>
                  <a:pt x="21" y="10"/>
                </a:cubicBezTo>
                <a:cubicBezTo>
                  <a:pt x="22" y="8"/>
                  <a:pt x="22" y="6"/>
                  <a:pt x="24" y="4"/>
                </a:cubicBezTo>
                <a:cubicBezTo>
                  <a:pt x="24" y="4"/>
                  <a:pt x="31" y="0"/>
                  <a:pt x="31" y="0"/>
                </a:cubicBezTo>
                <a:cubicBezTo>
                  <a:pt x="31" y="0"/>
                  <a:pt x="31" y="1"/>
                  <a:pt x="31" y="1"/>
                </a:cubicBezTo>
                <a:cubicBezTo>
                  <a:pt x="32" y="1"/>
                  <a:pt x="33" y="0"/>
                  <a:pt x="34" y="0"/>
                </a:cubicBezTo>
                <a:cubicBezTo>
                  <a:pt x="34" y="2"/>
                  <a:pt x="34" y="3"/>
                  <a:pt x="34" y="4"/>
                </a:cubicBezTo>
                <a:cubicBezTo>
                  <a:pt x="32" y="5"/>
                  <a:pt x="31" y="5"/>
                  <a:pt x="30" y="5"/>
                </a:cubicBezTo>
                <a:cubicBezTo>
                  <a:pt x="33" y="7"/>
                  <a:pt x="30" y="12"/>
                  <a:pt x="28" y="15"/>
                </a:cubicBezTo>
                <a:cubicBezTo>
                  <a:pt x="27" y="17"/>
                  <a:pt x="26" y="19"/>
                  <a:pt x="24" y="20"/>
                </a:cubicBezTo>
                <a:cubicBezTo>
                  <a:pt x="23" y="22"/>
                  <a:pt x="23" y="24"/>
                  <a:pt x="23" y="26"/>
                </a:cubicBezTo>
                <a:cubicBezTo>
                  <a:pt x="24" y="25"/>
                  <a:pt x="27" y="19"/>
                  <a:pt x="29" y="21"/>
                </a:cubicBezTo>
                <a:cubicBezTo>
                  <a:pt x="29" y="21"/>
                  <a:pt x="30" y="21"/>
                  <a:pt x="30" y="21"/>
                </a:cubicBezTo>
                <a:cubicBezTo>
                  <a:pt x="30" y="23"/>
                  <a:pt x="32" y="23"/>
                  <a:pt x="33" y="22"/>
                </a:cubicBezTo>
                <a:cubicBezTo>
                  <a:pt x="35" y="25"/>
                  <a:pt x="27" y="25"/>
                  <a:pt x="33" y="27"/>
                </a:cubicBezTo>
                <a:cubicBezTo>
                  <a:pt x="35" y="28"/>
                  <a:pt x="36" y="28"/>
                  <a:pt x="38" y="27"/>
                </a:cubicBezTo>
                <a:cubicBezTo>
                  <a:pt x="39" y="27"/>
                  <a:pt x="40" y="26"/>
                  <a:pt x="42" y="26"/>
                </a:cubicBezTo>
                <a:cubicBezTo>
                  <a:pt x="42" y="26"/>
                  <a:pt x="42" y="27"/>
                  <a:pt x="42" y="27"/>
                </a:cubicBezTo>
                <a:cubicBezTo>
                  <a:pt x="43" y="26"/>
                  <a:pt x="45" y="26"/>
                  <a:pt x="46" y="26"/>
                </a:cubicBezTo>
                <a:cubicBezTo>
                  <a:pt x="46" y="28"/>
                  <a:pt x="43" y="28"/>
                  <a:pt x="43" y="29"/>
                </a:cubicBezTo>
                <a:cubicBezTo>
                  <a:pt x="44" y="30"/>
                  <a:pt x="46" y="29"/>
                  <a:pt x="47" y="30"/>
                </a:cubicBezTo>
                <a:cubicBezTo>
                  <a:pt x="48" y="30"/>
                  <a:pt x="50" y="31"/>
                  <a:pt x="50" y="31"/>
                </a:cubicBezTo>
                <a:cubicBezTo>
                  <a:pt x="51" y="33"/>
                  <a:pt x="50" y="32"/>
                  <a:pt x="50" y="33"/>
                </a:cubicBezTo>
                <a:cubicBezTo>
                  <a:pt x="49" y="35"/>
                  <a:pt x="48" y="41"/>
                  <a:pt x="51" y="41"/>
                </a:cubicBezTo>
                <a:cubicBezTo>
                  <a:pt x="52" y="39"/>
                  <a:pt x="53" y="41"/>
                  <a:pt x="54" y="40"/>
                </a:cubicBezTo>
                <a:cubicBezTo>
                  <a:pt x="54" y="40"/>
                  <a:pt x="55" y="40"/>
                  <a:pt x="55" y="40"/>
                </a:cubicBezTo>
                <a:cubicBezTo>
                  <a:pt x="54" y="41"/>
                  <a:pt x="45" y="52"/>
                  <a:pt x="50" y="53"/>
                </a:cubicBezTo>
                <a:cubicBezTo>
                  <a:pt x="51" y="49"/>
                  <a:pt x="52" y="46"/>
                  <a:pt x="56" y="46"/>
                </a:cubicBezTo>
                <a:cubicBezTo>
                  <a:pt x="56" y="49"/>
                  <a:pt x="51" y="51"/>
                  <a:pt x="54" y="54"/>
                </a:cubicBezTo>
                <a:cubicBezTo>
                  <a:pt x="54" y="53"/>
                  <a:pt x="57" y="52"/>
                  <a:pt x="57" y="50"/>
                </a:cubicBezTo>
                <a:cubicBezTo>
                  <a:pt x="57" y="54"/>
                  <a:pt x="57" y="56"/>
                  <a:pt x="56" y="60"/>
                </a:cubicBezTo>
                <a:cubicBezTo>
                  <a:pt x="55" y="61"/>
                  <a:pt x="55" y="63"/>
                  <a:pt x="53" y="64"/>
                </a:cubicBezTo>
                <a:cubicBezTo>
                  <a:pt x="53" y="64"/>
                  <a:pt x="52" y="64"/>
                  <a:pt x="51" y="64"/>
                </a:cubicBezTo>
                <a:cubicBezTo>
                  <a:pt x="51" y="65"/>
                  <a:pt x="50" y="65"/>
                  <a:pt x="49" y="65"/>
                </a:cubicBezTo>
                <a:cubicBezTo>
                  <a:pt x="49" y="64"/>
                  <a:pt x="49" y="62"/>
                  <a:pt x="49" y="60"/>
                </a:cubicBezTo>
                <a:cubicBezTo>
                  <a:pt x="48" y="60"/>
                  <a:pt x="47" y="63"/>
                  <a:pt x="46" y="63"/>
                </a:cubicBezTo>
                <a:cubicBezTo>
                  <a:pt x="44" y="63"/>
                  <a:pt x="44" y="61"/>
                  <a:pt x="45" y="60"/>
                </a:cubicBezTo>
                <a:cubicBezTo>
                  <a:pt x="45" y="58"/>
                  <a:pt x="47" y="56"/>
                  <a:pt x="47" y="55"/>
                </a:cubicBezTo>
                <a:cubicBezTo>
                  <a:pt x="47" y="53"/>
                  <a:pt x="46" y="52"/>
                  <a:pt x="45" y="50"/>
                </a:cubicBezTo>
                <a:cubicBezTo>
                  <a:pt x="44" y="52"/>
                  <a:pt x="41" y="58"/>
                  <a:pt x="38" y="57"/>
                </a:cubicBezTo>
                <a:cubicBezTo>
                  <a:pt x="38" y="59"/>
                  <a:pt x="37" y="61"/>
                  <a:pt x="34" y="62"/>
                </a:cubicBezTo>
                <a:cubicBezTo>
                  <a:pt x="32" y="63"/>
                  <a:pt x="31" y="60"/>
                  <a:pt x="28" y="61"/>
                </a:cubicBezTo>
                <a:cubicBezTo>
                  <a:pt x="29" y="60"/>
                  <a:pt x="32" y="58"/>
                  <a:pt x="32" y="57"/>
                </a:cubicBezTo>
                <a:cubicBezTo>
                  <a:pt x="34" y="56"/>
                  <a:pt x="36" y="53"/>
                  <a:pt x="38" y="53"/>
                </a:cubicBezTo>
                <a:cubicBezTo>
                  <a:pt x="37" y="53"/>
                  <a:pt x="36" y="53"/>
                  <a:pt x="36" y="53"/>
                </a:cubicBezTo>
                <a:cubicBezTo>
                  <a:pt x="35" y="53"/>
                  <a:pt x="35" y="54"/>
                  <a:pt x="34" y="54"/>
                </a:cubicBezTo>
                <a:cubicBezTo>
                  <a:pt x="32" y="55"/>
                  <a:pt x="31" y="55"/>
                  <a:pt x="29" y="54"/>
                </a:cubicBezTo>
                <a:cubicBezTo>
                  <a:pt x="29" y="53"/>
                  <a:pt x="29" y="53"/>
                  <a:pt x="29" y="53"/>
                </a:cubicBezTo>
                <a:cubicBezTo>
                  <a:pt x="27" y="53"/>
                  <a:pt x="25" y="53"/>
                  <a:pt x="24" y="53"/>
                </a:cubicBezTo>
                <a:cubicBezTo>
                  <a:pt x="21" y="53"/>
                  <a:pt x="21" y="53"/>
                  <a:pt x="19" y="53"/>
                </a:cubicBezTo>
                <a:cubicBezTo>
                  <a:pt x="15" y="52"/>
                  <a:pt x="11" y="51"/>
                  <a:pt x="8" y="52"/>
                </a:cubicBezTo>
                <a:cubicBezTo>
                  <a:pt x="6" y="53"/>
                  <a:pt x="4" y="54"/>
                  <a:pt x="3" y="53"/>
                </a:cubicBezTo>
                <a:cubicBezTo>
                  <a:pt x="1" y="53"/>
                  <a:pt x="2" y="52"/>
                  <a:pt x="1" y="51"/>
                </a:cubicBezTo>
                <a:cubicBezTo>
                  <a:pt x="1" y="51"/>
                  <a:pt x="0" y="49"/>
                  <a:pt x="0" y="49"/>
                </a:cubicBezTo>
                <a:cubicBezTo>
                  <a:pt x="1" y="47"/>
                  <a:pt x="3" y="46"/>
                  <a:pt x="4" y="45"/>
                </a:cubicBezTo>
                <a:cubicBezTo>
                  <a:pt x="5" y="44"/>
                  <a:pt x="6" y="44"/>
                  <a:pt x="7" y="43"/>
                </a:cubicBezTo>
                <a:cubicBezTo>
                  <a:pt x="7" y="41"/>
                  <a:pt x="7" y="42"/>
                  <a:pt x="7" y="41"/>
                </a:cubicBezTo>
                <a:cubicBezTo>
                  <a:pt x="8" y="35"/>
                  <a:pt x="11" y="30"/>
                  <a:pt x="13" y="24"/>
                </a:cubicBezTo>
                <a:cubicBezTo>
                  <a:pt x="14" y="22"/>
                  <a:pt x="16" y="19"/>
                  <a:pt x="17" y="16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90" name="Freeform 338"/>
          <p:cNvSpPr>
            <a:spLocks/>
          </p:cNvSpPr>
          <p:nvPr/>
        </p:nvSpPr>
        <p:spPr bwMode="auto">
          <a:xfrm>
            <a:off x="8939636" y="2340237"/>
            <a:ext cx="31082" cy="22714"/>
          </a:xfrm>
          <a:custGeom>
            <a:avLst/>
            <a:gdLst>
              <a:gd name="T0" fmla="*/ 11 w 11"/>
              <a:gd name="T1" fmla="*/ 8 h 8"/>
              <a:gd name="T2" fmla="*/ 5 w 11"/>
              <a:gd name="T3" fmla="*/ 5 h 8"/>
              <a:gd name="T4" fmla="*/ 0 w 11"/>
              <a:gd name="T5" fmla="*/ 3 h 8"/>
              <a:gd name="T6" fmla="*/ 4 w 11"/>
              <a:gd name="T7" fmla="*/ 0 h 8"/>
              <a:gd name="T8" fmla="*/ 11 w 11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8">
                <a:moveTo>
                  <a:pt x="11" y="8"/>
                </a:moveTo>
                <a:cubicBezTo>
                  <a:pt x="11" y="8"/>
                  <a:pt x="6" y="6"/>
                  <a:pt x="5" y="5"/>
                </a:cubicBezTo>
                <a:cubicBezTo>
                  <a:pt x="3" y="5"/>
                  <a:pt x="1" y="5"/>
                  <a:pt x="0" y="3"/>
                </a:cubicBezTo>
                <a:cubicBezTo>
                  <a:pt x="0" y="1"/>
                  <a:pt x="3" y="0"/>
                  <a:pt x="4" y="0"/>
                </a:cubicBezTo>
                <a:cubicBezTo>
                  <a:pt x="9" y="0"/>
                  <a:pt x="11" y="4"/>
                  <a:pt x="11" y="8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32" name="Freeform 481"/>
          <p:cNvSpPr>
            <a:spLocks/>
          </p:cNvSpPr>
          <p:nvPr/>
        </p:nvSpPr>
        <p:spPr bwMode="auto">
          <a:xfrm>
            <a:off x="4887463" y="2713783"/>
            <a:ext cx="14346" cy="13150"/>
          </a:xfrm>
          <a:custGeom>
            <a:avLst/>
            <a:gdLst>
              <a:gd name="T0" fmla="*/ 1 w 5"/>
              <a:gd name="T1" fmla="*/ 4 h 5"/>
              <a:gd name="T2" fmla="*/ 5 w 5"/>
              <a:gd name="T3" fmla="*/ 2 h 5"/>
              <a:gd name="T4" fmla="*/ 4 w 5"/>
              <a:gd name="T5" fmla="*/ 3 h 5"/>
              <a:gd name="T6" fmla="*/ 2 w 5"/>
              <a:gd name="T7" fmla="*/ 4 h 5"/>
              <a:gd name="T8" fmla="*/ 1 w 5"/>
              <a:gd name="T9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5">
                <a:moveTo>
                  <a:pt x="1" y="4"/>
                </a:moveTo>
                <a:cubicBezTo>
                  <a:pt x="0" y="2"/>
                  <a:pt x="5" y="0"/>
                  <a:pt x="5" y="2"/>
                </a:cubicBezTo>
                <a:cubicBezTo>
                  <a:pt x="5" y="2"/>
                  <a:pt x="4" y="3"/>
                  <a:pt x="4" y="3"/>
                </a:cubicBezTo>
                <a:cubicBezTo>
                  <a:pt x="4" y="4"/>
                  <a:pt x="3" y="4"/>
                  <a:pt x="2" y="4"/>
                </a:cubicBezTo>
                <a:cubicBezTo>
                  <a:pt x="2" y="4"/>
                  <a:pt x="1" y="5"/>
                  <a:pt x="1" y="4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33" name="Freeform 482"/>
          <p:cNvSpPr>
            <a:spLocks/>
          </p:cNvSpPr>
          <p:nvPr/>
        </p:nvSpPr>
        <p:spPr bwMode="auto">
          <a:xfrm>
            <a:off x="4901809" y="2713783"/>
            <a:ext cx="25105" cy="22714"/>
          </a:xfrm>
          <a:custGeom>
            <a:avLst/>
            <a:gdLst>
              <a:gd name="T0" fmla="*/ 3 w 9"/>
              <a:gd name="T1" fmla="*/ 5 h 8"/>
              <a:gd name="T2" fmla="*/ 1 w 9"/>
              <a:gd name="T3" fmla="*/ 6 h 8"/>
              <a:gd name="T4" fmla="*/ 1 w 9"/>
              <a:gd name="T5" fmla="*/ 4 h 8"/>
              <a:gd name="T6" fmla="*/ 5 w 9"/>
              <a:gd name="T7" fmla="*/ 0 h 8"/>
              <a:gd name="T8" fmla="*/ 7 w 9"/>
              <a:gd name="T9" fmla="*/ 1 h 8"/>
              <a:gd name="T10" fmla="*/ 9 w 9"/>
              <a:gd name="T11" fmla="*/ 2 h 8"/>
              <a:gd name="T12" fmla="*/ 7 w 9"/>
              <a:gd name="T13" fmla="*/ 3 h 8"/>
              <a:gd name="T14" fmla="*/ 5 w 9"/>
              <a:gd name="T15" fmla="*/ 8 h 8"/>
              <a:gd name="T16" fmla="*/ 3 w 9"/>
              <a:gd name="T17" fmla="*/ 5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" h="8">
                <a:moveTo>
                  <a:pt x="3" y="5"/>
                </a:moveTo>
                <a:cubicBezTo>
                  <a:pt x="2" y="4"/>
                  <a:pt x="2" y="6"/>
                  <a:pt x="1" y="6"/>
                </a:cubicBezTo>
                <a:cubicBezTo>
                  <a:pt x="0" y="7"/>
                  <a:pt x="1" y="5"/>
                  <a:pt x="1" y="4"/>
                </a:cubicBezTo>
                <a:cubicBezTo>
                  <a:pt x="2" y="3"/>
                  <a:pt x="3" y="0"/>
                  <a:pt x="5" y="0"/>
                </a:cubicBezTo>
                <a:cubicBezTo>
                  <a:pt x="5" y="1"/>
                  <a:pt x="6" y="1"/>
                  <a:pt x="7" y="1"/>
                </a:cubicBezTo>
                <a:cubicBezTo>
                  <a:pt x="8" y="2"/>
                  <a:pt x="8" y="2"/>
                  <a:pt x="9" y="2"/>
                </a:cubicBezTo>
                <a:cubicBezTo>
                  <a:pt x="9" y="3"/>
                  <a:pt x="8" y="3"/>
                  <a:pt x="7" y="3"/>
                </a:cubicBezTo>
                <a:cubicBezTo>
                  <a:pt x="8" y="6"/>
                  <a:pt x="6" y="6"/>
                  <a:pt x="5" y="8"/>
                </a:cubicBezTo>
                <a:cubicBezTo>
                  <a:pt x="4" y="7"/>
                  <a:pt x="4" y="6"/>
                  <a:pt x="3" y="5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34" name="Freeform 483"/>
          <p:cNvSpPr>
            <a:spLocks/>
          </p:cNvSpPr>
          <p:nvPr/>
        </p:nvSpPr>
        <p:spPr bwMode="auto">
          <a:xfrm>
            <a:off x="9436949" y="2207541"/>
            <a:ext cx="2391" cy="0"/>
          </a:xfrm>
          <a:custGeom>
            <a:avLst/>
            <a:gdLst>
              <a:gd name="T0" fmla="*/ 0 w 1"/>
              <a:gd name="T1" fmla="*/ 0 w 1"/>
              <a:gd name="T2" fmla="*/ 1 w 1"/>
              <a:gd name="T3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35" name="Freeform 484"/>
          <p:cNvSpPr>
            <a:spLocks/>
          </p:cNvSpPr>
          <p:nvPr/>
        </p:nvSpPr>
        <p:spPr bwMode="auto">
          <a:xfrm>
            <a:off x="7536161" y="1150751"/>
            <a:ext cx="2033485" cy="1587577"/>
          </a:xfrm>
          <a:custGeom>
            <a:avLst/>
            <a:gdLst>
              <a:gd name="T0" fmla="*/ 448 w 720"/>
              <a:gd name="T1" fmla="*/ 481 h 562"/>
              <a:gd name="T2" fmla="*/ 501 w 720"/>
              <a:gd name="T3" fmla="*/ 524 h 562"/>
              <a:gd name="T4" fmla="*/ 562 w 720"/>
              <a:gd name="T5" fmla="*/ 527 h 562"/>
              <a:gd name="T6" fmla="*/ 645 w 720"/>
              <a:gd name="T7" fmla="*/ 518 h 562"/>
              <a:gd name="T8" fmla="*/ 637 w 720"/>
              <a:gd name="T9" fmla="*/ 545 h 562"/>
              <a:gd name="T10" fmla="*/ 679 w 720"/>
              <a:gd name="T11" fmla="*/ 520 h 562"/>
              <a:gd name="T12" fmla="*/ 667 w 720"/>
              <a:gd name="T13" fmla="*/ 518 h 562"/>
              <a:gd name="T14" fmla="*/ 635 w 720"/>
              <a:gd name="T15" fmla="*/ 494 h 562"/>
              <a:gd name="T16" fmla="*/ 646 w 720"/>
              <a:gd name="T17" fmla="*/ 480 h 562"/>
              <a:gd name="T18" fmla="*/ 594 w 720"/>
              <a:gd name="T19" fmla="*/ 499 h 562"/>
              <a:gd name="T20" fmla="*/ 626 w 720"/>
              <a:gd name="T21" fmla="*/ 464 h 562"/>
              <a:gd name="T22" fmla="*/ 686 w 720"/>
              <a:gd name="T23" fmla="*/ 459 h 562"/>
              <a:gd name="T24" fmla="*/ 719 w 720"/>
              <a:gd name="T25" fmla="*/ 434 h 562"/>
              <a:gd name="T26" fmla="*/ 699 w 720"/>
              <a:gd name="T27" fmla="*/ 405 h 562"/>
              <a:gd name="T28" fmla="*/ 682 w 720"/>
              <a:gd name="T29" fmla="*/ 388 h 562"/>
              <a:gd name="T30" fmla="*/ 669 w 720"/>
              <a:gd name="T31" fmla="*/ 358 h 562"/>
              <a:gd name="T32" fmla="*/ 656 w 720"/>
              <a:gd name="T33" fmla="*/ 333 h 562"/>
              <a:gd name="T34" fmla="*/ 631 w 720"/>
              <a:gd name="T35" fmla="*/ 337 h 562"/>
              <a:gd name="T36" fmla="*/ 603 w 720"/>
              <a:gd name="T37" fmla="*/ 302 h 562"/>
              <a:gd name="T38" fmla="*/ 560 w 720"/>
              <a:gd name="T39" fmla="*/ 278 h 562"/>
              <a:gd name="T40" fmla="*/ 532 w 720"/>
              <a:gd name="T41" fmla="*/ 325 h 562"/>
              <a:gd name="T42" fmla="*/ 520 w 720"/>
              <a:gd name="T43" fmla="*/ 408 h 562"/>
              <a:gd name="T44" fmla="*/ 496 w 720"/>
              <a:gd name="T45" fmla="*/ 419 h 562"/>
              <a:gd name="T46" fmla="*/ 407 w 720"/>
              <a:gd name="T47" fmla="*/ 353 h 562"/>
              <a:gd name="T48" fmla="*/ 403 w 720"/>
              <a:gd name="T49" fmla="*/ 285 h 562"/>
              <a:gd name="T50" fmla="*/ 421 w 720"/>
              <a:gd name="T51" fmla="*/ 255 h 562"/>
              <a:gd name="T52" fmla="*/ 447 w 720"/>
              <a:gd name="T53" fmla="*/ 239 h 562"/>
              <a:gd name="T54" fmla="*/ 440 w 720"/>
              <a:gd name="T55" fmla="*/ 213 h 562"/>
              <a:gd name="T56" fmla="*/ 477 w 720"/>
              <a:gd name="T57" fmla="*/ 205 h 562"/>
              <a:gd name="T58" fmla="*/ 483 w 720"/>
              <a:gd name="T59" fmla="*/ 200 h 562"/>
              <a:gd name="T60" fmla="*/ 503 w 720"/>
              <a:gd name="T61" fmla="*/ 174 h 562"/>
              <a:gd name="T62" fmla="*/ 502 w 720"/>
              <a:gd name="T63" fmla="*/ 143 h 562"/>
              <a:gd name="T64" fmla="*/ 489 w 720"/>
              <a:gd name="T65" fmla="*/ 122 h 562"/>
              <a:gd name="T66" fmla="*/ 462 w 720"/>
              <a:gd name="T67" fmla="*/ 164 h 562"/>
              <a:gd name="T68" fmla="*/ 431 w 720"/>
              <a:gd name="T69" fmla="*/ 143 h 562"/>
              <a:gd name="T70" fmla="*/ 428 w 720"/>
              <a:gd name="T71" fmla="*/ 133 h 562"/>
              <a:gd name="T72" fmla="*/ 409 w 720"/>
              <a:gd name="T73" fmla="*/ 113 h 562"/>
              <a:gd name="T74" fmla="*/ 406 w 720"/>
              <a:gd name="T75" fmla="*/ 85 h 562"/>
              <a:gd name="T76" fmla="*/ 397 w 720"/>
              <a:gd name="T77" fmla="*/ 57 h 562"/>
              <a:gd name="T78" fmla="*/ 422 w 720"/>
              <a:gd name="T79" fmla="*/ 20 h 562"/>
              <a:gd name="T80" fmla="*/ 386 w 720"/>
              <a:gd name="T81" fmla="*/ 13 h 562"/>
              <a:gd name="T82" fmla="*/ 381 w 720"/>
              <a:gd name="T83" fmla="*/ 77 h 562"/>
              <a:gd name="T84" fmla="*/ 379 w 720"/>
              <a:gd name="T85" fmla="*/ 119 h 562"/>
              <a:gd name="T86" fmla="*/ 395 w 720"/>
              <a:gd name="T87" fmla="*/ 153 h 562"/>
              <a:gd name="T88" fmla="*/ 379 w 720"/>
              <a:gd name="T89" fmla="*/ 177 h 562"/>
              <a:gd name="T90" fmla="*/ 370 w 720"/>
              <a:gd name="T91" fmla="*/ 153 h 562"/>
              <a:gd name="T92" fmla="*/ 353 w 720"/>
              <a:gd name="T93" fmla="*/ 168 h 562"/>
              <a:gd name="T94" fmla="*/ 308 w 720"/>
              <a:gd name="T95" fmla="*/ 160 h 562"/>
              <a:gd name="T96" fmla="*/ 273 w 720"/>
              <a:gd name="T97" fmla="*/ 159 h 562"/>
              <a:gd name="T98" fmla="*/ 293 w 720"/>
              <a:gd name="T99" fmla="*/ 149 h 562"/>
              <a:gd name="T100" fmla="*/ 280 w 720"/>
              <a:gd name="T101" fmla="*/ 190 h 562"/>
              <a:gd name="T102" fmla="*/ 271 w 720"/>
              <a:gd name="T103" fmla="*/ 168 h 562"/>
              <a:gd name="T104" fmla="*/ 218 w 720"/>
              <a:gd name="T105" fmla="*/ 160 h 562"/>
              <a:gd name="T106" fmla="*/ 151 w 720"/>
              <a:gd name="T107" fmla="*/ 127 h 562"/>
              <a:gd name="T108" fmla="*/ 133 w 720"/>
              <a:gd name="T109" fmla="*/ 129 h 562"/>
              <a:gd name="T110" fmla="*/ 98 w 720"/>
              <a:gd name="T111" fmla="*/ 112 h 562"/>
              <a:gd name="T112" fmla="*/ 35 w 720"/>
              <a:gd name="T113" fmla="*/ 141 h 562"/>
              <a:gd name="T114" fmla="*/ 43 w 720"/>
              <a:gd name="T115" fmla="*/ 323 h 562"/>
              <a:gd name="T116" fmla="*/ 92 w 720"/>
              <a:gd name="T117" fmla="*/ 380 h 562"/>
              <a:gd name="T118" fmla="*/ 107 w 720"/>
              <a:gd name="T119" fmla="*/ 437 h 562"/>
              <a:gd name="T120" fmla="*/ 120 w 720"/>
              <a:gd name="T121" fmla="*/ 470 h 562"/>
              <a:gd name="T122" fmla="*/ 147 w 720"/>
              <a:gd name="T123" fmla="*/ 473 h 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0" h="562">
                <a:moveTo>
                  <a:pt x="386" y="474"/>
                </a:moveTo>
                <a:cubicBezTo>
                  <a:pt x="386" y="473"/>
                  <a:pt x="389" y="474"/>
                  <a:pt x="389" y="474"/>
                </a:cubicBezTo>
                <a:cubicBezTo>
                  <a:pt x="390" y="475"/>
                  <a:pt x="389" y="476"/>
                  <a:pt x="390" y="477"/>
                </a:cubicBezTo>
                <a:cubicBezTo>
                  <a:pt x="390" y="478"/>
                  <a:pt x="390" y="481"/>
                  <a:pt x="392" y="482"/>
                </a:cubicBezTo>
                <a:cubicBezTo>
                  <a:pt x="392" y="482"/>
                  <a:pt x="393" y="482"/>
                  <a:pt x="393" y="482"/>
                </a:cubicBezTo>
                <a:cubicBezTo>
                  <a:pt x="394" y="482"/>
                  <a:pt x="394" y="482"/>
                  <a:pt x="395" y="483"/>
                </a:cubicBezTo>
                <a:cubicBezTo>
                  <a:pt x="396" y="483"/>
                  <a:pt x="398" y="482"/>
                  <a:pt x="398" y="483"/>
                </a:cubicBezTo>
                <a:cubicBezTo>
                  <a:pt x="399" y="484"/>
                  <a:pt x="399" y="484"/>
                  <a:pt x="400" y="484"/>
                </a:cubicBezTo>
                <a:cubicBezTo>
                  <a:pt x="402" y="484"/>
                  <a:pt x="402" y="483"/>
                  <a:pt x="403" y="483"/>
                </a:cubicBezTo>
                <a:cubicBezTo>
                  <a:pt x="405" y="482"/>
                  <a:pt x="406" y="484"/>
                  <a:pt x="407" y="485"/>
                </a:cubicBezTo>
                <a:cubicBezTo>
                  <a:pt x="408" y="485"/>
                  <a:pt x="409" y="485"/>
                  <a:pt x="409" y="486"/>
                </a:cubicBezTo>
                <a:cubicBezTo>
                  <a:pt x="410" y="487"/>
                  <a:pt x="410" y="489"/>
                  <a:pt x="411" y="488"/>
                </a:cubicBezTo>
                <a:cubicBezTo>
                  <a:pt x="412" y="487"/>
                  <a:pt x="411" y="486"/>
                  <a:pt x="413" y="486"/>
                </a:cubicBezTo>
                <a:cubicBezTo>
                  <a:pt x="413" y="487"/>
                  <a:pt x="413" y="487"/>
                  <a:pt x="413" y="487"/>
                </a:cubicBezTo>
                <a:cubicBezTo>
                  <a:pt x="414" y="488"/>
                  <a:pt x="414" y="488"/>
                  <a:pt x="415" y="488"/>
                </a:cubicBezTo>
                <a:cubicBezTo>
                  <a:pt x="416" y="489"/>
                  <a:pt x="417" y="491"/>
                  <a:pt x="419" y="490"/>
                </a:cubicBezTo>
                <a:cubicBezTo>
                  <a:pt x="420" y="490"/>
                  <a:pt x="421" y="488"/>
                  <a:pt x="422" y="488"/>
                </a:cubicBezTo>
                <a:cubicBezTo>
                  <a:pt x="423" y="488"/>
                  <a:pt x="423" y="489"/>
                  <a:pt x="424" y="489"/>
                </a:cubicBezTo>
                <a:cubicBezTo>
                  <a:pt x="425" y="491"/>
                  <a:pt x="428" y="489"/>
                  <a:pt x="430" y="490"/>
                </a:cubicBezTo>
                <a:cubicBezTo>
                  <a:pt x="430" y="490"/>
                  <a:pt x="431" y="491"/>
                  <a:pt x="432" y="491"/>
                </a:cubicBezTo>
                <a:cubicBezTo>
                  <a:pt x="432" y="491"/>
                  <a:pt x="433" y="491"/>
                  <a:pt x="433" y="491"/>
                </a:cubicBezTo>
                <a:cubicBezTo>
                  <a:pt x="433" y="491"/>
                  <a:pt x="433" y="491"/>
                  <a:pt x="434" y="491"/>
                </a:cubicBezTo>
                <a:cubicBezTo>
                  <a:pt x="435" y="490"/>
                  <a:pt x="436" y="489"/>
                  <a:pt x="437" y="488"/>
                </a:cubicBezTo>
                <a:cubicBezTo>
                  <a:pt x="438" y="487"/>
                  <a:pt x="438" y="485"/>
                  <a:pt x="439" y="484"/>
                </a:cubicBezTo>
                <a:cubicBezTo>
                  <a:pt x="439" y="484"/>
                  <a:pt x="439" y="484"/>
                  <a:pt x="439" y="484"/>
                </a:cubicBezTo>
                <a:cubicBezTo>
                  <a:pt x="440" y="488"/>
                  <a:pt x="447" y="482"/>
                  <a:pt x="448" y="481"/>
                </a:cubicBezTo>
                <a:cubicBezTo>
                  <a:pt x="451" y="480"/>
                  <a:pt x="455" y="481"/>
                  <a:pt x="458" y="481"/>
                </a:cubicBezTo>
                <a:cubicBezTo>
                  <a:pt x="460" y="482"/>
                  <a:pt x="460" y="482"/>
                  <a:pt x="460" y="483"/>
                </a:cubicBezTo>
                <a:cubicBezTo>
                  <a:pt x="461" y="484"/>
                  <a:pt x="461" y="486"/>
                  <a:pt x="462" y="487"/>
                </a:cubicBezTo>
                <a:cubicBezTo>
                  <a:pt x="463" y="490"/>
                  <a:pt x="465" y="492"/>
                  <a:pt x="469" y="492"/>
                </a:cubicBezTo>
                <a:cubicBezTo>
                  <a:pt x="470" y="491"/>
                  <a:pt x="473" y="490"/>
                  <a:pt x="473" y="492"/>
                </a:cubicBezTo>
                <a:cubicBezTo>
                  <a:pt x="473" y="493"/>
                  <a:pt x="472" y="494"/>
                  <a:pt x="472" y="495"/>
                </a:cubicBezTo>
                <a:cubicBezTo>
                  <a:pt x="472" y="496"/>
                  <a:pt x="472" y="496"/>
                  <a:pt x="473" y="497"/>
                </a:cubicBezTo>
                <a:cubicBezTo>
                  <a:pt x="474" y="498"/>
                  <a:pt x="475" y="499"/>
                  <a:pt x="475" y="500"/>
                </a:cubicBezTo>
                <a:cubicBezTo>
                  <a:pt x="475" y="501"/>
                  <a:pt x="474" y="502"/>
                  <a:pt x="474" y="503"/>
                </a:cubicBezTo>
                <a:cubicBezTo>
                  <a:pt x="474" y="505"/>
                  <a:pt x="475" y="506"/>
                  <a:pt x="475" y="507"/>
                </a:cubicBezTo>
                <a:cubicBezTo>
                  <a:pt x="475" y="508"/>
                  <a:pt x="476" y="508"/>
                  <a:pt x="477" y="509"/>
                </a:cubicBezTo>
                <a:cubicBezTo>
                  <a:pt x="480" y="510"/>
                  <a:pt x="480" y="511"/>
                  <a:pt x="480" y="514"/>
                </a:cubicBezTo>
                <a:cubicBezTo>
                  <a:pt x="482" y="515"/>
                  <a:pt x="483" y="514"/>
                  <a:pt x="484" y="516"/>
                </a:cubicBezTo>
                <a:cubicBezTo>
                  <a:pt x="484" y="516"/>
                  <a:pt x="484" y="516"/>
                  <a:pt x="485" y="517"/>
                </a:cubicBezTo>
                <a:cubicBezTo>
                  <a:pt x="485" y="517"/>
                  <a:pt x="486" y="517"/>
                  <a:pt x="486" y="517"/>
                </a:cubicBezTo>
                <a:cubicBezTo>
                  <a:pt x="491" y="518"/>
                  <a:pt x="495" y="520"/>
                  <a:pt x="500" y="522"/>
                </a:cubicBezTo>
                <a:cubicBezTo>
                  <a:pt x="500" y="520"/>
                  <a:pt x="500" y="517"/>
                  <a:pt x="502" y="517"/>
                </a:cubicBezTo>
                <a:cubicBezTo>
                  <a:pt x="504" y="516"/>
                  <a:pt x="508" y="518"/>
                  <a:pt x="509" y="519"/>
                </a:cubicBezTo>
                <a:cubicBezTo>
                  <a:pt x="510" y="520"/>
                  <a:pt x="511" y="523"/>
                  <a:pt x="512" y="524"/>
                </a:cubicBezTo>
                <a:cubicBezTo>
                  <a:pt x="513" y="526"/>
                  <a:pt x="514" y="527"/>
                  <a:pt x="515" y="529"/>
                </a:cubicBezTo>
                <a:cubicBezTo>
                  <a:pt x="514" y="528"/>
                  <a:pt x="512" y="528"/>
                  <a:pt x="513" y="530"/>
                </a:cubicBezTo>
                <a:cubicBezTo>
                  <a:pt x="513" y="531"/>
                  <a:pt x="514" y="531"/>
                  <a:pt x="514" y="532"/>
                </a:cubicBezTo>
                <a:cubicBezTo>
                  <a:pt x="513" y="533"/>
                  <a:pt x="513" y="533"/>
                  <a:pt x="512" y="533"/>
                </a:cubicBezTo>
                <a:cubicBezTo>
                  <a:pt x="510" y="534"/>
                  <a:pt x="510" y="532"/>
                  <a:pt x="509" y="531"/>
                </a:cubicBezTo>
                <a:cubicBezTo>
                  <a:pt x="508" y="529"/>
                  <a:pt x="507" y="528"/>
                  <a:pt x="505" y="527"/>
                </a:cubicBezTo>
                <a:cubicBezTo>
                  <a:pt x="504" y="526"/>
                  <a:pt x="503" y="524"/>
                  <a:pt x="501" y="524"/>
                </a:cubicBezTo>
                <a:cubicBezTo>
                  <a:pt x="498" y="524"/>
                  <a:pt x="501" y="525"/>
                  <a:pt x="501" y="526"/>
                </a:cubicBezTo>
                <a:cubicBezTo>
                  <a:pt x="503" y="528"/>
                  <a:pt x="503" y="531"/>
                  <a:pt x="502" y="533"/>
                </a:cubicBezTo>
                <a:cubicBezTo>
                  <a:pt x="502" y="535"/>
                  <a:pt x="500" y="536"/>
                  <a:pt x="499" y="538"/>
                </a:cubicBezTo>
                <a:cubicBezTo>
                  <a:pt x="499" y="539"/>
                  <a:pt x="499" y="541"/>
                  <a:pt x="499" y="542"/>
                </a:cubicBezTo>
                <a:cubicBezTo>
                  <a:pt x="499" y="544"/>
                  <a:pt x="500" y="546"/>
                  <a:pt x="499" y="548"/>
                </a:cubicBezTo>
                <a:cubicBezTo>
                  <a:pt x="499" y="548"/>
                  <a:pt x="497" y="548"/>
                  <a:pt x="497" y="549"/>
                </a:cubicBezTo>
                <a:cubicBezTo>
                  <a:pt x="496" y="549"/>
                  <a:pt x="495" y="550"/>
                  <a:pt x="494" y="550"/>
                </a:cubicBezTo>
                <a:cubicBezTo>
                  <a:pt x="493" y="552"/>
                  <a:pt x="493" y="554"/>
                  <a:pt x="492" y="556"/>
                </a:cubicBezTo>
                <a:cubicBezTo>
                  <a:pt x="492" y="556"/>
                  <a:pt x="492" y="555"/>
                  <a:pt x="492" y="555"/>
                </a:cubicBezTo>
                <a:cubicBezTo>
                  <a:pt x="492" y="558"/>
                  <a:pt x="487" y="559"/>
                  <a:pt x="488" y="562"/>
                </a:cubicBezTo>
                <a:cubicBezTo>
                  <a:pt x="489" y="562"/>
                  <a:pt x="491" y="562"/>
                  <a:pt x="492" y="562"/>
                </a:cubicBezTo>
                <a:cubicBezTo>
                  <a:pt x="494" y="562"/>
                  <a:pt x="494" y="561"/>
                  <a:pt x="496" y="559"/>
                </a:cubicBezTo>
                <a:cubicBezTo>
                  <a:pt x="498" y="558"/>
                  <a:pt x="502" y="556"/>
                  <a:pt x="504" y="555"/>
                </a:cubicBezTo>
                <a:cubicBezTo>
                  <a:pt x="506" y="555"/>
                  <a:pt x="508" y="556"/>
                  <a:pt x="509" y="556"/>
                </a:cubicBezTo>
                <a:cubicBezTo>
                  <a:pt x="512" y="556"/>
                  <a:pt x="512" y="555"/>
                  <a:pt x="514" y="553"/>
                </a:cubicBezTo>
                <a:cubicBezTo>
                  <a:pt x="515" y="552"/>
                  <a:pt x="520" y="551"/>
                  <a:pt x="522" y="553"/>
                </a:cubicBezTo>
                <a:cubicBezTo>
                  <a:pt x="522" y="552"/>
                  <a:pt x="523" y="551"/>
                  <a:pt x="523" y="549"/>
                </a:cubicBezTo>
                <a:cubicBezTo>
                  <a:pt x="523" y="548"/>
                  <a:pt x="523" y="548"/>
                  <a:pt x="523" y="547"/>
                </a:cubicBezTo>
                <a:cubicBezTo>
                  <a:pt x="521" y="548"/>
                  <a:pt x="518" y="549"/>
                  <a:pt x="517" y="548"/>
                </a:cubicBezTo>
                <a:cubicBezTo>
                  <a:pt x="515" y="547"/>
                  <a:pt x="518" y="544"/>
                  <a:pt x="519" y="544"/>
                </a:cubicBezTo>
                <a:cubicBezTo>
                  <a:pt x="524" y="540"/>
                  <a:pt x="528" y="540"/>
                  <a:pt x="534" y="540"/>
                </a:cubicBezTo>
                <a:cubicBezTo>
                  <a:pt x="538" y="540"/>
                  <a:pt x="539" y="540"/>
                  <a:pt x="541" y="538"/>
                </a:cubicBezTo>
                <a:cubicBezTo>
                  <a:pt x="543" y="536"/>
                  <a:pt x="544" y="535"/>
                  <a:pt x="545" y="537"/>
                </a:cubicBezTo>
                <a:cubicBezTo>
                  <a:pt x="545" y="537"/>
                  <a:pt x="546" y="537"/>
                  <a:pt x="546" y="536"/>
                </a:cubicBezTo>
                <a:cubicBezTo>
                  <a:pt x="547" y="535"/>
                  <a:pt x="549" y="533"/>
                  <a:pt x="551" y="532"/>
                </a:cubicBezTo>
                <a:cubicBezTo>
                  <a:pt x="555" y="529"/>
                  <a:pt x="557" y="527"/>
                  <a:pt x="562" y="527"/>
                </a:cubicBezTo>
                <a:cubicBezTo>
                  <a:pt x="568" y="528"/>
                  <a:pt x="573" y="527"/>
                  <a:pt x="578" y="527"/>
                </a:cubicBezTo>
                <a:cubicBezTo>
                  <a:pt x="580" y="527"/>
                  <a:pt x="582" y="527"/>
                  <a:pt x="584" y="526"/>
                </a:cubicBezTo>
                <a:cubicBezTo>
                  <a:pt x="587" y="526"/>
                  <a:pt x="587" y="525"/>
                  <a:pt x="589" y="524"/>
                </a:cubicBezTo>
                <a:cubicBezTo>
                  <a:pt x="591" y="523"/>
                  <a:pt x="592" y="523"/>
                  <a:pt x="593" y="521"/>
                </a:cubicBezTo>
                <a:cubicBezTo>
                  <a:pt x="594" y="520"/>
                  <a:pt x="596" y="517"/>
                  <a:pt x="596" y="515"/>
                </a:cubicBezTo>
                <a:cubicBezTo>
                  <a:pt x="598" y="512"/>
                  <a:pt x="598" y="508"/>
                  <a:pt x="601" y="505"/>
                </a:cubicBezTo>
                <a:cubicBezTo>
                  <a:pt x="602" y="503"/>
                  <a:pt x="603" y="501"/>
                  <a:pt x="604" y="499"/>
                </a:cubicBezTo>
                <a:cubicBezTo>
                  <a:pt x="607" y="497"/>
                  <a:pt x="607" y="499"/>
                  <a:pt x="609" y="500"/>
                </a:cubicBezTo>
                <a:cubicBezTo>
                  <a:pt x="612" y="500"/>
                  <a:pt x="613" y="498"/>
                  <a:pt x="615" y="500"/>
                </a:cubicBezTo>
                <a:cubicBezTo>
                  <a:pt x="616" y="501"/>
                  <a:pt x="617" y="504"/>
                  <a:pt x="618" y="505"/>
                </a:cubicBezTo>
                <a:cubicBezTo>
                  <a:pt x="620" y="510"/>
                  <a:pt x="615" y="515"/>
                  <a:pt x="618" y="520"/>
                </a:cubicBezTo>
                <a:cubicBezTo>
                  <a:pt x="618" y="521"/>
                  <a:pt x="619" y="521"/>
                  <a:pt x="620" y="522"/>
                </a:cubicBezTo>
                <a:cubicBezTo>
                  <a:pt x="620" y="523"/>
                  <a:pt x="620" y="524"/>
                  <a:pt x="621" y="525"/>
                </a:cubicBezTo>
                <a:cubicBezTo>
                  <a:pt x="621" y="526"/>
                  <a:pt x="622" y="526"/>
                  <a:pt x="623" y="527"/>
                </a:cubicBezTo>
                <a:cubicBezTo>
                  <a:pt x="623" y="526"/>
                  <a:pt x="623" y="526"/>
                  <a:pt x="624" y="526"/>
                </a:cubicBezTo>
                <a:cubicBezTo>
                  <a:pt x="624" y="526"/>
                  <a:pt x="624" y="527"/>
                  <a:pt x="625" y="527"/>
                </a:cubicBezTo>
                <a:cubicBezTo>
                  <a:pt x="626" y="527"/>
                  <a:pt x="626" y="526"/>
                  <a:pt x="627" y="526"/>
                </a:cubicBezTo>
                <a:cubicBezTo>
                  <a:pt x="628" y="526"/>
                  <a:pt x="628" y="527"/>
                  <a:pt x="629" y="526"/>
                </a:cubicBezTo>
                <a:cubicBezTo>
                  <a:pt x="630" y="526"/>
                  <a:pt x="631" y="525"/>
                  <a:pt x="631" y="525"/>
                </a:cubicBezTo>
                <a:cubicBezTo>
                  <a:pt x="632" y="525"/>
                  <a:pt x="632" y="526"/>
                  <a:pt x="633" y="526"/>
                </a:cubicBezTo>
                <a:cubicBezTo>
                  <a:pt x="633" y="526"/>
                  <a:pt x="633" y="525"/>
                  <a:pt x="634" y="525"/>
                </a:cubicBezTo>
                <a:cubicBezTo>
                  <a:pt x="634" y="524"/>
                  <a:pt x="635" y="524"/>
                  <a:pt x="636" y="523"/>
                </a:cubicBezTo>
                <a:cubicBezTo>
                  <a:pt x="637" y="522"/>
                  <a:pt x="639" y="521"/>
                  <a:pt x="640" y="521"/>
                </a:cubicBezTo>
                <a:cubicBezTo>
                  <a:pt x="641" y="520"/>
                  <a:pt x="642" y="521"/>
                  <a:pt x="643" y="520"/>
                </a:cubicBezTo>
                <a:cubicBezTo>
                  <a:pt x="643" y="519"/>
                  <a:pt x="643" y="518"/>
                  <a:pt x="644" y="518"/>
                </a:cubicBezTo>
                <a:cubicBezTo>
                  <a:pt x="644" y="518"/>
                  <a:pt x="645" y="518"/>
                  <a:pt x="645" y="518"/>
                </a:cubicBezTo>
                <a:cubicBezTo>
                  <a:pt x="645" y="520"/>
                  <a:pt x="641" y="521"/>
                  <a:pt x="641" y="523"/>
                </a:cubicBezTo>
                <a:cubicBezTo>
                  <a:pt x="641" y="523"/>
                  <a:pt x="641" y="524"/>
                  <a:pt x="642" y="524"/>
                </a:cubicBezTo>
                <a:cubicBezTo>
                  <a:pt x="642" y="524"/>
                  <a:pt x="643" y="523"/>
                  <a:pt x="643" y="523"/>
                </a:cubicBezTo>
                <a:cubicBezTo>
                  <a:pt x="644" y="523"/>
                  <a:pt x="644" y="523"/>
                  <a:pt x="645" y="523"/>
                </a:cubicBezTo>
                <a:cubicBezTo>
                  <a:pt x="646" y="523"/>
                  <a:pt x="646" y="523"/>
                  <a:pt x="647" y="523"/>
                </a:cubicBezTo>
                <a:cubicBezTo>
                  <a:pt x="648" y="523"/>
                  <a:pt x="649" y="523"/>
                  <a:pt x="650" y="523"/>
                </a:cubicBezTo>
                <a:cubicBezTo>
                  <a:pt x="652" y="523"/>
                  <a:pt x="653" y="523"/>
                  <a:pt x="654" y="523"/>
                </a:cubicBezTo>
                <a:cubicBezTo>
                  <a:pt x="653" y="524"/>
                  <a:pt x="651" y="524"/>
                  <a:pt x="650" y="524"/>
                </a:cubicBezTo>
                <a:cubicBezTo>
                  <a:pt x="650" y="524"/>
                  <a:pt x="649" y="524"/>
                  <a:pt x="649" y="524"/>
                </a:cubicBezTo>
                <a:cubicBezTo>
                  <a:pt x="648" y="525"/>
                  <a:pt x="648" y="525"/>
                  <a:pt x="648" y="525"/>
                </a:cubicBezTo>
                <a:cubicBezTo>
                  <a:pt x="646" y="527"/>
                  <a:pt x="647" y="525"/>
                  <a:pt x="646" y="524"/>
                </a:cubicBezTo>
                <a:cubicBezTo>
                  <a:pt x="645" y="524"/>
                  <a:pt x="641" y="526"/>
                  <a:pt x="640" y="527"/>
                </a:cubicBezTo>
                <a:cubicBezTo>
                  <a:pt x="639" y="528"/>
                  <a:pt x="638" y="528"/>
                  <a:pt x="637" y="529"/>
                </a:cubicBezTo>
                <a:cubicBezTo>
                  <a:pt x="636" y="529"/>
                  <a:pt x="635" y="529"/>
                  <a:pt x="635" y="530"/>
                </a:cubicBezTo>
                <a:cubicBezTo>
                  <a:pt x="634" y="530"/>
                  <a:pt x="633" y="531"/>
                  <a:pt x="633" y="531"/>
                </a:cubicBezTo>
                <a:cubicBezTo>
                  <a:pt x="632" y="532"/>
                  <a:pt x="632" y="532"/>
                  <a:pt x="632" y="533"/>
                </a:cubicBezTo>
                <a:cubicBezTo>
                  <a:pt x="631" y="534"/>
                  <a:pt x="630" y="534"/>
                  <a:pt x="630" y="535"/>
                </a:cubicBezTo>
                <a:cubicBezTo>
                  <a:pt x="631" y="535"/>
                  <a:pt x="631" y="533"/>
                  <a:pt x="632" y="533"/>
                </a:cubicBezTo>
                <a:cubicBezTo>
                  <a:pt x="632" y="534"/>
                  <a:pt x="632" y="534"/>
                  <a:pt x="631" y="535"/>
                </a:cubicBezTo>
                <a:cubicBezTo>
                  <a:pt x="631" y="535"/>
                  <a:pt x="631" y="536"/>
                  <a:pt x="630" y="536"/>
                </a:cubicBezTo>
                <a:cubicBezTo>
                  <a:pt x="630" y="537"/>
                  <a:pt x="630" y="538"/>
                  <a:pt x="630" y="540"/>
                </a:cubicBezTo>
                <a:cubicBezTo>
                  <a:pt x="631" y="540"/>
                  <a:pt x="631" y="544"/>
                  <a:pt x="632" y="543"/>
                </a:cubicBezTo>
                <a:cubicBezTo>
                  <a:pt x="632" y="543"/>
                  <a:pt x="633" y="543"/>
                  <a:pt x="633" y="543"/>
                </a:cubicBezTo>
                <a:cubicBezTo>
                  <a:pt x="633" y="543"/>
                  <a:pt x="633" y="544"/>
                  <a:pt x="633" y="544"/>
                </a:cubicBezTo>
                <a:cubicBezTo>
                  <a:pt x="634" y="544"/>
                  <a:pt x="635" y="547"/>
                  <a:pt x="637" y="546"/>
                </a:cubicBezTo>
                <a:cubicBezTo>
                  <a:pt x="637" y="545"/>
                  <a:pt x="637" y="545"/>
                  <a:pt x="637" y="545"/>
                </a:cubicBezTo>
                <a:cubicBezTo>
                  <a:pt x="638" y="544"/>
                  <a:pt x="638" y="544"/>
                  <a:pt x="638" y="544"/>
                </a:cubicBezTo>
                <a:cubicBezTo>
                  <a:pt x="639" y="543"/>
                  <a:pt x="639" y="543"/>
                  <a:pt x="640" y="544"/>
                </a:cubicBezTo>
                <a:cubicBezTo>
                  <a:pt x="640" y="542"/>
                  <a:pt x="641" y="542"/>
                  <a:pt x="642" y="541"/>
                </a:cubicBezTo>
                <a:cubicBezTo>
                  <a:pt x="643" y="540"/>
                  <a:pt x="643" y="539"/>
                  <a:pt x="644" y="538"/>
                </a:cubicBezTo>
                <a:cubicBezTo>
                  <a:pt x="645" y="537"/>
                  <a:pt x="646" y="537"/>
                  <a:pt x="647" y="536"/>
                </a:cubicBezTo>
                <a:cubicBezTo>
                  <a:pt x="648" y="535"/>
                  <a:pt x="647" y="534"/>
                  <a:pt x="647" y="533"/>
                </a:cubicBezTo>
                <a:cubicBezTo>
                  <a:pt x="648" y="534"/>
                  <a:pt x="648" y="533"/>
                  <a:pt x="648" y="532"/>
                </a:cubicBezTo>
                <a:cubicBezTo>
                  <a:pt x="649" y="532"/>
                  <a:pt x="649" y="533"/>
                  <a:pt x="649" y="533"/>
                </a:cubicBezTo>
                <a:cubicBezTo>
                  <a:pt x="650" y="534"/>
                  <a:pt x="650" y="534"/>
                  <a:pt x="651" y="534"/>
                </a:cubicBezTo>
                <a:cubicBezTo>
                  <a:pt x="653" y="534"/>
                  <a:pt x="654" y="532"/>
                  <a:pt x="656" y="531"/>
                </a:cubicBezTo>
                <a:cubicBezTo>
                  <a:pt x="657" y="531"/>
                  <a:pt x="660" y="531"/>
                  <a:pt x="661" y="530"/>
                </a:cubicBezTo>
                <a:cubicBezTo>
                  <a:pt x="662" y="529"/>
                  <a:pt x="662" y="529"/>
                  <a:pt x="663" y="529"/>
                </a:cubicBezTo>
                <a:cubicBezTo>
                  <a:pt x="663" y="528"/>
                  <a:pt x="664" y="529"/>
                  <a:pt x="664" y="528"/>
                </a:cubicBezTo>
                <a:cubicBezTo>
                  <a:pt x="665" y="528"/>
                  <a:pt x="665" y="528"/>
                  <a:pt x="666" y="527"/>
                </a:cubicBezTo>
                <a:cubicBezTo>
                  <a:pt x="666" y="527"/>
                  <a:pt x="667" y="527"/>
                  <a:pt x="667" y="527"/>
                </a:cubicBezTo>
                <a:cubicBezTo>
                  <a:pt x="668" y="527"/>
                  <a:pt x="668" y="526"/>
                  <a:pt x="668" y="526"/>
                </a:cubicBezTo>
                <a:cubicBezTo>
                  <a:pt x="668" y="526"/>
                  <a:pt x="671" y="526"/>
                  <a:pt x="672" y="526"/>
                </a:cubicBezTo>
                <a:cubicBezTo>
                  <a:pt x="671" y="525"/>
                  <a:pt x="671" y="525"/>
                  <a:pt x="671" y="525"/>
                </a:cubicBezTo>
                <a:cubicBezTo>
                  <a:pt x="672" y="525"/>
                  <a:pt x="675" y="525"/>
                  <a:pt x="675" y="524"/>
                </a:cubicBezTo>
                <a:cubicBezTo>
                  <a:pt x="674" y="523"/>
                  <a:pt x="671" y="523"/>
                  <a:pt x="670" y="523"/>
                </a:cubicBezTo>
                <a:cubicBezTo>
                  <a:pt x="671" y="522"/>
                  <a:pt x="671" y="523"/>
                  <a:pt x="671" y="523"/>
                </a:cubicBezTo>
                <a:cubicBezTo>
                  <a:pt x="672" y="522"/>
                  <a:pt x="672" y="522"/>
                  <a:pt x="672" y="522"/>
                </a:cubicBezTo>
                <a:cubicBezTo>
                  <a:pt x="673" y="521"/>
                  <a:pt x="674" y="522"/>
                  <a:pt x="674" y="522"/>
                </a:cubicBezTo>
                <a:cubicBezTo>
                  <a:pt x="674" y="522"/>
                  <a:pt x="674" y="521"/>
                  <a:pt x="674" y="521"/>
                </a:cubicBezTo>
                <a:cubicBezTo>
                  <a:pt x="675" y="521"/>
                  <a:pt x="675" y="521"/>
                  <a:pt x="675" y="520"/>
                </a:cubicBezTo>
                <a:cubicBezTo>
                  <a:pt x="677" y="521"/>
                  <a:pt x="677" y="521"/>
                  <a:pt x="679" y="520"/>
                </a:cubicBezTo>
                <a:cubicBezTo>
                  <a:pt x="679" y="520"/>
                  <a:pt x="679" y="520"/>
                  <a:pt x="680" y="520"/>
                </a:cubicBezTo>
                <a:cubicBezTo>
                  <a:pt x="680" y="520"/>
                  <a:pt x="680" y="519"/>
                  <a:pt x="680" y="519"/>
                </a:cubicBezTo>
                <a:cubicBezTo>
                  <a:pt x="681" y="519"/>
                  <a:pt x="681" y="519"/>
                  <a:pt x="682" y="518"/>
                </a:cubicBezTo>
                <a:cubicBezTo>
                  <a:pt x="682" y="518"/>
                  <a:pt x="682" y="517"/>
                  <a:pt x="682" y="517"/>
                </a:cubicBezTo>
                <a:cubicBezTo>
                  <a:pt x="682" y="517"/>
                  <a:pt x="683" y="517"/>
                  <a:pt x="683" y="517"/>
                </a:cubicBezTo>
                <a:cubicBezTo>
                  <a:pt x="683" y="517"/>
                  <a:pt x="684" y="517"/>
                  <a:pt x="684" y="517"/>
                </a:cubicBezTo>
                <a:cubicBezTo>
                  <a:pt x="684" y="517"/>
                  <a:pt x="684" y="516"/>
                  <a:pt x="684" y="516"/>
                </a:cubicBezTo>
                <a:cubicBezTo>
                  <a:pt x="684" y="516"/>
                  <a:pt x="686" y="516"/>
                  <a:pt x="685" y="515"/>
                </a:cubicBezTo>
                <a:cubicBezTo>
                  <a:pt x="685" y="515"/>
                  <a:pt x="684" y="515"/>
                  <a:pt x="683" y="515"/>
                </a:cubicBezTo>
                <a:cubicBezTo>
                  <a:pt x="683" y="514"/>
                  <a:pt x="684" y="514"/>
                  <a:pt x="684" y="513"/>
                </a:cubicBezTo>
                <a:cubicBezTo>
                  <a:pt x="684" y="513"/>
                  <a:pt x="683" y="513"/>
                  <a:pt x="683" y="512"/>
                </a:cubicBezTo>
                <a:cubicBezTo>
                  <a:pt x="682" y="512"/>
                  <a:pt x="682" y="512"/>
                  <a:pt x="682" y="512"/>
                </a:cubicBezTo>
                <a:cubicBezTo>
                  <a:pt x="681" y="512"/>
                  <a:pt x="681" y="512"/>
                  <a:pt x="681" y="512"/>
                </a:cubicBezTo>
                <a:cubicBezTo>
                  <a:pt x="680" y="511"/>
                  <a:pt x="679" y="511"/>
                  <a:pt x="678" y="511"/>
                </a:cubicBezTo>
                <a:cubicBezTo>
                  <a:pt x="679" y="510"/>
                  <a:pt x="682" y="505"/>
                  <a:pt x="680" y="504"/>
                </a:cubicBezTo>
                <a:cubicBezTo>
                  <a:pt x="679" y="504"/>
                  <a:pt x="679" y="504"/>
                  <a:pt x="679" y="504"/>
                </a:cubicBezTo>
                <a:cubicBezTo>
                  <a:pt x="679" y="504"/>
                  <a:pt x="679" y="504"/>
                  <a:pt x="679" y="503"/>
                </a:cubicBezTo>
                <a:cubicBezTo>
                  <a:pt x="678" y="503"/>
                  <a:pt x="678" y="503"/>
                  <a:pt x="677" y="503"/>
                </a:cubicBezTo>
                <a:cubicBezTo>
                  <a:pt x="677" y="503"/>
                  <a:pt x="676" y="504"/>
                  <a:pt x="676" y="505"/>
                </a:cubicBezTo>
                <a:cubicBezTo>
                  <a:pt x="675" y="505"/>
                  <a:pt x="675" y="506"/>
                  <a:pt x="675" y="506"/>
                </a:cubicBezTo>
                <a:cubicBezTo>
                  <a:pt x="675" y="507"/>
                  <a:pt x="674" y="507"/>
                  <a:pt x="674" y="507"/>
                </a:cubicBezTo>
                <a:cubicBezTo>
                  <a:pt x="674" y="508"/>
                  <a:pt x="674" y="509"/>
                  <a:pt x="674" y="509"/>
                </a:cubicBezTo>
                <a:cubicBezTo>
                  <a:pt x="673" y="511"/>
                  <a:pt x="669" y="514"/>
                  <a:pt x="670" y="516"/>
                </a:cubicBezTo>
                <a:cubicBezTo>
                  <a:pt x="670" y="516"/>
                  <a:pt x="670" y="516"/>
                  <a:pt x="670" y="516"/>
                </a:cubicBezTo>
                <a:cubicBezTo>
                  <a:pt x="670" y="517"/>
                  <a:pt x="669" y="518"/>
                  <a:pt x="671" y="519"/>
                </a:cubicBezTo>
                <a:cubicBezTo>
                  <a:pt x="670" y="520"/>
                  <a:pt x="666" y="520"/>
                  <a:pt x="667" y="518"/>
                </a:cubicBezTo>
                <a:cubicBezTo>
                  <a:pt x="666" y="516"/>
                  <a:pt x="664" y="519"/>
                  <a:pt x="662" y="519"/>
                </a:cubicBezTo>
                <a:cubicBezTo>
                  <a:pt x="661" y="519"/>
                  <a:pt x="661" y="518"/>
                  <a:pt x="660" y="518"/>
                </a:cubicBezTo>
                <a:cubicBezTo>
                  <a:pt x="659" y="518"/>
                  <a:pt x="658" y="518"/>
                  <a:pt x="657" y="517"/>
                </a:cubicBezTo>
                <a:cubicBezTo>
                  <a:pt x="655" y="518"/>
                  <a:pt x="655" y="517"/>
                  <a:pt x="653" y="517"/>
                </a:cubicBezTo>
                <a:cubicBezTo>
                  <a:pt x="652" y="516"/>
                  <a:pt x="650" y="517"/>
                  <a:pt x="650" y="516"/>
                </a:cubicBezTo>
                <a:cubicBezTo>
                  <a:pt x="650" y="516"/>
                  <a:pt x="649" y="515"/>
                  <a:pt x="649" y="515"/>
                </a:cubicBezTo>
                <a:cubicBezTo>
                  <a:pt x="649" y="515"/>
                  <a:pt x="651" y="515"/>
                  <a:pt x="651" y="514"/>
                </a:cubicBezTo>
                <a:cubicBezTo>
                  <a:pt x="651" y="513"/>
                  <a:pt x="648" y="513"/>
                  <a:pt x="648" y="513"/>
                </a:cubicBezTo>
                <a:cubicBezTo>
                  <a:pt x="647" y="512"/>
                  <a:pt x="646" y="513"/>
                  <a:pt x="644" y="512"/>
                </a:cubicBezTo>
                <a:cubicBezTo>
                  <a:pt x="645" y="511"/>
                  <a:pt x="644" y="510"/>
                  <a:pt x="644" y="509"/>
                </a:cubicBezTo>
                <a:cubicBezTo>
                  <a:pt x="644" y="509"/>
                  <a:pt x="645" y="508"/>
                  <a:pt x="645" y="508"/>
                </a:cubicBezTo>
                <a:cubicBezTo>
                  <a:pt x="645" y="507"/>
                  <a:pt x="643" y="507"/>
                  <a:pt x="643" y="507"/>
                </a:cubicBezTo>
                <a:cubicBezTo>
                  <a:pt x="641" y="505"/>
                  <a:pt x="642" y="504"/>
                  <a:pt x="643" y="502"/>
                </a:cubicBezTo>
                <a:cubicBezTo>
                  <a:pt x="642" y="502"/>
                  <a:pt x="640" y="501"/>
                  <a:pt x="639" y="502"/>
                </a:cubicBezTo>
                <a:cubicBezTo>
                  <a:pt x="639" y="503"/>
                  <a:pt x="638" y="502"/>
                  <a:pt x="638" y="502"/>
                </a:cubicBezTo>
                <a:cubicBezTo>
                  <a:pt x="641" y="502"/>
                  <a:pt x="641" y="498"/>
                  <a:pt x="642" y="497"/>
                </a:cubicBezTo>
                <a:cubicBezTo>
                  <a:pt x="642" y="496"/>
                  <a:pt x="643" y="495"/>
                  <a:pt x="643" y="495"/>
                </a:cubicBezTo>
                <a:cubicBezTo>
                  <a:pt x="644" y="494"/>
                  <a:pt x="644" y="493"/>
                  <a:pt x="645" y="492"/>
                </a:cubicBezTo>
                <a:cubicBezTo>
                  <a:pt x="645" y="492"/>
                  <a:pt x="645" y="492"/>
                  <a:pt x="645" y="491"/>
                </a:cubicBezTo>
                <a:cubicBezTo>
                  <a:pt x="645" y="491"/>
                  <a:pt x="645" y="490"/>
                  <a:pt x="645" y="490"/>
                </a:cubicBezTo>
                <a:cubicBezTo>
                  <a:pt x="644" y="491"/>
                  <a:pt x="644" y="492"/>
                  <a:pt x="643" y="492"/>
                </a:cubicBezTo>
                <a:cubicBezTo>
                  <a:pt x="643" y="492"/>
                  <a:pt x="642" y="493"/>
                  <a:pt x="642" y="493"/>
                </a:cubicBezTo>
                <a:cubicBezTo>
                  <a:pt x="641" y="493"/>
                  <a:pt x="640" y="493"/>
                  <a:pt x="640" y="493"/>
                </a:cubicBezTo>
                <a:cubicBezTo>
                  <a:pt x="639" y="493"/>
                  <a:pt x="639" y="493"/>
                  <a:pt x="639" y="493"/>
                </a:cubicBezTo>
                <a:cubicBezTo>
                  <a:pt x="638" y="493"/>
                  <a:pt x="638" y="493"/>
                  <a:pt x="638" y="493"/>
                </a:cubicBezTo>
                <a:cubicBezTo>
                  <a:pt x="637" y="494"/>
                  <a:pt x="636" y="496"/>
                  <a:pt x="635" y="494"/>
                </a:cubicBezTo>
                <a:cubicBezTo>
                  <a:pt x="634" y="493"/>
                  <a:pt x="635" y="492"/>
                  <a:pt x="633" y="492"/>
                </a:cubicBezTo>
                <a:cubicBezTo>
                  <a:pt x="632" y="492"/>
                  <a:pt x="632" y="492"/>
                  <a:pt x="631" y="491"/>
                </a:cubicBezTo>
                <a:cubicBezTo>
                  <a:pt x="631" y="491"/>
                  <a:pt x="631" y="491"/>
                  <a:pt x="630" y="491"/>
                </a:cubicBezTo>
                <a:cubicBezTo>
                  <a:pt x="630" y="490"/>
                  <a:pt x="629" y="491"/>
                  <a:pt x="629" y="490"/>
                </a:cubicBezTo>
                <a:cubicBezTo>
                  <a:pt x="628" y="490"/>
                  <a:pt x="628" y="490"/>
                  <a:pt x="628" y="490"/>
                </a:cubicBezTo>
                <a:cubicBezTo>
                  <a:pt x="628" y="490"/>
                  <a:pt x="628" y="490"/>
                  <a:pt x="628" y="490"/>
                </a:cubicBezTo>
                <a:cubicBezTo>
                  <a:pt x="628" y="490"/>
                  <a:pt x="629" y="490"/>
                  <a:pt x="629" y="490"/>
                </a:cubicBezTo>
                <a:cubicBezTo>
                  <a:pt x="630" y="490"/>
                  <a:pt x="630" y="490"/>
                  <a:pt x="630" y="489"/>
                </a:cubicBezTo>
                <a:cubicBezTo>
                  <a:pt x="630" y="489"/>
                  <a:pt x="631" y="490"/>
                  <a:pt x="631" y="490"/>
                </a:cubicBezTo>
                <a:cubicBezTo>
                  <a:pt x="631" y="490"/>
                  <a:pt x="631" y="490"/>
                  <a:pt x="632" y="489"/>
                </a:cubicBezTo>
                <a:cubicBezTo>
                  <a:pt x="632" y="489"/>
                  <a:pt x="632" y="489"/>
                  <a:pt x="632" y="489"/>
                </a:cubicBezTo>
                <a:cubicBezTo>
                  <a:pt x="633" y="488"/>
                  <a:pt x="635" y="489"/>
                  <a:pt x="635" y="490"/>
                </a:cubicBezTo>
                <a:cubicBezTo>
                  <a:pt x="636" y="490"/>
                  <a:pt x="636" y="491"/>
                  <a:pt x="637" y="491"/>
                </a:cubicBezTo>
                <a:cubicBezTo>
                  <a:pt x="638" y="491"/>
                  <a:pt x="638" y="491"/>
                  <a:pt x="639" y="490"/>
                </a:cubicBezTo>
                <a:cubicBezTo>
                  <a:pt x="640" y="490"/>
                  <a:pt x="640" y="490"/>
                  <a:pt x="641" y="489"/>
                </a:cubicBezTo>
                <a:cubicBezTo>
                  <a:pt x="641" y="489"/>
                  <a:pt x="642" y="489"/>
                  <a:pt x="643" y="488"/>
                </a:cubicBezTo>
                <a:cubicBezTo>
                  <a:pt x="643" y="487"/>
                  <a:pt x="643" y="486"/>
                  <a:pt x="644" y="486"/>
                </a:cubicBezTo>
                <a:cubicBezTo>
                  <a:pt x="645" y="486"/>
                  <a:pt x="647" y="486"/>
                  <a:pt x="646" y="485"/>
                </a:cubicBezTo>
                <a:cubicBezTo>
                  <a:pt x="647" y="485"/>
                  <a:pt x="648" y="485"/>
                  <a:pt x="648" y="485"/>
                </a:cubicBezTo>
                <a:cubicBezTo>
                  <a:pt x="648" y="485"/>
                  <a:pt x="648" y="485"/>
                  <a:pt x="648" y="485"/>
                </a:cubicBezTo>
                <a:cubicBezTo>
                  <a:pt x="648" y="485"/>
                  <a:pt x="647" y="484"/>
                  <a:pt x="647" y="484"/>
                </a:cubicBezTo>
                <a:cubicBezTo>
                  <a:pt x="647" y="484"/>
                  <a:pt x="646" y="484"/>
                  <a:pt x="646" y="483"/>
                </a:cubicBezTo>
                <a:cubicBezTo>
                  <a:pt x="647" y="483"/>
                  <a:pt x="647" y="483"/>
                  <a:pt x="648" y="483"/>
                </a:cubicBezTo>
                <a:cubicBezTo>
                  <a:pt x="648" y="482"/>
                  <a:pt x="647" y="482"/>
                  <a:pt x="646" y="482"/>
                </a:cubicBezTo>
                <a:cubicBezTo>
                  <a:pt x="647" y="482"/>
                  <a:pt x="647" y="482"/>
                  <a:pt x="647" y="482"/>
                </a:cubicBezTo>
                <a:cubicBezTo>
                  <a:pt x="646" y="482"/>
                  <a:pt x="646" y="481"/>
                  <a:pt x="646" y="480"/>
                </a:cubicBezTo>
                <a:cubicBezTo>
                  <a:pt x="646" y="480"/>
                  <a:pt x="647" y="482"/>
                  <a:pt x="648" y="481"/>
                </a:cubicBezTo>
                <a:cubicBezTo>
                  <a:pt x="647" y="480"/>
                  <a:pt x="647" y="479"/>
                  <a:pt x="646" y="479"/>
                </a:cubicBezTo>
                <a:cubicBezTo>
                  <a:pt x="646" y="478"/>
                  <a:pt x="646" y="477"/>
                  <a:pt x="645" y="477"/>
                </a:cubicBezTo>
                <a:cubicBezTo>
                  <a:pt x="645" y="477"/>
                  <a:pt x="644" y="477"/>
                  <a:pt x="644" y="477"/>
                </a:cubicBezTo>
                <a:cubicBezTo>
                  <a:pt x="644" y="477"/>
                  <a:pt x="643" y="476"/>
                  <a:pt x="643" y="476"/>
                </a:cubicBezTo>
                <a:cubicBezTo>
                  <a:pt x="642" y="475"/>
                  <a:pt x="640" y="475"/>
                  <a:pt x="639" y="475"/>
                </a:cubicBezTo>
                <a:cubicBezTo>
                  <a:pt x="637" y="475"/>
                  <a:pt x="636" y="475"/>
                  <a:pt x="634" y="475"/>
                </a:cubicBezTo>
                <a:cubicBezTo>
                  <a:pt x="633" y="475"/>
                  <a:pt x="633" y="475"/>
                  <a:pt x="632" y="475"/>
                </a:cubicBezTo>
                <a:cubicBezTo>
                  <a:pt x="630" y="475"/>
                  <a:pt x="628" y="476"/>
                  <a:pt x="626" y="477"/>
                </a:cubicBezTo>
                <a:cubicBezTo>
                  <a:pt x="624" y="478"/>
                  <a:pt x="623" y="478"/>
                  <a:pt x="621" y="479"/>
                </a:cubicBezTo>
                <a:cubicBezTo>
                  <a:pt x="618" y="480"/>
                  <a:pt x="616" y="482"/>
                  <a:pt x="613" y="483"/>
                </a:cubicBezTo>
                <a:cubicBezTo>
                  <a:pt x="613" y="483"/>
                  <a:pt x="612" y="483"/>
                  <a:pt x="612" y="484"/>
                </a:cubicBezTo>
                <a:cubicBezTo>
                  <a:pt x="611" y="484"/>
                  <a:pt x="610" y="485"/>
                  <a:pt x="609" y="485"/>
                </a:cubicBezTo>
                <a:cubicBezTo>
                  <a:pt x="608" y="486"/>
                  <a:pt x="607" y="487"/>
                  <a:pt x="606" y="488"/>
                </a:cubicBezTo>
                <a:cubicBezTo>
                  <a:pt x="606" y="488"/>
                  <a:pt x="605" y="488"/>
                  <a:pt x="605" y="489"/>
                </a:cubicBezTo>
                <a:cubicBezTo>
                  <a:pt x="604" y="489"/>
                  <a:pt x="605" y="490"/>
                  <a:pt x="604" y="490"/>
                </a:cubicBezTo>
                <a:cubicBezTo>
                  <a:pt x="604" y="490"/>
                  <a:pt x="604" y="490"/>
                  <a:pt x="604" y="490"/>
                </a:cubicBezTo>
                <a:cubicBezTo>
                  <a:pt x="602" y="489"/>
                  <a:pt x="603" y="491"/>
                  <a:pt x="602" y="492"/>
                </a:cubicBezTo>
                <a:cubicBezTo>
                  <a:pt x="602" y="493"/>
                  <a:pt x="602" y="493"/>
                  <a:pt x="601" y="494"/>
                </a:cubicBezTo>
                <a:cubicBezTo>
                  <a:pt x="600" y="495"/>
                  <a:pt x="599" y="496"/>
                  <a:pt x="598" y="497"/>
                </a:cubicBezTo>
                <a:cubicBezTo>
                  <a:pt x="598" y="498"/>
                  <a:pt x="598" y="499"/>
                  <a:pt x="597" y="499"/>
                </a:cubicBezTo>
                <a:cubicBezTo>
                  <a:pt x="596" y="500"/>
                  <a:pt x="596" y="501"/>
                  <a:pt x="596" y="501"/>
                </a:cubicBezTo>
                <a:cubicBezTo>
                  <a:pt x="595" y="503"/>
                  <a:pt x="593" y="503"/>
                  <a:pt x="592" y="504"/>
                </a:cubicBezTo>
                <a:cubicBezTo>
                  <a:pt x="592" y="504"/>
                  <a:pt x="592" y="504"/>
                  <a:pt x="592" y="503"/>
                </a:cubicBezTo>
                <a:cubicBezTo>
                  <a:pt x="592" y="503"/>
                  <a:pt x="592" y="502"/>
                  <a:pt x="592" y="502"/>
                </a:cubicBezTo>
                <a:cubicBezTo>
                  <a:pt x="593" y="501"/>
                  <a:pt x="593" y="499"/>
                  <a:pt x="594" y="499"/>
                </a:cubicBezTo>
                <a:cubicBezTo>
                  <a:pt x="594" y="498"/>
                  <a:pt x="595" y="499"/>
                  <a:pt x="595" y="498"/>
                </a:cubicBezTo>
                <a:cubicBezTo>
                  <a:pt x="595" y="498"/>
                  <a:pt x="595" y="498"/>
                  <a:pt x="595" y="498"/>
                </a:cubicBezTo>
                <a:cubicBezTo>
                  <a:pt x="596" y="498"/>
                  <a:pt x="596" y="498"/>
                  <a:pt x="596" y="498"/>
                </a:cubicBezTo>
                <a:cubicBezTo>
                  <a:pt x="597" y="497"/>
                  <a:pt x="597" y="496"/>
                  <a:pt x="597" y="495"/>
                </a:cubicBezTo>
                <a:cubicBezTo>
                  <a:pt x="598" y="495"/>
                  <a:pt x="599" y="494"/>
                  <a:pt x="599" y="494"/>
                </a:cubicBezTo>
                <a:cubicBezTo>
                  <a:pt x="600" y="492"/>
                  <a:pt x="600" y="491"/>
                  <a:pt x="601" y="489"/>
                </a:cubicBezTo>
                <a:cubicBezTo>
                  <a:pt x="601" y="489"/>
                  <a:pt x="601" y="488"/>
                  <a:pt x="602" y="488"/>
                </a:cubicBezTo>
                <a:cubicBezTo>
                  <a:pt x="602" y="488"/>
                  <a:pt x="602" y="487"/>
                  <a:pt x="602" y="487"/>
                </a:cubicBezTo>
                <a:cubicBezTo>
                  <a:pt x="603" y="487"/>
                  <a:pt x="602" y="487"/>
                  <a:pt x="602" y="486"/>
                </a:cubicBezTo>
                <a:cubicBezTo>
                  <a:pt x="603" y="486"/>
                  <a:pt x="603" y="486"/>
                  <a:pt x="603" y="485"/>
                </a:cubicBezTo>
                <a:cubicBezTo>
                  <a:pt x="604" y="485"/>
                  <a:pt x="604" y="485"/>
                  <a:pt x="605" y="484"/>
                </a:cubicBezTo>
                <a:cubicBezTo>
                  <a:pt x="606" y="483"/>
                  <a:pt x="606" y="482"/>
                  <a:pt x="607" y="481"/>
                </a:cubicBezTo>
                <a:cubicBezTo>
                  <a:pt x="607" y="481"/>
                  <a:pt x="608" y="481"/>
                  <a:pt x="608" y="481"/>
                </a:cubicBezTo>
                <a:cubicBezTo>
                  <a:pt x="608" y="480"/>
                  <a:pt x="608" y="480"/>
                  <a:pt x="608" y="480"/>
                </a:cubicBezTo>
                <a:cubicBezTo>
                  <a:pt x="609" y="480"/>
                  <a:pt x="609" y="480"/>
                  <a:pt x="610" y="479"/>
                </a:cubicBezTo>
                <a:cubicBezTo>
                  <a:pt x="610" y="478"/>
                  <a:pt x="610" y="477"/>
                  <a:pt x="612" y="477"/>
                </a:cubicBezTo>
                <a:cubicBezTo>
                  <a:pt x="612" y="477"/>
                  <a:pt x="614" y="478"/>
                  <a:pt x="614" y="477"/>
                </a:cubicBezTo>
                <a:cubicBezTo>
                  <a:pt x="614" y="476"/>
                  <a:pt x="614" y="475"/>
                  <a:pt x="615" y="475"/>
                </a:cubicBezTo>
                <a:cubicBezTo>
                  <a:pt x="616" y="474"/>
                  <a:pt x="617" y="474"/>
                  <a:pt x="618" y="474"/>
                </a:cubicBezTo>
                <a:cubicBezTo>
                  <a:pt x="620" y="474"/>
                  <a:pt x="620" y="474"/>
                  <a:pt x="621" y="473"/>
                </a:cubicBezTo>
                <a:cubicBezTo>
                  <a:pt x="622" y="472"/>
                  <a:pt x="622" y="471"/>
                  <a:pt x="622" y="469"/>
                </a:cubicBezTo>
                <a:cubicBezTo>
                  <a:pt x="622" y="469"/>
                  <a:pt x="622" y="468"/>
                  <a:pt x="622" y="468"/>
                </a:cubicBezTo>
                <a:cubicBezTo>
                  <a:pt x="623" y="467"/>
                  <a:pt x="623" y="468"/>
                  <a:pt x="624" y="467"/>
                </a:cubicBezTo>
                <a:cubicBezTo>
                  <a:pt x="624" y="466"/>
                  <a:pt x="624" y="466"/>
                  <a:pt x="624" y="465"/>
                </a:cubicBezTo>
                <a:cubicBezTo>
                  <a:pt x="625" y="465"/>
                  <a:pt x="625" y="465"/>
                  <a:pt x="626" y="465"/>
                </a:cubicBezTo>
                <a:cubicBezTo>
                  <a:pt x="626" y="464"/>
                  <a:pt x="626" y="464"/>
                  <a:pt x="626" y="464"/>
                </a:cubicBezTo>
                <a:cubicBezTo>
                  <a:pt x="627" y="463"/>
                  <a:pt x="628" y="464"/>
                  <a:pt x="629" y="464"/>
                </a:cubicBezTo>
                <a:cubicBezTo>
                  <a:pt x="629" y="464"/>
                  <a:pt x="630" y="463"/>
                  <a:pt x="630" y="463"/>
                </a:cubicBezTo>
                <a:cubicBezTo>
                  <a:pt x="631" y="463"/>
                  <a:pt x="631" y="463"/>
                  <a:pt x="632" y="463"/>
                </a:cubicBezTo>
                <a:cubicBezTo>
                  <a:pt x="634" y="462"/>
                  <a:pt x="637" y="462"/>
                  <a:pt x="639" y="462"/>
                </a:cubicBezTo>
                <a:cubicBezTo>
                  <a:pt x="640" y="462"/>
                  <a:pt x="640" y="462"/>
                  <a:pt x="641" y="462"/>
                </a:cubicBezTo>
                <a:cubicBezTo>
                  <a:pt x="641" y="462"/>
                  <a:pt x="641" y="462"/>
                  <a:pt x="642" y="462"/>
                </a:cubicBezTo>
                <a:cubicBezTo>
                  <a:pt x="642" y="462"/>
                  <a:pt x="643" y="462"/>
                  <a:pt x="644" y="461"/>
                </a:cubicBezTo>
                <a:cubicBezTo>
                  <a:pt x="645" y="461"/>
                  <a:pt x="646" y="462"/>
                  <a:pt x="648" y="462"/>
                </a:cubicBezTo>
                <a:cubicBezTo>
                  <a:pt x="649" y="462"/>
                  <a:pt x="650" y="462"/>
                  <a:pt x="651" y="462"/>
                </a:cubicBezTo>
                <a:cubicBezTo>
                  <a:pt x="652" y="462"/>
                  <a:pt x="653" y="462"/>
                  <a:pt x="653" y="462"/>
                </a:cubicBezTo>
                <a:cubicBezTo>
                  <a:pt x="655" y="463"/>
                  <a:pt x="656" y="462"/>
                  <a:pt x="657" y="462"/>
                </a:cubicBezTo>
                <a:cubicBezTo>
                  <a:pt x="658" y="461"/>
                  <a:pt x="659" y="461"/>
                  <a:pt x="659" y="461"/>
                </a:cubicBezTo>
                <a:cubicBezTo>
                  <a:pt x="661" y="461"/>
                  <a:pt x="663" y="462"/>
                  <a:pt x="664" y="462"/>
                </a:cubicBezTo>
                <a:cubicBezTo>
                  <a:pt x="665" y="462"/>
                  <a:pt x="665" y="462"/>
                  <a:pt x="666" y="462"/>
                </a:cubicBezTo>
                <a:cubicBezTo>
                  <a:pt x="667" y="463"/>
                  <a:pt x="667" y="463"/>
                  <a:pt x="667" y="463"/>
                </a:cubicBezTo>
                <a:cubicBezTo>
                  <a:pt x="667" y="464"/>
                  <a:pt x="667" y="464"/>
                  <a:pt x="668" y="464"/>
                </a:cubicBezTo>
                <a:cubicBezTo>
                  <a:pt x="669" y="464"/>
                  <a:pt x="669" y="463"/>
                  <a:pt x="670" y="463"/>
                </a:cubicBezTo>
                <a:cubicBezTo>
                  <a:pt x="671" y="463"/>
                  <a:pt x="672" y="463"/>
                  <a:pt x="674" y="463"/>
                </a:cubicBezTo>
                <a:cubicBezTo>
                  <a:pt x="674" y="463"/>
                  <a:pt x="675" y="463"/>
                  <a:pt x="675" y="463"/>
                </a:cubicBezTo>
                <a:cubicBezTo>
                  <a:pt x="676" y="463"/>
                  <a:pt x="677" y="463"/>
                  <a:pt x="678" y="463"/>
                </a:cubicBezTo>
                <a:cubicBezTo>
                  <a:pt x="679" y="462"/>
                  <a:pt x="680" y="463"/>
                  <a:pt x="681" y="463"/>
                </a:cubicBezTo>
                <a:cubicBezTo>
                  <a:pt x="682" y="463"/>
                  <a:pt x="682" y="463"/>
                  <a:pt x="683" y="462"/>
                </a:cubicBezTo>
                <a:cubicBezTo>
                  <a:pt x="683" y="462"/>
                  <a:pt x="684" y="461"/>
                  <a:pt x="684" y="461"/>
                </a:cubicBezTo>
                <a:cubicBezTo>
                  <a:pt x="684" y="460"/>
                  <a:pt x="685" y="460"/>
                  <a:pt x="685" y="459"/>
                </a:cubicBezTo>
                <a:cubicBezTo>
                  <a:pt x="685" y="459"/>
                  <a:pt x="685" y="459"/>
                  <a:pt x="686" y="459"/>
                </a:cubicBezTo>
                <a:cubicBezTo>
                  <a:pt x="686" y="459"/>
                  <a:pt x="686" y="459"/>
                  <a:pt x="686" y="459"/>
                </a:cubicBezTo>
                <a:cubicBezTo>
                  <a:pt x="686" y="459"/>
                  <a:pt x="686" y="459"/>
                  <a:pt x="686" y="458"/>
                </a:cubicBezTo>
                <a:cubicBezTo>
                  <a:pt x="687" y="458"/>
                  <a:pt x="689" y="458"/>
                  <a:pt x="689" y="457"/>
                </a:cubicBezTo>
                <a:cubicBezTo>
                  <a:pt x="689" y="457"/>
                  <a:pt x="690" y="457"/>
                  <a:pt x="690" y="457"/>
                </a:cubicBezTo>
                <a:cubicBezTo>
                  <a:pt x="688" y="457"/>
                  <a:pt x="689" y="456"/>
                  <a:pt x="690" y="456"/>
                </a:cubicBezTo>
                <a:cubicBezTo>
                  <a:pt x="691" y="455"/>
                  <a:pt x="691" y="455"/>
                  <a:pt x="691" y="454"/>
                </a:cubicBezTo>
                <a:cubicBezTo>
                  <a:pt x="692" y="453"/>
                  <a:pt x="691" y="453"/>
                  <a:pt x="692" y="452"/>
                </a:cubicBezTo>
                <a:cubicBezTo>
                  <a:pt x="693" y="452"/>
                  <a:pt x="694" y="451"/>
                  <a:pt x="695" y="451"/>
                </a:cubicBezTo>
                <a:cubicBezTo>
                  <a:pt x="695" y="450"/>
                  <a:pt x="696" y="450"/>
                  <a:pt x="697" y="449"/>
                </a:cubicBezTo>
                <a:cubicBezTo>
                  <a:pt x="697" y="449"/>
                  <a:pt x="698" y="448"/>
                  <a:pt x="698" y="448"/>
                </a:cubicBezTo>
                <a:cubicBezTo>
                  <a:pt x="698" y="448"/>
                  <a:pt x="699" y="448"/>
                  <a:pt x="699" y="448"/>
                </a:cubicBezTo>
                <a:cubicBezTo>
                  <a:pt x="699" y="448"/>
                  <a:pt x="699" y="448"/>
                  <a:pt x="699" y="448"/>
                </a:cubicBezTo>
                <a:cubicBezTo>
                  <a:pt x="700" y="447"/>
                  <a:pt x="701" y="447"/>
                  <a:pt x="702" y="447"/>
                </a:cubicBezTo>
                <a:cubicBezTo>
                  <a:pt x="703" y="447"/>
                  <a:pt x="703" y="446"/>
                  <a:pt x="703" y="446"/>
                </a:cubicBezTo>
                <a:cubicBezTo>
                  <a:pt x="704" y="446"/>
                  <a:pt x="704" y="446"/>
                  <a:pt x="705" y="445"/>
                </a:cubicBezTo>
                <a:cubicBezTo>
                  <a:pt x="706" y="445"/>
                  <a:pt x="706" y="446"/>
                  <a:pt x="706" y="447"/>
                </a:cubicBezTo>
                <a:cubicBezTo>
                  <a:pt x="707" y="447"/>
                  <a:pt x="707" y="447"/>
                  <a:pt x="707" y="446"/>
                </a:cubicBezTo>
                <a:cubicBezTo>
                  <a:pt x="709" y="446"/>
                  <a:pt x="709" y="445"/>
                  <a:pt x="710" y="444"/>
                </a:cubicBezTo>
                <a:cubicBezTo>
                  <a:pt x="711" y="443"/>
                  <a:pt x="712" y="442"/>
                  <a:pt x="713" y="442"/>
                </a:cubicBezTo>
                <a:cubicBezTo>
                  <a:pt x="714" y="441"/>
                  <a:pt x="715" y="441"/>
                  <a:pt x="716" y="440"/>
                </a:cubicBezTo>
                <a:cubicBezTo>
                  <a:pt x="716" y="440"/>
                  <a:pt x="717" y="439"/>
                  <a:pt x="717" y="438"/>
                </a:cubicBezTo>
                <a:cubicBezTo>
                  <a:pt x="718" y="438"/>
                  <a:pt x="718" y="438"/>
                  <a:pt x="718" y="438"/>
                </a:cubicBezTo>
                <a:cubicBezTo>
                  <a:pt x="719" y="437"/>
                  <a:pt x="719" y="436"/>
                  <a:pt x="720" y="436"/>
                </a:cubicBezTo>
                <a:cubicBezTo>
                  <a:pt x="720" y="435"/>
                  <a:pt x="720" y="436"/>
                  <a:pt x="720" y="436"/>
                </a:cubicBezTo>
                <a:cubicBezTo>
                  <a:pt x="720" y="435"/>
                  <a:pt x="720" y="435"/>
                  <a:pt x="720" y="434"/>
                </a:cubicBezTo>
                <a:cubicBezTo>
                  <a:pt x="719" y="434"/>
                  <a:pt x="719" y="434"/>
                  <a:pt x="719" y="434"/>
                </a:cubicBezTo>
                <a:cubicBezTo>
                  <a:pt x="719" y="434"/>
                  <a:pt x="719" y="434"/>
                  <a:pt x="719" y="434"/>
                </a:cubicBezTo>
                <a:cubicBezTo>
                  <a:pt x="719" y="433"/>
                  <a:pt x="719" y="433"/>
                  <a:pt x="719" y="433"/>
                </a:cubicBezTo>
                <a:cubicBezTo>
                  <a:pt x="719" y="432"/>
                  <a:pt x="719" y="432"/>
                  <a:pt x="719" y="432"/>
                </a:cubicBezTo>
                <a:cubicBezTo>
                  <a:pt x="718" y="431"/>
                  <a:pt x="719" y="431"/>
                  <a:pt x="719" y="430"/>
                </a:cubicBezTo>
                <a:cubicBezTo>
                  <a:pt x="718" y="430"/>
                  <a:pt x="718" y="429"/>
                  <a:pt x="718" y="428"/>
                </a:cubicBezTo>
                <a:cubicBezTo>
                  <a:pt x="718" y="428"/>
                  <a:pt x="718" y="428"/>
                  <a:pt x="718" y="428"/>
                </a:cubicBezTo>
                <a:cubicBezTo>
                  <a:pt x="718" y="427"/>
                  <a:pt x="718" y="426"/>
                  <a:pt x="718" y="425"/>
                </a:cubicBezTo>
                <a:cubicBezTo>
                  <a:pt x="718" y="424"/>
                  <a:pt x="718" y="423"/>
                  <a:pt x="718" y="422"/>
                </a:cubicBezTo>
                <a:cubicBezTo>
                  <a:pt x="718" y="421"/>
                  <a:pt x="719" y="421"/>
                  <a:pt x="719" y="420"/>
                </a:cubicBezTo>
                <a:cubicBezTo>
                  <a:pt x="718" y="420"/>
                  <a:pt x="718" y="420"/>
                  <a:pt x="718" y="419"/>
                </a:cubicBezTo>
                <a:cubicBezTo>
                  <a:pt x="718" y="419"/>
                  <a:pt x="718" y="419"/>
                  <a:pt x="718" y="419"/>
                </a:cubicBezTo>
                <a:cubicBezTo>
                  <a:pt x="719" y="417"/>
                  <a:pt x="718" y="417"/>
                  <a:pt x="716" y="417"/>
                </a:cubicBezTo>
                <a:cubicBezTo>
                  <a:pt x="717" y="417"/>
                  <a:pt x="717" y="416"/>
                  <a:pt x="717" y="416"/>
                </a:cubicBezTo>
                <a:cubicBezTo>
                  <a:pt x="716" y="416"/>
                  <a:pt x="715" y="416"/>
                  <a:pt x="714" y="416"/>
                </a:cubicBezTo>
                <a:cubicBezTo>
                  <a:pt x="714" y="416"/>
                  <a:pt x="714" y="415"/>
                  <a:pt x="714" y="415"/>
                </a:cubicBezTo>
                <a:cubicBezTo>
                  <a:pt x="713" y="415"/>
                  <a:pt x="713" y="415"/>
                  <a:pt x="712" y="415"/>
                </a:cubicBezTo>
                <a:cubicBezTo>
                  <a:pt x="712" y="415"/>
                  <a:pt x="712" y="415"/>
                  <a:pt x="712" y="414"/>
                </a:cubicBezTo>
                <a:cubicBezTo>
                  <a:pt x="713" y="414"/>
                  <a:pt x="714" y="414"/>
                  <a:pt x="714" y="413"/>
                </a:cubicBezTo>
                <a:cubicBezTo>
                  <a:pt x="712" y="413"/>
                  <a:pt x="711" y="414"/>
                  <a:pt x="710" y="413"/>
                </a:cubicBezTo>
                <a:cubicBezTo>
                  <a:pt x="710" y="413"/>
                  <a:pt x="709" y="413"/>
                  <a:pt x="710" y="413"/>
                </a:cubicBezTo>
                <a:cubicBezTo>
                  <a:pt x="709" y="412"/>
                  <a:pt x="707" y="413"/>
                  <a:pt x="706" y="412"/>
                </a:cubicBezTo>
                <a:cubicBezTo>
                  <a:pt x="707" y="411"/>
                  <a:pt x="706" y="411"/>
                  <a:pt x="705" y="410"/>
                </a:cubicBezTo>
                <a:cubicBezTo>
                  <a:pt x="704" y="408"/>
                  <a:pt x="704" y="407"/>
                  <a:pt x="702" y="407"/>
                </a:cubicBezTo>
                <a:cubicBezTo>
                  <a:pt x="700" y="407"/>
                  <a:pt x="699" y="407"/>
                  <a:pt x="697" y="407"/>
                </a:cubicBezTo>
                <a:cubicBezTo>
                  <a:pt x="696" y="406"/>
                  <a:pt x="699" y="407"/>
                  <a:pt x="699" y="405"/>
                </a:cubicBezTo>
                <a:cubicBezTo>
                  <a:pt x="699" y="405"/>
                  <a:pt x="699" y="405"/>
                  <a:pt x="699" y="405"/>
                </a:cubicBezTo>
                <a:cubicBezTo>
                  <a:pt x="699" y="405"/>
                  <a:pt x="699" y="405"/>
                  <a:pt x="699" y="405"/>
                </a:cubicBezTo>
                <a:cubicBezTo>
                  <a:pt x="700" y="405"/>
                  <a:pt x="702" y="405"/>
                  <a:pt x="703" y="405"/>
                </a:cubicBezTo>
                <a:cubicBezTo>
                  <a:pt x="703" y="403"/>
                  <a:pt x="708" y="405"/>
                  <a:pt x="708" y="402"/>
                </a:cubicBezTo>
                <a:cubicBezTo>
                  <a:pt x="706" y="403"/>
                  <a:pt x="705" y="401"/>
                  <a:pt x="704" y="401"/>
                </a:cubicBezTo>
                <a:cubicBezTo>
                  <a:pt x="703" y="400"/>
                  <a:pt x="703" y="401"/>
                  <a:pt x="702" y="400"/>
                </a:cubicBezTo>
                <a:cubicBezTo>
                  <a:pt x="702" y="400"/>
                  <a:pt x="701" y="400"/>
                  <a:pt x="700" y="399"/>
                </a:cubicBezTo>
                <a:cubicBezTo>
                  <a:pt x="701" y="399"/>
                  <a:pt x="701" y="398"/>
                  <a:pt x="700" y="398"/>
                </a:cubicBezTo>
                <a:cubicBezTo>
                  <a:pt x="700" y="398"/>
                  <a:pt x="700" y="397"/>
                  <a:pt x="700" y="397"/>
                </a:cubicBezTo>
                <a:cubicBezTo>
                  <a:pt x="699" y="397"/>
                  <a:pt x="698" y="398"/>
                  <a:pt x="697" y="399"/>
                </a:cubicBezTo>
                <a:cubicBezTo>
                  <a:pt x="697" y="398"/>
                  <a:pt x="697" y="398"/>
                  <a:pt x="696" y="397"/>
                </a:cubicBezTo>
                <a:cubicBezTo>
                  <a:pt x="697" y="399"/>
                  <a:pt x="694" y="399"/>
                  <a:pt x="694" y="397"/>
                </a:cubicBezTo>
                <a:cubicBezTo>
                  <a:pt x="695" y="397"/>
                  <a:pt x="693" y="394"/>
                  <a:pt x="692" y="395"/>
                </a:cubicBezTo>
                <a:cubicBezTo>
                  <a:pt x="692" y="395"/>
                  <a:pt x="692" y="395"/>
                  <a:pt x="692" y="394"/>
                </a:cubicBezTo>
                <a:cubicBezTo>
                  <a:pt x="692" y="394"/>
                  <a:pt x="692" y="394"/>
                  <a:pt x="691" y="394"/>
                </a:cubicBezTo>
                <a:cubicBezTo>
                  <a:pt x="691" y="393"/>
                  <a:pt x="690" y="394"/>
                  <a:pt x="690" y="393"/>
                </a:cubicBezTo>
                <a:cubicBezTo>
                  <a:pt x="690" y="393"/>
                  <a:pt x="690" y="392"/>
                  <a:pt x="689" y="392"/>
                </a:cubicBezTo>
                <a:cubicBezTo>
                  <a:pt x="688" y="392"/>
                  <a:pt x="689" y="393"/>
                  <a:pt x="688" y="394"/>
                </a:cubicBezTo>
                <a:cubicBezTo>
                  <a:pt x="688" y="393"/>
                  <a:pt x="687" y="393"/>
                  <a:pt x="687" y="393"/>
                </a:cubicBezTo>
                <a:cubicBezTo>
                  <a:pt x="687" y="393"/>
                  <a:pt x="685" y="393"/>
                  <a:pt x="685" y="393"/>
                </a:cubicBezTo>
                <a:cubicBezTo>
                  <a:pt x="685" y="392"/>
                  <a:pt x="685" y="392"/>
                  <a:pt x="685" y="392"/>
                </a:cubicBezTo>
                <a:cubicBezTo>
                  <a:pt x="685" y="391"/>
                  <a:pt x="685" y="391"/>
                  <a:pt x="684" y="391"/>
                </a:cubicBezTo>
                <a:cubicBezTo>
                  <a:pt x="684" y="391"/>
                  <a:pt x="683" y="392"/>
                  <a:pt x="682" y="392"/>
                </a:cubicBezTo>
                <a:cubicBezTo>
                  <a:pt x="682" y="391"/>
                  <a:pt x="683" y="390"/>
                  <a:pt x="683" y="390"/>
                </a:cubicBezTo>
                <a:cubicBezTo>
                  <a:pt x="682" y="390"/>
                  <a:pt x="682" y="390"/>
                  <a:pt x="681" y="390"/>
                </a:cubicBezTo>
                <a:cubicBezTo>
                  <a:pt x="681" y="390"/>
                  <a:pt x="682" y="389"/>
                  <a:pt x="682" y="389"/>
                </a:cubicBezTo>
                <a:cubicBezTo>
                  <a:pt x="682" y="389"/>
                  <a:pt x="682" y="389"/>
                  <a:pt x="682" y="389"/>
                </a:cubicBezTo>
                <a:cubicBezTo>
                  <a:pt x="682" y="388"/>
                  <a:pt x="682" y="388"/>
                  <a:pt x="682" y="388"/>
                </a:cubicBezTo>
                <a:cubicBezTo>
                  <a:pt x="681" y="388"/>
                  <a:pt x="681" y="388"/>
                  <a:pt x="680" y="388"/>
                </a:cubicBezTo>
                <a:cubicBezTo>
                  <a:pt x="680" y="387"/>
                  <a:pt x="680" y="385"/>
                  <a:pt x="680" y="385"/>
                </a:cubicBezTo>
                <a:cubicBezTo>
                  <a:pt x="680" y="384"/>
                  <a:pt x="681" y="383"/>
                  <a:pt x="680" y="383"/>
                </a:cubicBezTo>
                <a:cubicBezTo>
                  <a:pt x="679" y="383"/>
                  <a:pt x="679" y="384"/>
                  <a:pt x="678" y="384"/>
                </a:cubicBezTo>
                <a:cubicBezTo>
                  <a:pt x="678" y="384"/>
                  <a:pt x="678" y="384"/>
                  <a:pt x="677" y="384"/>
                </a:cubicBezTo>
                <a:cubicBezTo>
                  <a:pt x="678" y="383"/>
                  <a:pt x="677" y="383"/>
                  <a:pt x="676" y="383"/>
                </a:cubicBezTo>
                <a:cubicBezTo>
                  <a:pt x="677" y="383"/>
                  <a:pt x="677" y="383"/>
                  <a:pt x="677" y="383"/>
                </a:cubicBezTo>
                <a:cubicBezTo>
                  <a:pt x="676" y="382"/>
                  <a:pt x="677" y="382"/>
                  <a:pt x="676" y="381"/>
                </a:cubicBezTo>
                <a:cubicBezTo>
                  <a:pt x="676" y="381"/>
                  <a:pt x="677" y="379"/>
                  <a:pt x="677" y="379"/>
                </a:cubicBezTo>
                <a:cubicBezTo>
                  <a:pt x="676" y="379"/>
                  <a:pt x="674" y="379"/>
                  <a:pt x="674" y="378"/>
                </a:cubicBezTo>
                <a:cubicBezTo>
                  <a:pt x="674" y="378"/>
                  <a:pt x="674" y="378"/>
                  <a:pt x="674" y="378"/>
                </a:cubicBezTo>
                <a:cubicBezTo>
                  <a:pt x="674" y="378"/>
                  <a:pt x="674" y="378"/>
                  <a:pt x="674" y="378"/>
                </a:cubicBezTo>
                <a:cubicBezTo>
                  <a:pt x="673" y="378"/>
                  <a:pt x="673" y="377"/>
                  <a:pt x="674" y="376"/>
                </a:cubicBezTo>
                <a:cubicBezTo>
                  <a:pt x="671" y="377"/>
                  <a:pt x="673" y="375"/>
                  <a:pt x="673" y="374"/>
                </a:cubicBezTo>
                <a:cubicBezTo>
                  <a:pt x="673" y="374"/>
                  <a:pt x="673" y="373"/>
                  <a:pt x="672" y="373"/>
                </a:cubicBezTo>
                <a:cubicBezTo>
                  <a:pt x="673" y="373"/>
                  <a:pt x="673" y="372"/>
                  <a:pt x="673" y="372"/>
                </a:cubicBezTo>
                <a:cubicBezTo>
                  <a:pt x="673" y="372"/>
                  <a:pt x="673" y="372"/>
                  <a:pt x="673" y="372"/>
                </a:cubicBezTo>
                <a:cubicBezTo>
                  <a:pt x="675" y="371"/>
                  <a:pt x="672" y="369"/>
                  <a:pt x="673" y="369"/>
                </a:cubicBezTo>
                <a:cubicBezTo>
                  <a:pt x="674" y="368"/>
                  <a:pt x="674" y="368"/>
                  <a:pt x="674" y="367"/>
                </a:cubicBezTo>
                <a:cubicBezTo>
                  <a:pt x="673" y="367"/>
                  <a:pt x="672" y="367"/>
                  <a:pt x="671" y="366"/>
                </a:cubicBezTo>
                <a:cubicBezTo>
                  <a:pt x="671" y="365"/>
                  <a:pt x="672" y="364"/>
                  <a:pt x="670" y="363"/>
                </a:cubicBezTo>
                <a:cubicBezTo>
                  <a:pt x="669" y="363"/>
                  <a:pt x="669" y="363"/>
                  <a:pt x="669" y="362"/>
                </a:cubicBezTo>
                <a:cubicBezTo>
                  <a:pt x="669" y="362"/>
                  <a:pt x="669" y="361"/>
                  <a:pt x="669" y="361"/>
                </a:cubicBezTo>
                <a:cubicBezTo>
                  <a:pt x="669" y="360"/>
                  <a:pt x="669" y="360"/>
                  <a:pt x="669" y="359"/>
                </a:cubicBezTo>
                <a:cubicBezTo>
                  <a:pt x="669" y="359"/>
                  <a:pt x="669" y="359"/>
                  <a:pt x="669" y="358"/>
                </a:cubicBezTo>
                <a:cubicBezTo>
                  <a:pt x="669" y="358"/>
                  <a:pt x="669" y="358"/>
                  <a:pt x="669" y="358"/>
                </a:cubicBezTo>
                <a:cubicBezTo>
                  <a:pt x="670" y="356"/>
                  <a:pt x="665" y="357"/>
                  <a:pt x="665" y="357"/>
                </a:cubicBezTo>
                <a:cubicBezTo>
                  <a:pt x="665" y="357"/>
                  <a:pt x="666" y="356"/>
                  <a:pt x="666" y="356"/>
                </a:cubicBezTo>
                <a:cubicBezTo>
                  <a:pt x="666" y="356"/>
                  <a:pt x="666" y="355"/>
                  <a:pt x="666" y="355"/>
                </a:cubicBezTo>
                <a:cubicBezTo>
                  <a:pt x="666" y="354"/>
                  <a:pt x="668" y="354"/>
                  <a:pt x="668" y="355"/>
                </a:cubicBezTo>
                <a:cubicBezTo>
                  <a:pt x="669" y="353"/>
                  <a:pt x="669" y="353"/>
                  <a:pt x="667" y="352"/>
                </a:cubicBezTo>
                <a:cubicBezTo>
                  <a:pt x="667" y="352"/>
                  <a:pt x="666" y="351"/>
                  <a:pt x="665" y="351"/>
                </a:cubicBezTo>
                <a:cubicBezTo>
                  <a:pt x="665" y="351"/>
                  <a:pt x="664" y="350"/>
                  <a:pt x="664" y="350"/>
                </a:cubicBezTo>
                <a:cubicBezTo>
                  <a:pt x="664" y="350"/>
                  <a:pt x="664" y="350"/>
                  <a:pt x="664" y="350"/>
                </a:cubicBezTo>
                <a:cubicBezTo>
                  <a:pt x="664" y="350"/>
                  <a:pt x="664" y="350"/>
                  <a:pt x="664" y="351"/>
                </a:cubicBezTo>
                <a:cubicBezTo>
                  <a:pt x="664" y="351"/>
                  <a:pt x="663" y="351"/>
                  <a:pt x="663" y="350"/>
                </a:cubicBezTo>
                <a:cubicBezTo>
                  <a:pt x="663" y="350"/>
                  <a:pt x="663" y="349"/>
                  <a:pt x="663" y="348"/>
                </a:cubicBezTo>
                <a:cubicBezTo>
                  <a:pt x="662" y="348"/>
                  <a:pt x="662" y="348"/>
                  <a:pt x="662" y="347"/>
                </a:cubicBezTo>
                <a:cubicBezTo>
                  <a:pt x="662" y="347"/>
                  <a:pt x="661" y="347"/>
                  <a:pt x="661" y="347"/>
                </a:cubicBezTo>
                <a:cubicBezTo>
                  <a:pt x="661" y="347"/>
                  <a:pt x="661" y="347"/>
                  <a:pt x="661" y="348"/>
                </a:cubicBezTo>
                <a:cubicBezTo>
                  <a:pt x="661" y="348"/>
                  <a:pt x="660" y="348"/>
                  <a:pt x="659" y="348"/>
                </a:cubicBezTo>
                <a:cubicBezTo>
                  <a:pt x="660" y="348"/>
                  <a:pt x="661" y="347"/>
                  <a:pt x="661" y="347"/>
                </a:cubicBezTo>
                <a:cubicBezTo>
                  <a:pt x="660" y="347"/>
                  <a:pt x="660" y="346"/>
                  <a:pt x="661" y="346"/>
                </a:cubicBezTo>
                <a:cubicBezTo>
                  <a:pt x="661" y="346"/>
                  <a:pt x="661" y="345"/>
                  <a:pt x="661" y="345"/>
                </a:cubicBezTo>
                <a:cubicBezTo>
                  <a:pt x="661" y="345"/>
                  <a:pt x="661" y="345"/>
                  <a:pt x="660" y="345"/>
                </a:cubicBezTo>
                <a:cubicBezTo>
                  <a:pt x="660" y="344"/>
                  <a:pt x="660" y="343"/>
                  <a:pt x="660" y="343"/>
                </a:cubicBezTo>
                <a:cubicBezTo>
                  <a:pt x="660" y="342"/>
                  <a:pt x="661" y="343"/>
                  <a:pt x="661" y="342"/>
                </a:cubicBezTo>
                <a:cubicBezTo>
                  <a:pt x="660" y="342"/>
                  <a:pt x="659" y="342"/>
                  <a:pt x="657" y="342"/>
                </a:cubicBezTo>
                <a:cubicBezTo>
                  <a:pt x="657" y="341"/>
                  <a:pt x="658" y="340"/>
                  <a:pt x="658" y="340"/>
                </a:cubicBezTo>
                <a:cubicBezTo>
                  <a:pt x="659" y="339"/>
                  <a:pt x="658" y="337"/>
                  <a:pt x="658" y="337"/>
                </a:cubicBezTo>
                <a:cubicBezTo>
                  <a:pt x="658" y="337"/>
                  <a:pt x="657" y="336"/>
                  <a:pt x="657" y="336"/>
                </a:cubicBezTo>
                <a:cubicBezTo>
                  <a:pt x="654" y="336"/>
                  <a:pt x="657" y="335"/>
                  <a:pt x="656" y="333"/>
                </a:cubicBezTo>
                <a:cubicBezTo>
                  <a:pt x="656" y="333"/>
                  <a:pt x="656" y="333"/>
                  <a:pt x="656" y="333"/>
                </a:cubicBezTo>
                <a:cubicBezTo>
                  <a:pt x="655" y="333"/>
                  <a:pt x="654" y="333"/>
                  <a:pt x="653" y="332"/>
                </a:cubicBezTo>
                <a:cubicBezTo>
                  <a:pt x="654" y="332"/>
                  <a:pt x="655" y="329"/>
                  <a:pt x="653" y="329"/>
                </a:cubicBezTo>
                <a:cubicBezTo>
                  <a:pt x="653" y="329"/>
                  <a:pt x="653" y="328"/>
                  <a:pt x="653" y="328"/>
                </a:cubicBezTo>
                <a:cubicBezTo>
                  <a:pt x="653" y="328"/>
                  <a:pt x="651" y="328"/>
                  <a:pt x="651" y="328"/>
                </a:cubicBezTo>
                <a:cubicBezTo>
                  <a:pt x="651" y="327"/>
                  <a:pt x="653" y="326"/>
                  <a:pt x="651" y="326"/>
                </a:cubicBezTo>
                <a:cubicBezTo>
                  <a:pt x="651" y="326"/>
                  <a:pt x="651" y="325"/>
                  <a:pt x="651" y="325"/>
                </a:cubicBezTo>
                <a:cubicBezTo>
                  <a:pt x="651" y="325"/>
                  <a:pt x="651" y="325"/>
                  <a:pt x="650" y="325"/>
                </a:cubicBezTo>
                <a:cubicBezTo>
                  <a:pt x="650" y="324"/>
                  <a:pt x="650" y="324"/>
                  <a:pt x="650" y="324"/>
                </a:cubicBezTo>
                <a:cubicBezTo>
                  <a:pt x="650" y="323"/>
                  <a:pt x="648" y="323"/>
                  <a:pt x="649" y="322"/>
                </a:cubicBezTo>
                <a:cubicBezTo>
                  <a:pt x="649" y="321"/>
                  <a:pt x="649" y="320"/>
                  <a:pt x="648" y="319"/>
                </a:cubicBezTo>
                <a:cubicBezTo>
                  <a:pt x="648" y="319"/>
                  <a:pt x="648" y="319"/>
                  <a:pt x="648" y="318"/>
                </a:cubicBezTo>
                <a:cubicBezTo>
                  <a:pt x="647" y="318"/>
                  <a:pt x="647" y="318"/>
                  <a:pt x="647" y="317"/>
                </a:cubicBezTo>
                <a:cubicBezTo>
                  <a:pt x="647" y="317"/>
                  <a:pt x="647" y="317"/>
                  <a:pt x="647" y="316"/>
                </a:cubicBezTo>
                <a:cubicBezTo>
                  <a:pt x="647" y="316"/>
                  <a:pt x="647" y="315"/>
                  <a:pt x="647" y="315"/>
                </a:cubicBezTo>
                <a:cubicBezTo>
                  <a:pt x="647" y="314"/>
                  <a:pt x="646" y="313"/>
                  <a:pt x="646" y="312"/>
                </a:cubicBezTo>
                <a:cubicBezTo>
                  <a:pt x="645" y="311"/>
                  <a:pt x="645" y="309"/>
                  <a:pt x="644" y="309"/>
                </a:cubicBezTo>
                <a:cubicBezTo>
                  <a:pt x="644" y="307"/>
                  <a:pt x="642" y="308"/>
                  <a:pt x="641" y="309"/>
                </a:cubicBezTo>
                <a:cubicBezTo>
                  <a:pt x="641" y="310"/>
                  <a:pt x="642" y="311"/>
                  <a:pt x="642" y="311"/>
                </a:cubicBezTo>
                <a:cubicBezTo>
                  <a:pt x="642" y="312"/>
                  <a:pt x="641" y="313"/>
                  <a:pt x="641" y="314"/>
                </a:cubicBezTo>
                <a:cubicBezTo>
                  <a:pt x="640" y="315"/>
                  <a:pt x="640" y="316"/>
                  <a:pt x="639" y="318"/>
                </a:cubicBezTo>
                <a:cubicBezTo>
                  <a:pt x="638" y="319"/>
                  <a:pt x="638" y="320"/>
                  <a:pt x="636" y="321"/>
                </a:cubicBezTo>
                <a:cubicBezTo>
                  <a:pt x="636" y="322"/>
                  <a:pt x="636" y="323"/>
                  <a:pt x="636" y="324"/>
                </a:cubicBezTo>
                <a:cubicBezTo>
                  <a:pt x="637" y="325"/>
                  <a:pt x="636" y="327"/>
                  <a:pt x="635" y="328"/>
                </a:cubicBezTo>
                <a:cubicBezTo>
                  <a:pt x="634" y="330"/>
                  <a:pt x="634" y="333"/>
                  <a:pt x="632" y="334"/>
                </a:cubicBezTo>
                <a:cubicBezTo>
                  <a:pt x="632" y="335"/>
                  <a:pt x="632" y="337"/>
                  <a:pt x="631" y="337"/>
                </a:cubicBezTo>
                <a:cubicBezTo>
                  <a:pt x="631" y="338"/>
                  <a:pt x="630" y="337"/>
                  <a:pt x="629" y="336"/>
                </a:cubicBezTo>
                <a:cubicBezTo>
                  <a:pt x="629" y="337"/>
                  <a:pt x="628" y="337"/>
                  <a:pt x="628" y="338"/>
                </a:cubicBezTo>
                <a:cubicBezTo>
                  <a:pt x="628" y="338"/>
                  <a:pt x="628" y="339"/>
                  <a:pt x="627" y="339"/>
                </a:cubicBezTo>
                <a:cubicBezTo>
                  <a:pt x="627" y="341"/>
                  <a:pt x="626" y="341"/>
                  <a:pt x="625" y="342"/>
                </a:cubicBezTo>
                <a:cubicBezTo>
                  <a:pt x="624" y="343"/>
                  <a:pt x="621" y="346"/>
                  <a:pt x="619" y="345"/>
                </a:cubicBezTo>
                <a:cubicBezTo>
                  <a:pt x="619" y="344"/>
                  <a:pt x="619" y="344"/>
                  <a:pt x="619" y="343"/>
                </a:cubicBezTo>
                <a:cubicBezTo>
                  <a:pt x="618" y="345"/>
                  <a:pt x="617" y="343"/>
                  <a:pt x="617" y="343"/>
                </a:cubicBezTo>
                <a:cubicBezTo>
                  <a:pt x="616" y="343"/>
                  <a:pt x="616" y="342"/>
                  <a:pt x="616" y="342"/>
                </a:cubicBezTo>
                <a:cubicBezTo>
                  <a:pt x="616" y="341"/>
                  <a:pt x="615" y="342"/>
                  <a:pt x="615" y="342"/>
                </a:cubicBezTo>
                <a:cubicBezTo>
                  <a:pt x="613" y="340"/>
                  <a:pt x="613" y="340"/>
                  <a:pt x="612" y="337"/>
                </a:cubicBezTo>
                <a:cubicBezTo>
                  <a:pt x="611" y="336"/>
                  <a:pt x="610" y="335"/>
                  <a:pt x="608" y="335"/>
                </a:cubicBezTo>
                <a:cubicBezTo>
                  <a:pt x="607" y="335"/>
                  <a:pt x="606" y="335"/>
                  <a:pt x="604" y="335"/>
                </a:cubicBezTo>
                <a:cubicBezTo>
                  <a:pt x="604" y="335"/>
                  <a:pt x="605" y="335"/>
                  <a:pt x="605" y="335"/>
                </a:cubicBezTo>
                <a:cubicBezTo>
                  <a:pt x="605" y="334"/>
                  <a:pt x="607" y="333"/>
                  <a:pt x="606" y="332"/>
                </a:cubicBezTo>
                <a:cubicBezTo>
                  <a:pt x="605" y="332"/>
                  <a:pt x="603" y="332"/>
                  <a:pt x="602" y="332"/>
                </a:cubicBezTo>
                <a:cubicBezTo>
                  <a:pt x="603" y="331"/>
                  <a:pt x="605" y="330"/>
                  <a:pt x="605" y="329"/>
                </a:cubicBezTo>
                <a:cubicBezTo>
                  <a:pt x="604" y="327"/>
                  <a:pt x="602" y="329"/>
                  <a:pt x="601" y="329"/>
                </a:cubicBezTo>
                <a:cubicBezTo>
                  <a:pt x="602" y="328"/>
                  <a:pt x="601" y="327"/>
                  <a:pt x="601" y="326"/>
                </a:cubicBezTo>
                <a:cubicBezTo>
                  <a:pt x="601" y="325"/>
                  <a:pt x="602" y="325"/>
                  <a:pt x="602" y="324"/>
                </a:cubicBezTo>
                <a:cubicBezTo>
                  <a:pt x="603" y="322"/>
                  <a:pt x="602" y="320"/>
                  <a:pt x="601" y="319"/>
                </a:cubicBezTo>
                <a:cubicBezTo>
                  <a:pt x="601" y="318"/>
                  <a:pt x="600" y="317"/>
                  <a:pt x="599" y="317"/>
                </a:cubicBezTo>
                <a:cubicBezTo>
                  <a:pt x="600" y="316"/>
                  <a:pt x="602" y="316"/>
                  <a:pt x="602" y="314"/>
                </a:cubicBezTo>
                <a:cubicBezTo>
                  <a:pt x="602" y="313"/>
                  <a:pt x="600" y="311"/>
                  <a:pt x="601" y="310"/>
                </a:cubicBezTo>
                <a:cubicBezTo>
                  <a:pt x="601" y="309"/>
                  <a:pt x="601" y="309"/>
                  <a:pt x="601" y="309"/>
                </a:cubicBezTo>
                <a:cubicBezTo>
                  <a:pt x="601" y="307"/>
                  <a:pt x="601" y="305"/>
                  <a:pt x="604" y="304"/>
                </a:cubicBezTo>
                <a:cubicBezTo>
                  <a:pt x="604" y="303"/>
                  <a:pt x="604" y="302"/>
                  <a:pt x="603" y="302"/>
                </a:cubicBezTo>
                <a:cubicBezTo>
                  <a:pt x="603" y="301"/>
                  <a:pt x="602" y="300"/>
                  <a:pt x="603" y="299"/>
                </a:cubicBezTo>
                <a:cubicBezTo>
                  <a:pt x="602" y="299"/>
                  <a:pt x="601" y="299"/>
                  <a:pt x="601" y="299"/>
                </a:cubicBezTo>
                <a:cubicBezTo>
                  <a:pt x="601" y="300"/>
                  <a:pt x="601" y="300"/>
                  <a:pt x="601" y="301"/>
                </a:cubicBezTo>
                <a:cubicBezTo>
                  <a:pt x="601" y="301"/>
                  <a:pt x="601" y="301"/>
                  <a:pt x="600" y="301"/>
                </a:cubicBezTo>
                <a:cubicBezTo>
                  <a:pt x="601" y="303"/>
                  <a:pt x="598" y="303"/>
                  <a:pt x="598" y="302"/>
                </a:cubicBezTo>
                <a:cubicBezTo>
                  <a:pt x="598" y="301"/>
                  <a:pt x="600" y="301"/>
                  <a:pt x="599" y="300"/>
                </a:cubicBezTo>
                <a:cubicBezTo>
                  <a:pt x="599" y="300"/>
                  <a:pt x="598" y="299"/>
                  <a:pt x="597" y="299"/>
                </a:cubicBezTo>
                <a:cubicBezTo>
                  <a:pt x="598" y="299"/>
                  <a:pt x="598" y="299"/>
                  <a:pt x="598" y="299"/>
                </a:cubicBezTo>
                <a:cubicBezTo>
                  <a:pt x="597" y="297"/>
                  <a:pt x="595" y="299"/>
                  <a:pt x="594" y="299"/>
                </a:cubicBezTo>
                <a:cubicBezTo>
                  <a:pt x="593" y="300"/>
                  <a:pt x="592" y="298"/>
                  <a:pt x="591" y="298"/>
                </a:cubicBezTo>
                <a:cubicBezTo>
                  <a:pt x="589" y="298"/>
                  <a:pt x="588" y="298"/>
                  <a:pt x="587" y="297"/>
                </a:cubicBezTo>
                <a:cubicBezTo>
                  <a:pt x="586" y="297"/>
                  <a:pt x="587" y="296"/>
                  <a:pt x="586" y="296"/>
                </a:cubicBezTo>
                <a:cubicBezTo>
                  <a:pt x="585" y="295"/>
                  <a:pt x="585" y="295"/>
                  <a:pt x="584" y="295"/>
                </a:cubicBezTo>
                <a:cubicBezTo>
                  <a:pt x="584" y="294"/>
                  <a:pt x="584" y="294"/>
                  <a:pt x="585" y="293"/>
                </a:cubicBezTo>
                <a:cubicBezTo>
                  <a:pt x="583" y="291"/>
                  <a:pt x="586" y="291"/>
                  <a:pt x="586" y="289"/>
                </a:cubicBezTo>
                <a:cubicBezTo>
                  <a:pt x="585" y="289"/>
                  <a:pt x="582" y="288"/>
                  <a:pt x="581" y="287"/>
                </a:cubicBezTo>
                <a:cubicBezTo>
                  <a:pt x="580" y="286"/>
                  <a:pt x="581" y="285"/>
                  <a:pt x="580" y="285"/>
                </a:cubicBezTo>
                <a:cubicBezTo>
                  <a:pt x="580" y="284"/>
                  <a:pt x="579" y="284"/>
                  <a:pt x="578" y="284"/>
                </a:cubicBezTo>
                <a:cubicBezTo>
                  <a:pt x="576" y="283"/>
                  <a:pt x="577" y="281"/>
                  <a:pt x="575" y="280"/>
                </a:cubicBezTo>
                <a:cubicBezTo>
                  <a:pt x="574" y="279"/>
                  <a:pt x="572" y="279"/>
                  <a:pt x="572" y="277"/>
                </a:cubicBezTo>
                <a:cubicBezTo>
                  <a:pt x="571" y="277"/>
                  <a:pt x="570" y="276"/>
                  <a:pt x="569" y="275"/>
                </a:cubicBezTo>
                <a:cubicBezTo>
                  <a:pt x="569" y="275"/>
                  <a:pt x="567" y="274"/>
                  <a:pt x="568" y="274"/>
                </a:cubicBezTo>
                <a:cubicBezTo>
                  <a:pt x="567" y="274"/>
                  <a:pt x="566" y="274"/>
                  <a:pt x="566" y="275"/>
                </a:cubicBezTo>
                <a:cubicBezTo>
                  <a:pt x="565" y="275"/>
                  <a:pt x="565" y="276"/>
                  <a:pt x="565" y="276"/>
                </a:cubicBezTo>
                <a:cubicBezTo>
                  <a:pt x="565" y="276"/>
                  <a:pt x="564" y="276"/>
                  <a:pt x="564" y="276"/>
                </a:cubicBezTo>
                <a:cubicBezTo>
                  <a:pt x="562" y="277"/>
                  <a:pt x="562" y="278"/>
                  <a:pt x="560" y="278"/>
                </a:cubicBezTo>
                <a:cubicBezTo>
                  <a:pt x="559" y="278"/>
                  <a:pt x="557" y="278"/>
                  <a:pt x="555" y="278"/>
                </a:cubicBezTo>
                <a:cubicBezTo>
                  <a:pt x="554" y="277"/>
                  <a:pt x="553" y="277"/>
                  <a:pt x="551" y="277"/>
                </a:cubicBezTo>
                <a:cubicBezTo>
                  <a:pt x="550" y="276"/>
                  <a:pt x="548" y="276"/>
                  <a:pt x="546" y="275"/>
                </a:cubicBezTo>
                <a:cubicBezTo>
                  <a:pt x="544" y="274"/>
                  <a:pt x="540" y="272"/>
                  <a:pt x="537" y="272"/>
                </a:cubicBezTo>
                <a:cubicBezTo>
                  <a:pt x="535" y="272"/>
                  <a:pt x="534" y="273"/>
                  <a:pt x="533" y="273"/>
                </a:cubicBezTo>
                <a:cubicBezTo>
                  <a:pt x="531" y="275"/>
                  <a:pt x="530" y="277"/>
                  <a:pt x="529" y="280"/>
                </a:cubicBezTo>
                <a:cubicBezTo>
                  <a:pt x="529" y="281"/>
                  <a:pt x="530" y="283"/>
                  <a:pt x="530" y="284"/>
                </a:cubicBezTo>
                <a:cubicBezTo>
                  <a:pt x="530" y="285"/>
                  <a:pt x="530" y="286"/>
                  <a:pt x="531" y="287"/>
                </a:cubicBezTo>
                <a:cubicBezTo>
                  <a:pt x="531" y="288"/>
                  <a:pt x="533" y="289"/>
                  <a:pt x="534" y="289"/>
                </a:cubicBezTo>
                <a:cubicBezTo>
                  <a:pt x="534" y="290"/>
                  <a:pt x="533" y="291"/>
                  <a:pt x="533" y="292"/>
                </a:cubicBezTo>
                <a:cubicBezTo>
                  <a:pt x="533" y="293"/>
                  <a:pt x="533" y="294"/>
                  <a:pt x="533" y="295"/>
                </a:cubicBezTo>
                <a:cubicBezTo>
                  <a:pt x="533" y="297"/>
                  <a:pt x="531" y="301"/>
                  <a:pt x="529" y="302"/>
                </a:cubicBezTo>
                <a:cubicBezTo>
                  <a:pt x="528" y="303"/>
                  <a:pt x="526" y="303"/>
                  <a:pt x="526" y="305"/>
                </a:cubicBezTo>
                <a:cubicBezTo>
                  <a:pt x="527" y="305"/>
                  <a:pt x="528" y="304"/>
                  <a:pt x="529" y="304"/>
                </a:cubicBezTo>
                <a:cubicBezTo>
                  <a:pt x="530" y="304"/>
                  <a:pt x="533" y="304"/>
                  <a:pt x="533" y="305"/>
                </a:cubicBezTo>
                <a:cubicBezTo>
                  <a:pt x="534" y="306"/>
                  <a:pt x="532" y="307"/>
                  <a:pt x="534" y="308"/>
                </a:cubicBezTo>
                <a:cubicBezTo>
                  <a:pt x="534" y="308"/>
                  <a:pt x="533" y="309"/>
                  <a:pt x="533" y="309"/>
                </a:cubicBezTo>
                <a:cubicBezTo>
                  <a:pt x="533" y="311"/>
                  <a:pt x="534" y="310"/>
                  <a:pt x="534" y="311"/>
                </a:cubicBezTo>
                <a:cubicBezTo>
                  <a:pt x="534" y="312"/>
                  <a:pt x="533" y="313"/>
                  <a:pt x="535" y="314"/>
                </a:cubicBezTo>
                <a:cubicBezTo>
                  <a:pt x="534" y="314"/>
                  <a:pt x="534" y="315"/>
                  <a:pt x="534" y="316"/>
                </a:cubicBezTo>
                <a:cubicBezTo>
                  <a:pt x="536" y="317"/>
                  <a:pt x="538" y="317"/>
                  <a:pt x="534" y="319"/>
                </a:cubicBezTo>
                <a:cubicBezTo>
                  <a:pt x="535" y="319"/>
                  <a:pt x="535" y="319"/>
                  <a:pt x="536" y="320"/>
                </a:cubicBezTo>
                <a:cubicBezTo>
                  <a:pt x="535" y="321"/>
                  <a:pt x="535" y="321"/>
                  <a:pt x="534" y="321"/>
                </a:cubicBezTo>
                <a:cubicBezTo>
                  <a:pt x="534" y="322"/>
                  <a:pt x="533" y="322"/>
                  <a:pt x="532" y="323"/>
                </a:cubicBezTo>
                <a:cubicBezTo>
                  <a:pt x="532" y="323"/>
                  <a:pt x="533" y="324"/>
                  <a:pt x="533" y="324"/>
                </a:cubicBezTo>
                <a:cubicBezTo>
                  <a:pt x="533" y="324"/>
                  <a:pt x="532" y="325"/>
                  <a:pt x="532" y="325"/>
                </a:cubicBezTo>
                <a:cubicBezTo>
                  <a:pt x="532" y="326"/>
                  <a:pt x="532" y="326"/>
                  <a:pt x="532" y="327"/>
                </a:cubicBezTo>
                <a:cubicBezTo>
                  <a:pt x="532" y="327"/>
                  <a:pt x="532" y="327"/>
                  <a:pt x="533" y="327"/>
                </a:cubicBezTo>
                <a:cubicBezTo>
                  <a:pt x="532" y="329"/>
                  <a:pt x="531" y="329"/>
                  <a:pt x="530" y="330"/>
                </a:cubicBezTo>
                <a:cubicBezTo>
                  <a:pt x="528" y="332"/>
                  <a:pt x="527" y="335"/>
                  <a:pt x="526" y="337"/>
                </a:cubicBezTo>
                <a:cubicBezTo>
                  <a:pt x="526" y="337"/>
                  <a:pt x="525" y="339"/>
                  <a:pt x="525" y="340"/>
                </a:cubicBezTo>
                <a:cubicBezTo>
                  <a:pt x="525" y="341"/>
                  <a:pt x="528" y="341"/>
                  <a:pt x="528" y="343"/>
                </a:cubicBezTo>
                <a:cubicBezTo>
                  <a:pt x="530" y="343"/>
                  <a:pt x="532" y="345"/>
                  <a:pt x="534" y="347"/>
                </a:cubicBezTo>
                <a:cubicBezTo>
                  <a:pt x="535" y="348"/>
                  <a:pt x="536" y="348"/>
                  <a:pt x="537" y="349"/>
                </a:cubicBezTo>
                <a:cubicBezTo>
                  <a:pt x="537" y="350"/>
                  <a:pt x="539" y="352"/>
                  <a:pt x="538" y="352"/>
                </a:cubicBezTo>
                <a:cubicBezTo>
                  <a:pt x="541" y="353"/>
                  <a:pt x="541" y="358"/>
                  <a:pt x="542" y="360"/>
                </a:cubicBezTo>
                <a:cubicBezTo>
                  <a:pt x="542" y="361"/>
                  <a:pt x="543" y="361"/>
                  <a:pt x="543" y="362"/>
                </a:cubicBezTo>
                <a:cubicBezTo>
                  <a:pt x="543" y="363"/>
                  <a:pt x="543" y="364"/>
                  <a:pt x="543" y="365"/>
                </a:cubicBezTo>
                <a:cubicBezTo>
                  <a:pt x="543" y="369"/>
                  <a:pt x="544" y="377"/>
                  <a:pt x="542" y="381"/>
                </a:cubicBezTo>
                <a:cubicBezTo>
                  <a:pt x="540" y="382"/>
                  <a:pt x="539" y="384"/>
                  <a:pt x="538" y="385"/>
                </a:cubicBezTo>
                <a:cubicBezTo>
                  <a:pt x="536" y="387"/>
                  <a:pt x="535" y="389"/>
                  <a:pt x="533" y="391"/>
                </a:cubicBezTo>
                <a:cubicBezTo>
                  <a:pt x="532" y="392"/>
                  <a:pt x="532" y="392"/>
                  <a:pt x="531" y="393"/>
                </a:cubicBezTo>
                <a:cubicBezTo>
                  <a:pt x="529" y="395"/>
                  <a:pt x="527" y="395"/>
                  <a:pt x="524" y="397"/>
                </a:cubicBezTo>
                <a:cubicBezTo>
                  <a:pt x="523" y="397"/>
                  <a:pt x="521" y="399"/>
                  <a:pt x="520" y="399"/>
                </a:cubicBezTo>
                <a:cubicBezTo>
                  <a:pt x="520" y="398"/>
                  <a:pt x="521" y="398"/>
                  <a:pt x="522" y="397"/>
                </a:cubicBezTo>
                <a:cubicBezTo>
                  <a:pt x="521" y="397"/>
                  <a:pt x="519" y="397"/>
                  <a:pt x="518" y="398"/>
                </a:cubicBezTo>
                <a:cubicBezTo>
                  <a:pt x="517" y="398"/>
                  <a:pt x="516" y="398"/>
                  <a:pt x="516" y="398"/>
                </a:cubicBezTo>
                <a:cubicBezTo>
                  <a:pt x="516" y="399"/>
                  <a:pt x="517" y="399"/>
                  <a:pt x="517" y="400"/>
                </a:cubicBezTo>
                <a:cubicBezTo>
                  <a:pt x="516" y="400"/>
                  <a:pt x="516" y="400"/>
                  <a:pt x="516" y="401"/>
                </a:cubicBezTo>
                <a:cubicBezTo>
                  <a:pt x="518" y="401"/>
                  <a:pt x="517" y="402"/>
                  <a:pt x="518" y="403"/>
                </a:cubicBezTo>
                <a:cubicBezTo>
                  <a:pt x="518" y="403"/>
                  <a:pt x="518" y="404"/>
                  <a:pt x="518" y="405"/>
                </a:cubicBezTo>
                <a:cubicBezTo>
                  <a:pt x="519" y="406"/>
                  <a:pt x="519" y="407"/>
                  <a:pt x="520" y="408"/>
                </a:cubicBezTo>
                <a:cubicBezTo>
                  <a:pt x="522" y="408"/>
                  <a:pt x="522" y="410"/>
                  <a:pt x="521" y="411"/>
                </a:cubicBezTo>
                <a:cubicBezTo>
                  <a:pt x="521" y="413"/>
                  <a:pt x="522" y="414"/>
                  <a:pt x="522" y="415"/>
                </a:cubicBezTo>
                <a:cubicBezTo>
                  <a:pt x="521" y="417"/>
                  <a:pt x="522" y="419"/>
                  <a:pt x="522" y="420"/>
                </a:cubicBezTo>
                <a:cubicBezTo>
                  <a:pt x="522" y="422"/>
                  <a:pt x="522" y="423"/>
                  <a:pt x="522" y="424"/>
                </a:cubicBezTo>
                <a:cubicBezTo>
                  <a:pt x="524" y="425"/>
                  <a:pt x="524" y="427"/>
                  <a:pt x="524" y="429"/>
                </a:cubicBezTo>
                <a:cubicBezTo>
                  <a:pt x="524" y="430"/>
                  <a:pt x="526" y="431"/>
                  <a:pt x="526" y="433"/>
                </a:cubicBezTo>
                <a:cubicBezTo>
                  <a:pt x="527" y="435"/>
                  <a:pt x="525" y="436"/>
                  <a:pt x="524" y="438"/>
                </a:cubicBezTo>
                <a:cubicBezTo>
                  <a:pt x="524" y="438"/>
                  <a:pt x="523" y="440"/>
                  <a:pt x="523" y="440"/>
                </a:cubicBezTo>
                <a:cubicBezTo>
                  <a:pt x="522" y="441"/>
                  <a:pt x="522" y="441"/>
                  <a:pt x="523" y="442"/>
                </a:cubicBezTo>
                <a:cubicBezTo>
                  <a:pt x="523" y="443"/>
                  <a:pt x="524" y="443"/>
                  <a:pt x="524" y="444"/>
                </a:cubicBezTo>
                <a:cubicBezTo>
                  <a:pt x="524" y="445"/>
                  <a:pt x="524" y="446"/>
                  <a:pt x="523" y="446"/>
                </a:cubicBezTo>
                <a:cubicBezTo>
                  <a:pt x="523" y="446"/>
                  <a:pt x="522" y="446"/>
                  <a:pt x="523" y="445"/>
                </a:cubicBezTo>
                <a:cubicBezTo>
                  <a:pt x="521" y="445"/>
                  <a:pt x="521" y="444"/>
                  <a:pt x="521" y="443"/>
                </a:cubicBezTo>
                <a:cubicBezTo>
                  <a:pt x="519" y="443"/>
                  <a:pt x="519" y="443"/>
                  <a:pt x="519" y="444"/>
                </a:cubicBezTo>
                <a:cubicBezTo>
                  <a:pt x="518" y="444"/>
                  <a:pt x="519" y="445"/>
                  <a:pt x="518" y="445"/>
                </a:cubicBezTo>
                <a:cubicBezTo>
                  <a:pt x="518" y="445"/>
                  <a:pt x="517" y="445"/>
                  <a:pt x="517" y="446"/>
                </a:cubicBezTo>
                <a:cubicBezTo>
                  <a:pt x="516" y="447"/>
                  <a:pt x="516" y="448"/>
                  <a:pt x="516" y="449"/>
                </a:cubicBezTo>
                <a:cubicBezTo>
                  <a:pt x="515" y="449"/>
                  <a:pt x="514" y="448"/>
                  <a:pt x="513" y="448"/>
                </a:cubicBezTo>
                <a:cubicBezTo>
                  <a:pt x="512" y="447"/>
                  <a:pt x="511" y="447"/>
                  <a:pt x="511" y="446"/>
                </a:cubicBezTo>
                <a:cubicBezTo>
                  <a:pt x="509" y="445"/>
                  <a:pt x="510" y="443"/>
                  <a:pt x="509" y="441"/>
                </a:cubicBezTo>
                <a:cubicBezTo>
                  <a:pt x="508" y="440"/>
                  <a:pt x="507" y="439"/>
                  <a:pt x="506" y="438"/>
                </a:cubicBezTo>
                <a:cubicBezTo>
                  <a:pt x="504" y="437"/>
                  <a:pt x="503" y="437"/>
                  <a:pt x="502" y="436"/>
                </a:cubicBezTo>
                <a:cubicBezTo>
                  <a:pt x="502" y="434"/>
                  <a:pt x="501" y="433"/>
                  <a:pt x="501" y="432"/>
                </a:cubicBezTo>
                <a:cubicBezTo>
                  <a:pt x="500" y="432"/>
                  <a:pt x="499" y="429"/>
                  <a:pt x="498" y="428"/>
                </a:cubicBezTo>
                <a:cubicBezTo>
                  <a:pt x="497" y="427"/>
                  <a:pt x="496" y="427"/>
                  <a:pt x="495" y="426"/>
                </a:cubicBezTo>
                <a:cubicBezTo>
                  <a:pt x="494" y="424"/>
                  <a:pt x="496" y="421"/>
                  <a:pt x="496" y="419"/>
                </a:cubicBezTo>
                <a:cubicBezTo>
                  <a:pt x="496" y="417"/>
                  <a:pt x="497" y="414"/>
                  <a:pt x="496" y="412"/>
                </a:cubicBezTo>
                <a:cubicBezTo>
                  <a:pt x="496" y="409"/>
                  <a:pt x="494" y="408"/>
                  <a:pt x="494" y="405"/>
                </a:cubicBezTo>
                <a:cubicBezTo>
                  <a:pt x="494" y="402"/>
                  <a:pt x="498" y="394"/>
                  <a:pt x="492" y="393"/>
                </a:cubicBezTo>
                <a:cubicBezTo>
                  <a:pt x="491" y="393"/>
                  <a:pt x="491" y="393"/>
                  <a:pt x="490" y="393"/>
                </a:cubicBezTo>
                <a:cubicBezTo>
                  <a:pt x="490" y="393"/>
                  <a:pt x="489" y="393"/>
                  <a:pt x="489" y="393"/>
                </a:cubicBezTo>
                <a:cubicBezTo>
                  <a:pt x="487" y="392"/>
                  <a:pt x="486" y="392"/>
                  <a:pt x="485" y="392"/>
                </a:cubicBezTo>
                <a:cubicBezTo>
                  <a:pt x="483" y="392"/>
                  <a:pt x="482" y="391"/>
                  <a:pt x="480" y="391"/>
                </a:cubicBezTo>
                <a:cubicBezTo>
                  <a:pt x="479" y="391"/>
                  <a:pt x="478" y="392"/>
                  <a:pt x="476" y="392"/>
                </a:cubicBezTo>
                <a:cubicBezTo>
                  <a:pt x="473" y="393"/>
                  <a:pt x="471" y="391"/>
                  <a:pt x="469" y="389"/>
                </a:cubicBezTo>
                <a:cubicBezTo>
                  <a:pt x="468" y="388"/>
                  <a:pt x="467" y="387"/>
                  <a:pt x="465" y="386"/>
                </a:cubicBezTo>
                <a:cubicBezTo>
                  <a:pt x="464" y="386"/>
                  <a:pt x="463" y="386"/>
                  <a:pt x="462" y="385"/>
                </a:cubicBezTo>
                <a:cubicBezTo>
                  <a:pt x="460" y="384"/>
                  <a:pt x="458" y="383"/>
                  <a:pt x="455" y="382"/>
                </a:cubicBezTo>
                <a:cubicBezTo>
                  <a:pt x="453" y="381"/>
                  <a:pt x="451" y="380"/>
                  <a:pt x="449" y="378"/>
                </a:cubicBezTo>
                <a:cubicBezTo>
                  <a:pt x="449" y="377"/>
                  <a:pt x="448" y="376"/>
                  <a:pt x="447" y="374"/>
                </a:cubicBezTo>
                <a:cubicBezTo>
                  <a:pt x="447" y="374"/>
                  <a:pt x="447" y="374"/>
                  <a:pt x="446" y="373"/>
                </a:cubicBezTo>
                <a:cubicBezTo>
                  <a:pt x="445" y="372"/>
                  <a:pt x="444" y="372"/>
                  <a:pt x="443" y="371"/>
                </a:cubicBezTo>
                <a:cubicBezTo>
                  <a:pt x="442" y="370"/>
                  <a:pt x="441" y="369"/>
                  <a:pt x="440" y="368"/>
                </a:cubicBezTo>
                <a:cubicBezTo>
                  <a:pt x="439" y="368"/>
                  <a:pt x="437" y="367"/>
                  <a:pt x="436" y="367"/>
                </a:cubicBezTo>
                <a:cubicBezTo>
                  <a:pt x="434" y="367"/>
                  <a:pt x="433" y="366"/>
                  <a:pt x="431" y="365"/>
                </a:cubicBezTo>
                <a:cubicBezTo>
                  <a:pt x="431" y="365"/>
                  <a:pt x="430" y="365"/>
                  <a:pt x="429" y="365"/>
                </a:cubicBezTo>
                <a:cubicBezTo>
                  <a:pt x="429" y="364"/>
                  <a:pt x="428" y="364"/>
                  <a:pt x="427" y="363"/>
                </a:cubicBezTo>
                <a:cubicBezTo>
                  <a:pt x="426" y="363"/>
                  <a:pt x="425" y="362"/>
                  <a:pt x="423" y="362"/>
                </a:cubicBezTo>
                <a:cubicBezTo>
                  <a:pt x="420" y="361"/>
                  <a:pt x="418" y="363"/>
                  <a:pt x="415" y="364"/>
                </a:cubicBezTo>
                <a:cubicBezTo>
                  <a:pt x="414" y="364"/>
                  <a:pt x="410" y="364"/>
                  <a:pt x="408" y="365"/>
                </a:cubicBezTo>
                <a:cubicBezTo>
                  <a:pt x="410" y="363"/>
                  <a:pt x="410" y="360"/>
                  <a:pt x="409" y="357"/>
                </a:cubicBezTo>
                <a:cubicBezTo>
                  <a:pt x="409" y="356"/>
                  <a:pt x="407" y="355"/>
                  <a:pt x="407" y="353"/>
                </a:cubicBezTo>
                <a:cubicBezTo>
                  <a:pt x="406" y="349"/>
                  <a:pt x="405" y="338"/>
                  <a:pt x="399" y="337"/>
                </a:cubicBezTo>
                <a:cubicBezTo>
                  <a:pt x="398" y="337"/>
                  <a:pt x="396" y="337"/>
                  <a:pt x="395" y="338"/>
                </a:cubicBezTo>
                <a:cubicBezTo>
                  <a:pt x="395" y="338"/>
                  <a:pt x="394" y="339"/>
                  <a:pt x="393" y="339"/>
                </a:cubicBezTo>
                <a:cubicBezTo>
                  <a:pt x="392" y="338"/>
                  <a:pt x="392" y="337"/>
                  <a:pt x="392" y="337"/>
                </a:cubicBezTo>
                <a:cubicBezTo>
                  <a:pt x="391" y="336"/>
                  <a:pt x="391" y="335"/>
                  <a:pt x="391" y="334"/>
                </a:cubicBezTo>
                <a:cubicBezTo>
                  <a:pt x="390" y="333"/>
                  <a:pt x="390" y="332"/>
                  <a:pt x="389" y="332"/>
                </a:cubicBezTo>
                <a:cubicBezTo>
                  <a:pt x="389" y="330"/>
                  <a:pt x="390" y="330"/>
                  <a:pt x="390" y="329"/>
                </a:cubicBezTo>
                <a:cubicBezTo>
                  <a:pt x="391" y="326"/>
                  <a:pt x="389" y="323"/>
                  <a:pt x="389" y="320"/>
                </a:cubicBezTo>
                <a:cubicBezTo>
                  <a:pt x="389" y="318"/>
                  <a:pt x="390" y="317"/>
                  <a:pt x="390" y="316"/>
                </a:cubicBezTo>
                <a:cubicBezTo>
                  <a:pt x="390" y="315"/>
                  <a:pt x="390" y="314"/>
                  <a:pt x="390" y="314"/>
                </a:cubicBezTo>
                <a:cubicBezTo>
                  <a:pt x="390" y="313"/>
                  <a:pt x="391" y="313"/>
                  <a:pt x="391" y="312"/>
                </a:cubicBezTo>
                <a:cubicBezTo>
                  <a:pt x="391" y="311"/>
                  <a:pt x="391" y="310"/>
                  <a:pt x="391" y="310"/>
                </a:cubicBezTo>
                <a:cubicBezTo>
                  <a:pt x="390" y="309"/>
                  <a:pt x="389" y="309"/>
                  <a:pt x="390" y="308"/>
                </a:cubicBezTo>
                <a:cubicBezTo>
                  <a:pt x="391" y="308"/>
                  <a:pt x="391" y="308"/>
                  <a:pt x="392" y="307"/>
                </a:cubicBezTo>
                <a:cubicBezTo>
                  <a:pt x="392" y="306"/>
                  <a:pt x="393" y="305"/>
                  <a:pt x="393" y="303"/>
                </a:cubicBezTo>
                <a:cubicBezTo>
                  <a:pt x="394" y="302"/>
                  <a:pt x="394" y="300"/>
                  <a:pt x="395" y="299"/>
                </a:cubicBezTo>
                <a:cubicBezTo>
                  <a:pt x="396" y="299"/>
                  <a:pt x="396" y="299"/>
                  <a:pt x="396" y="298"/>
                </a:cubicBezTo>
                <a:cubicBezTo>
                  <a:pt x="396" y="298"/>
                  <a:pt x="396" y="297"/>
                  <a:pt x="396" y="297"/>
                </a:cubicBezTo>
                <a:cubicBezTo>
                  <a:pt x="396" y="297"/>
                  <a:pt x="396" y="296"/>
                  <a:pt x="396" y="296"/>
                </a:cubicBezTo>
                <a:cubicBezTo>
                  <a:pt x="396" y="295"/>
                  <a:pt x="396" y="295"/>
                  <a:pt x="397" y="295"/>
                </a:cubicBezTo>
                <a:cubicBezTo>
                  <a:pt x="397" y="295"/>
                  <a:pt x="398" y="295"/>
                  <a:pt x="398" y="294"/>
                </a:cubicBezTo>
                <a:cubicBezTo>
                  <a:pt x="397" y="293"/>
                  <a:pt x="397" y="293"/>
                  <a:pt x="396" y="293"/>
                </a:cubicBezTo>
                <a:cubicBezTo>
                  <a:pt x="397" y="292"/>
                  <a:pt x="398" y="290"/>
                  <a:pt x="399" y="289"/>
                </a:cubicBezTo>
                <a:cubicBezTo>
                  <a:pt x="401" y="288"/>
                  <a:pt x="404" y="288"/>
                  <a:pt x="401" y="285"/>
                </a:cubicBezTo>
                <a:cubicBezTo>
                  <a:pt x="401" y="285"/>
                  <a:pt x="400" y="285"/>
                  <a:pt x="400" y="284"/>
                </a:cubicBezTo>
                <a:cubicBezTo>
                  <a:pt x="401" y="284"/>
                  <a:pt x="402" y="285"/>
                  <a:pt x="403" y="285"/>
                </a:cubicBezTo>
                <a:cubicBezTo>
                  <a:pt x="403" y="285"/>
                  <a:pt x="404" y="286"/>
                  <a:pt x="405" y="286"/>
                </a:cubicBezTo>
                <a:cubicBezTo>
                  <a:pt x="406" y="285"/>
                  <a:pt x="403" y="283"/>
                  <a:pt x="403" y="283"/>
                </a:cubicBezTo>
                <a:cubicBezTo>
                  <a:pt x="403" y="283"/>
                  <a:pt x="403" y="283"/>
                  <a:pt x="404" y="283"/>
                </a:cubicBezTo>
                <a:cubicBezTo>
                  <a:pt x="404" y="283"/>
                  <a:pt x="404" y="282"/>
                  <a:pt x="404" y="282"/>
                </a:cubicBezTo>
                <a:cubicBezTo>
                  <a:pt x="404" y="282"/>
                  <a:pt x="405" y="282"/>
                  <a:pt x="405" y="281"/>
                </a:cubicBezTo>
                <a:cubicBezTo>
                  <a:pt x="405" y="281"/>
                  <a:pt x="403" y="280"/>
                  <a:pt x="405" y="280"/>
                </a:cubicBezTo>
                <a:cubicBezTo>
                  <a:pt x="405" y="280"/>
                  <a:pt x="404" y="279"/>
                  <a:pt x="405" y="279"/>
                </a:cubicBezTo>
                <a:cubicBezTo>
                  <a:pt x="405" y="279"/>
                  <a:pt x="406" y="279"/>
                  <a:pt x="406" y="279"/>
                </a:cubicBezTo>
                <a:cubicBezTo>
                  <a:pt x="407" y="279"/>
                  <a:pt x="407" y="278"/>
                  <a:pt x="407" y="278"/>
                </a:cubicBezTo>
                <a:cubicBezTo>
                  <a:pt x="408" y="278"/>
                  <a:pt x="408" y="280"/>
                  <a:pt x="409" y="280"/>
                </a:cubicBezTo>
                <a:cubicBezTo>
                  <a:pt x="409" y="279"/>
                  <a:pt x="409" y="278"/>
                  <a:pt x="409" y="278"/>
                </a:cubicBezTo>
                <a:cubicBezTo>
                  <a:pt x="408" y="277"/>
                  <a:pt x="408" y="276"/>
                  <a:pt x="408" y="276"/>
                </a:cubicBezTo>
                <a:cubicBezTo>
                  <a:pt x="408" y="275"/>
                  <a:pt x="407" y="275"/>
                  <a:pt x="407" y="274"/>
                </a:cubicBezTo>
                <a:cubicBezTo>
                  <a:pt x="408" y="275"/>
                  <a:pt x="409" y="275"/>
                  <a:pt x="410" y="276"/>
                </a:cubicBezTo>
                <a:cubicBezTo>
                  <a:pt x="411" y="276"/>
                  <a:pt x="413" y="276"/>
                  <a:pt x="412" y="275"/>
                </a:cubicBezTo>
                <a:cubicBezTo>
                  <a:pt x="412" y="275"/>
                  <a:pt x="411" y="275"/>
                  <a:pt x="410" y="275"/>
                </a:cubicBezTo>
                <a:cubicBezTo>
                  <a:pt x="410" y="275"/>
                  <a:pt x="409" y="273"/>
                  <a:pt x="409" y="273"/>
                </a:cubicBezTo>
                <a:cubicBezTo>
                  <a:pt x="410" y="272"/>
                  <a:pt x="412" y="273"/>
                  <a:pt x="413" y="273"/>
                </a:cubicBezTo>
                <a:cubicBezTo>
                  <a:pt x="417" y="271"/>
                  <a:pt x="410" y="271"/>
                  <a:pt x="410" y="268"/>
                </a:cubicBezTo>
                <a:cubicBezTo>
                  <a:pt x="411" y="268"/>
                  <a:pt x="413" y="269"/>
                  <a:pt x="413" y="267"/>
                </a:cubicBezTo>
                <a:cubicBezTo>
                  <a:pt x="414" y="268"/>
                  <a:pt x="417" y="268"/>
                  <a:pt x="418" y="268"/>
                </a:cubicBezTo>
                <a:cubicBezTo>
                  <a:pt x="419" y="267"/>
                  <a:pt x="421" y="266"/>
                  <a:pt x="422" y="266"/>
                </a:cubicBezTo>
                <a:cubicBezTo>
                  <a:pt x="423" y="265"/>
                  <a:pt x="424" y="265"/>
                  <a:pt x="425" y="264"/>
                </a:cubicBezTo>
                <a:cubicBezTo>
                  <a:pt x="425" y="263"/>
                  <a:pt x="425" y="261"/>
                  <a:pt x="425" y="260"/>
                </a:cubicBezTo>
                <a:cubicBezTo>
                  <a:pt x="425" y="260"/>
                  <a:pt x="424" y="260"/>
                  <a:pt x="424" y="260"/>
                </a:cubicBezTo>
                <a:cubicBezTo>
                  <a:pt x="425" y="258"/>
                  <a:pt x="423" y="256"/>
                  <a:pt x="421" y="255"/>
                </a:cubicBezTo>
                <a:cubicBezTo>
                  <a:pt x="421" y="254"/>
                  <a:pt x="421" y="254"/>
                  <a:pt x="420" y="254"/>
                </a:cubicBezTo>
                <a:cubicBezTo>
                  <a:pt x="419" y="254"/>
                  <a:pt x="419" y="254"/>
                  <a:pt x="418" y="253"/>
                </a:cubicBezTo>
                <a:cubicBezTo>
                  <a:pt x="418" y="253"/>
                  <a:pt x="416" y="252"/>
                  <a:pt x="416" y="251"/>
                </a:cubicBezTo>
                <a:cubicBezTo>
                  <a:pt x="418" y="251"/>
                  <a:pt x="419" y="252"/>
                  <a:pt x="421" y="253"/>
                </a:cubicBezTo>
                <a:cubicBezTo>
                  <a:pt x="421" y="253"/>
                  <a:pt x="422" y="254"/>
                  <a:pt x="423" y="255"/>
                </a:cubicBezTo>
                <a:cubicBezTo>
                  <a:pt x="423" y="255"/>
                  <a:pt x="423" y="256"/>
                  <a:pt x="424" y="256"/>
                </a:cubicBezTo>
                <a:cubicBezTo>
                  <a:pt x="424" y="255"/>
                  <a:pt x="425" y="256"/>
                  <a:pt x="425" y="255"/>
                </a:cubicBezTo>
                <a:cubicBezTo>
                  <a:pt x="425" y="254"/>
                  <a:pt x="425" y="254"/>
                  <a:pt x="424" y="253"/>
                </a:cubicBezTo>
                <a:cubicBezTo>
                  <a:pt x="425" y="253"/>
                  <a:pt x="426" y="253"/>
                  <a:pt x="427" y="253"/>
                </a:cubicBezTo>
                <a:cubicBezTo>
                  <a:pt x="428" y="253"/>
                  <a:pt x="428" y="252"/>
                  <a:pt x="429" y="251"/>
                </a:cubicBezTo>
                <a:cubicBezTo>
                  <a:pt x="429" y="251"/>
                  <a:pt x="430" y="250"/>
                  <a:pt x="430" y="249"/>
                </a:cubicBezTo>
                <a:cubicBezTo>
                  <a:pt x="430" y="248"/>
                  <a:pt x="429" y="248"/>
                  <a:pt x="429" y="247"/>
                </a:cubicBezTo>
                <a:cubicBezTo>
                  <a:pt x="429" y="247"/>
                  <a:pt x="430" y="247"/>
                  <a:pt x="430" y="248"/>
                </a:cubicBezTo>
                <a:cubicBezTo>
                  <a:pt x="430" y="248"/>
                  <a:pt x="430" y="248"/>
                  <a:pt x="430" y="248"/>
                </a:cubicBezTo>
                <a:cubicBezTo>
                  <a:pt x="430" y="247"/>
                  <a:pt x="430" y="247"/>
                  <a:pt x="430" y="247"/>
                </a:cubicBezTo>
                <a:cubicBezTo>
                  <a:pt x="433" y="247"/>
                  <a:pt x="431" y="242"/>
                  <a:pt x="430" y="242"/>
                </a:cubicBezTo>
                <a:cubicBezTo>
                  <a:pt x="431" y="242"/>
                  <a:pt x="432" y="244"/>
                  <a:pt x="432" y="244"/>
                </a:cubicBezTo>
                <a:cubicBezTo>
                  <a:pt x="432" y="244"/>
                  <a:pt x="433" y="245"/>
                  <a:pt x="433" y="245"/>
                </a:cubicBezTo>
                <a:cubicBezTo>
                  <a:pt x="433" y="246"/>
                  <a:pt x="434" y="246"/>
                  <a:pt x="434" y="246"/>
                </a:cubicBezTo>
                <a:cubicBezTo>
                  <a:pt x="434" y="245"/>
                  <a:pt x="434" y="245"/>
                  <a:pt x="434" y="245"/>
                </a:cubicBezTo>
                <a:cubicBezTo>
                  <a:pt x="436" y="245"/>
                  <a:pt x="436" y="248"/>
                  <a:pt x="438" y="246"/>
                </a:cubicBezTo>
                <a:cubicBezTo>
                  <a:pt x="438" y="246"/>
                  <a:pt x="438" y="246"/>
                  <a:pt x="437" y="245"/>
                </a:cubicBezTo>
                <a:cubicBezTo>
                  <a:pt x="439" y="245"/>
                  <a:pt x="439" y="246"/>
                  <a:pt x="440" y="246"/>
                </a:cubicBezTo>
                <a:cubicBezTo>
                  <a:pt x="442" y="246"/>
                  <a:pt x="443" y="244"/>
                  <a:pt x="445" y="243"/>
                </a:cubicBezTo>
                <a:cubicBezTo>
                  <a:pt x="445" y="243"/>
                  <a:pt x="446" y="242"/>
                  <a:pt x="447" y="242"/>
                </a:cubicBezTo>
                <a:cubicBezTo>
                  <a:pt x="447" y="241"/>
                  <a:pt x="447" y="240"/>
                  <a:pt x="447" y="239"/>
                </a:cubicBezTo>
                <a:cubicBezTo>
                  <a:pt x="447" y="239"/>
                  <a:pt x="448" y="239"/>
                  <a:pt x="448" y="238"/>
                </a:cubicBezTo>
                <a:cubicBezTo>
                  <a:pt x="448" y="238"/>
                  <a:pt x="448" y="238"/>
                  <a:pt x="448" y="237"/>
                </a:cubicBezTo>
                <a:cubicBezTo>
                  <a:pt x="448" y="237"/>
                  <a:pt x="448" y="236"/>
                  <a:pt x="449" y="235"/>
                </a:cubicBezTo>
                <a:cubicBezTo>
                  <a:pt x="450" y="235"/>
                  <a:pt x="450" y="235"/>
                  <a:pt x="451" y="234"/>
                </a:cubicBezTo>
                <a:cubicBezTo>
                  <a:pt x="451" y="233"/>
                  <a:pt x="451" y="232"/>
                  <a:pt x="451" y="232"/>
                </a:cubicBezTo>
                <a:cubicBezTo>
                  <a:pt x="452" y="232"/>
                  <a:pt x="453" y="230"/>
                  <a:pt x="453" y="229"/>
                </a:cubicBezTo>
                <a:cubicBezTo>
                  <a:pt x="453" y="229"/>
                  <a:pt x="453" y="228"/>
                  <a:pt x="454" y="228"/>
                </a:cubicBezTo>
                <a:cubicBezTo>
                  <a:pt x="454" y="227"/>
                  <a:pt x="455" y="227"/>
                  <a:pt x="455" y="227"/>
                </a:cubicBezTo>
                <a:cubicBezTo>
                  <a:pt x="455" y="226"/>
                  <a:pt x="455" y="226"/>
                  <a:pt x="455" y="226"/>
                </a:cubicBezTo>
                <a:cubicBezTo>
                  <a:pt x="455" y="224"/>
                  <a:pt x="456" y="223"/>
                  <a:pt x="455" y="222"/>
                </a:cubicBezTo>
                <a:cubicBezTo>
                  <a:pt x="454" y="220"/>
                  <a:pt x="450" y="220"/>
                  <a:pt x="447" y="220"/>
                </a:cubicBezTo>
                <a:cubicBezTo>
                  <a:pt x="445" y="220"/>
                  <a:pt x="443" y="220"/>
                  <a:pt x="441" y="219"/>
                </a:cubicBezTo>
                <a:cubicBezTo>
                  <a:pt x="441" y="219"/>
                  <a:pt x="439" y="219"/>
                  <a:pt x="438" y="219"/>
                </a:cubicBezTo>
                <a:cubicBezTo>
                  <a:pt x="438" y="218"/>
                  <a:pt x="438" y="218"/>
                  <a:pt x="438" y="218"/>
                </a:cubicBezTo>
                <a:cubicBezTo>
                  <a:pt x="437" y="217"/>
                  <a:pt x="437" y="217"/>
                  <a:pt x="436" y="217"/>
                </a:cubicBezTo>
                <a:cubicBezTo>
                  <a:pt x="435" y="215"/>
                  <a:pt x="434" y="214"/>
                  <a:pt x="434" y="212"/>
                </a:cubicBezTo>
                <a:cubicBezTo>
                  <a:pt x="433" y="212"/>
                  <a:pt x="433" y="212"/>
                  <a:pt x="432" y="211"/>
                </a:cubicBezTo>
                <a:cubicBezTo>
                  <a:pt x="432" y="211"/>
                  <a:pt x="431" y="211"/>
                  <a:pt x="431" y="210"/>
                </a:cubicBezTo>
                <a:cubicBezTo>
                  <a:pt x="430" y="210"/>
                  <a:pt x="429" y="209"/>
                  <a:pt x="428" y="209"/>
                </a:cubicBezTo>
                <a:cubicBezTo>
                  <a:pt x="428" y="209"/>
                  <a:pt x="428" y="208"/>
                  <a:pt x="428" y="208"/>
                </a:cubicBezTo>
                <a:cubicBezTo>
                  <a:pt x="430" y="208"/>
                  <a:pt x="430" y="209"/>
                  <a:pt x="431" y="209"/>
                </a:cubicBezTo>
                <a:cubicBezTo>
                  <a:pt x="433" y="209"/>
                  <a:pt x="432" y="208"/>
                  <a:pt x="432" y="207"/>
                </a:cubicBezTo>
                <a:cubicBezTo>
                  <a:pt x="433" y="207"/>
                  <a:pt x="434" y="208"/>
                  <a:pt x="435" y="209"/>
                </a:cubicBezTo>
                <a:cubicBezTo>
                  <a:pt x="436" y="210"/>
                  <a:pt x="437" y="210"/>
                  <a:pt x="437" y="211"/>
                </a:cubicBezTo>
                <a:cubicBezTo>
                  <a:pt x="438" y="211"/>
                  <a:pt x="438" y="212"/>
                  <a:pt x="439" y="212"/>
                </a:cubicBezTo>
                <a:cubicBezTo>
                  <a:pt x="439" y="212"/>
                  <a:pt x="440" y="213"/>
                  <a:pt x="440" y="213"/>
                </a:cubicBezTo>
                <a:cubicBezTo>
                  <a:pt x="441" y="214"/>
                  <a:pt x="442" y="215"/>
                  <a:pt x="443" y="215"/>
                </a:cubicBezTo>
                <a:cubicBezTo>
                  <a:pt x="444" y="216"/>
                  <a:pt x="445" y="218"/>
                  <a:pt x="446" y="219"/>
                </a:cubicBezTo>
                <a:cubicBezTo>
                  <a:pt x="447" y="219"/>
                  <a:pt x="448" y="219"/>
                  <a:pt x="449" y="219"/>
                </a:cubicBezTo>
                <a:cubicBezTo>
                  <a:pt x="450" y="219"/>
                  <a:pt x="451" y="220"/>
                  <a:pt x="452" y="220"/>
                </a:cubicBezTo>
                <a:cubicBezTo>
                  <a:pt x="454" y="219"/>
                  <a:pt x="453" y="217"/>
                  <a:pt x="454" y="216"/>
                </a:cubicBezTo>
                <a:cubicBezTo>
                  <a:pt x="455" y="215"/>
                  <a:pt x="456" y="215"/>
                  <a:pt x="457" y="214"/>
                </a:cubicBezTo>
                <a:cubicBezTo>
                  <a:pt x="458" y="213"/>
                  <a:pt x="458" y="213"/>
                  <a:pt x="459" y="212"/>
                </a:cubicBezTo>
                <a:cubicBezTo>
                  <a:pt x="460" y="211"/>
                  <a:pt x="459" y="209"/>
                  <a:pt x="460" y="208"/>
                </a:cubicBezTo>
                <a:cubicBezTo>
                  <a:pt x="461" y="207"/>
                  <a:pt x="462" y="206"/>
                  <a:pt x="463" y="206"/>
                </a:cubicBezTo>
                <a:cubicBezTo>
                  <a:pt x="464" y="205"/>
                  <a:pt x="464" y="205"/>
                  <a:pt x="464" y="204"/>
                </a:cubicBezTo>
                <a:cubicBezTo>
                  <a:pt x="464" y="203"/>
                  <a:pt x="465" y="203"/>
                  <a:pt x="465" y="202"/>
                </a:cubicBezTo>
                <a:cubicBezTo>
                  <a:pt x="464" y="202"/>
                  <a:pt x="463" y="200"/>
                  <a:pt x="462" y="200"/>
                </a:cubicBezTo>
                <a:cubicBezTo>
                  <a:pt x="461" y="200"/>
                  <a:pt x="461" y="200"/>
                  <a:pt x="460" y="199"/>
                </a:cubicBezTo>
                <a:cubicBezTo>
                  <a:pt x="458" y="198"/>
                  <a:pt x="458" y="198"/>
                  <a:pt x="458" y="197"/>
                </a:cubicBezTo>
                <a:cubicBezTo>
                  <a:pt x="458" y="197"/>
                  <a:pt x="458" y="195"/>
                  <a:pt x="458" y="196"/>
                </a:cubicBezTo>
                <a:cubicBezTo>
                  <a:pt x="458" y="196"/>
                  <a:pt x="458" y="195"/>
                  <a:pt x="458" y="195"/>
                </a:cubicBezTo>
                <a:cubicBezTo>
                  <a:pt x="458" y="195"/>
                  <a:pt x="459" y="195"/>
                  <a:pt x="460" y="195"/>
                </a:cubicBezTo>
                <a:cubicBezTo>
                  <a:pt x="461" y="195"/>
                  <a:pt x="463" y="195"/>
                  <a:pt x="464" y="196"/>
                </a:cubicBezTo>
                <a:cubicBezTo>
                  <a:pt x="464" y="195"/>
                  <a:pt x="464" y="195"/>
                  <a:pt x="464" y="195"/>
                </a:cubicBezTo>
                <a:cubicBezTo>
                  <a:pt x="465" y="195"/>
                  <a:pt x="467" y="195"/>
                  <a:pt x="467" y="194"/>
                </a:cubicBezTo>
                <a:cubicBezTo>
                  <a:pt x="468" y="194"/>
                  <a:pt x="468" y="194"/>
                  <a:pt x="469" y="195"/>
                </a:cubicBezTo>
                <a:cubicBezTo>
                  <a:pt x="470" y="196"/>
                  <a:pt x="469" y="199"/>
                  <a:pt x="470" y="200"/>
                </a:cubicBezTo>
                <a:cubicBezTo>
                  <a:pt x="470" y="200"/>
                  <a:pt x="471" y="200"/>
                  <a:pt x="472" y="200"/>
                </a:cubicBezTo>
                <a:cubicBezTo>
                  <a:pt x="473" y="200"/>
                  <a:pt x="473" y="201"/>
                  <a:pt x="474" y="201"/>
                </a:cubicBezTo>
                <a:cubicBezTo>
                  <a:pt x="475" y="202"/>
                  <a:pt x="476" y="201"/>
                  <a:pt x="477" y="202"/>
                </a:cubicBezTo>
                <a:cubicBezTo>
                  <a:pt x="477" y="203"/>
                  <a:pt x="476" y="204"/>
                  <a:pt x="477" y="205"/>
                </a:cubicBezTo>
                <a:cubicBezTo>
                  <a:pt x="478" y="206"/>
                  <a:pt x="480" y="207"/>
                  <a:pt x="479" y="209"/>
                </a:cubicBezTo>
                <a:cubicBezTo>
                  <a:pt x="480" y="210"/>
                  <a:pt x="480" y="211"/>
                  <a:pt x="481" y="211"/>
                </a:cubicBezTo>
                <a:cubicBezTo>
                  <a:pt x="481" y="212"/>
                  <a:pt x="481" y="212"/>
                  <a:pt x="482" y="212"/>
                </a:cubicBezTo>
                <a:cubicBezTo>
                  <a:pt x="483" y="213"/>
                  <a:pt x="484" y="213"/>
                  <a:pt x="484" y="213"/>
                </a:cubicBezTo>
                <a:cubicBezTo>
                  <a:pt x="486" y="213"/>
                  <a:pt x="489" y="212"/>
                  <a:pt x="487" y="211"/>
                </a:cubicBezTo>
                <a:cubicBezTo>
                  <a:pt x="486" y="210"/>
                  <a:pt x="483" y="211"/>
                  <a:pt x="483" y="209"/>
                </a:cubicBezTo>
                <a:cubicBezTo>
                  <a:pt x="483" y="208"/>
                  <a:pt x="486" y="210"/>
                  <a:pt x="487" y="209"/>
                </a:cubicBezTo>
                <a:cubicBezTo>
                  <a:pt x="487" y="208"/>
                  <a:pt x="485" y="208"/>
                  <a:pt x="484" y="208"/>
                </a:cubicBezTo>
                <a:cubicBezTo>
                  <a:pt x="484" y="208"/>
                  <a:pt x="484" y="207"/>
                  <a:pt x="483" y="207"/>
                </a:cubicBezTo>
                <a:cubicBezTo>
                  <a:pt x="483" y="207"/>
                  <a:pt x="483" y="206"/>
                  <a:pt x="483" y="206"/>
                </a:cubicBezTo>
                <a:cubicBezTo>
                  <a:pt x="482" y="205"/>
                  <a:pt x="482" y="205"/>
                  <a:pt x="482" y="204"/>
                </a:cubicBezTo>
                <a:cubicBezTo>
                  <a:pt x="481" y="204"/>
                  <a:pt x="480" y="204"/>
                  <a:pt x="480" y="204"/>
                </a:cubicBezTo>
                <a:cubicBezTo>
                  <a:pt x="479" y="204"/>
                  <a:pt x="478" y="203"/>
                  <a:pt x="477" y="202"/>
                </a:cubicBezTo>
                <a:cubicBezTo>
                  <a:pt x="478" y="202"/>
                  <a:pt x="478" y="202"/>
                  <a:pt x="479" y="202"/>
                </a:cubicBezTo>
                <a:cubicBezTo>
                  <a:pt x="478" y="201"/>
                  <a:pt x="476" y="200"/>
                  <a:pt x="476" y="199"/>
                </a:cubicBezTo>
                <a:cubicBezTo>
                  <a:pt x="476" y="198"/>
                  <a:pt x="476" y="198"/>
                  <a:pt x="477" y="198"/>
                </a:cubicBezTo>
                <a:cubicBezTo>
                  <a:pt x="477" y="198"/>
                  <a:pt x="477" y="199"/>
                  <a:pt x="477" y="199"/>
                </a:cubicBezTo>
                <a:cubicBezTo>
                  <a:pt x="477" y="199"/>
                  <a:pt x="478" y="199"/>
                  <a:pt x="478" y="200"/>
                </a:cubicBezTo>
                <a:cubicBezTo>
                  <a:pt x="479" y="200"/>
                  <a:pt x="479" y="199"/>
                  <a:pt x="479" y="199"/>
                </a:cubicBezTo>
                <a:cubicBezTo>
                  <a:pt x="479" y="200"/>
                  <a:pt x="479" y="200"/>
                  <a:pt x="480" y="200"/>
                </a:cubicBezTo>
                <a:cubicBezTo>
                  <a:pt x="480" y="201"/>
                  <a:pt x="481" y="201"/>
                  <a:pt x="482" y="202"/>
                </a:cubicBezTo>
                <a:cubicBezTo>
                  <a:pt x="482" y="202"/>
                  <a:pt x="482" y="203"/>
                  <a:pt x="483" y="204"/>
                </a:cubicBezTo>
                <a:cubicBezTo>
                  <a:pt x="483" y="205"/>
                  <a:pt x="484" y="205"/>
                  <a:pt x="484" y="205"/>
                </a:cubicBezTo>
                <a:cubicBezTo>
                  <a:pt x="484" y="205"/>
                  <a:pt x="484" y="204"/>
                  <a:pt x="484" y="204"/>
                </a:cubicBezTo>
                <a:cubicBezTo>
                  <a:pt x="484" y="203"/>
                  <a:pt x="484" y="203"/>
                  <a:pt x="483" y="202"/>
                </a:cubicBezTo>
                <a:cubicBezTo>
                  <a:pt x="483" y="201"/>
                  <a:pt x="483" y="201"/>
                  <a:pt x="483" y="200"/>
                </a:cubicBezTo>
                <a:cubicBezTo>
                  <a:pt x="483" y="199"/>
                  <a:pt x="482" y="199"/>
                  <a:pt x="482" y="198"/>
                </a:cubicBezTo>
                <a:cubicBezTo>
                  <a:pt x="481" y="197"/>
                  <a:pt x="481" y="196"/>
                  <a:pt x="481" y="194"/>
                </a:cubicBezTo>
                <a:cubicBezTo>
                  <a:pt x="480" y="194"/>
                  <a:pt x="480" y="194"/>
                  <a:pt x="480" y="193"/>
                </a:cubicBezTo>
                <a:cubicBezTo>
                  <a:pt x="480" y="192"/>
                  <a:pt x="480" y="192"/>
                  <a:pt x="480" y="191"/>
                </a:cubicBezTo>
                <a:cubicBezTo>
                  <a:pt x="481" y="191"/>
                  <a:pt x="481" y="192"/>
                  <a:pt x="481" y="193"/>
                </a:cubicBezTo>
                <a:cubicBezTo>
                  <a:pt x="481" y="194"/>
                  <a:pt x="483" y="194"/>
                  <a:pt x="483" y="195"/>
                </a:cubicBezTo>
                <a:cubicBezTo>
                  <a:pt x="484" y="196"/>
                  <a:pt x="484" y="196"/>
                  <a:pt x="484" y="197"/>
                </a:cubicBezTo>
                <a:cubicBezTo>
                  <a:pt x="484" y="198"/>
                  <a:pt x="485" y="199"/>
                  <a:pt x="486" y="198"/>
                </a:cubicBezTo>
                <a:cubicBezTo>
                  <a:pt x="487" y="199"/>
                  <a:pt x="486" y="200"/>
                  <a:pt x="487" y="200"/>
                </a:cubicBezTo>
                <a:cubicBezTo>
                  <a:pt x="487" y="200"/>
                  <a:pt x="488" y="201"/>
                  <a:pt x="488" y="201"/>
                </a:cubicBezTo>
                <a:cubicBezTo>
                  <a:pt x="488" y="201"/>
                  <a:pt x="488" y="201"/>
                  <a:pt x="489" y="202"/>
                </a:cubicBezTo>
                <a:cubicBezTo>
                  <a:pt x="489" y="201"/>
                  <a:pt x="491" y="201"/>
                  <a:pt x="490" y="200"/>
                </a:cubicBezTo>
                <a:cubicBezTo>
                  <a:pt x="489" y="200"/>
                  <a:pt x="489" y="200"/>
                  <a:pt x="488" y="200"/>
                </a:cubicBezTo>
                <a:cubicBezTo>
                  <a:pt x="488" y="199"/>
                  <a:pt x="488" y="199"/>
                  <a:pt x="488" y="199"/>
                </a:cubicBezTo>
                <a:cubicBezTo>
                  <a:pt x="487" y="198"/>
                  <a:pt x="487" y="198"/>
                  <a:pt x="487" y="197"/>
                </a:cubicBezTo>
                <a:cubicBezTo>
                  <a:pt x="487" y="197"/>
                  <a:pt x="488" y="196"/>
                  <a:pt x="488" y="196"/>
                </a:cubicBezTo>
                <a:cubicBezTo>
                  <a:pt x="488" y="196"/>
                  <a:pt x="489" y="196"/>
                  <a:pt x="489" y="196"/>
                </a:cubicBezTo>
                <a:cubicBezTo>
                  <a:pt x="489" y="195"/>
                  <a:pt x="489" y="195"/>
                  <a:pt x="489" y="195"/>
                </a:cubicBezTo>
                <a:cubicBezTo>
                  <a:pt x="490" y="194"/>
                  <a:pt x="491" y="194"/>
                  <a:pt x="492" y="194"/>
                </a:cubicBezTo>
                <a:cubicBezTo>
                  <a:pt x="492" y="193"/>
                  <a:pt x="494" y="192"/>
                  <a:pt x="494" y="190"/>
                </a:cubicBezTo>
                <a:cubicBezTo>
                  <a:pt x="495" y="190"/>
                  <a:pt x="495" y="191"/>
                  <a:pt x="496" y="191"/>
                </a:cubicBezTo>
                <a:cubicBezTo>
                  <a:pt x="497" y="189"/>
                  <a:pt x="496" y="187"/>
                  <a:pt x="497" y="186"/>
                </a:cubicBezTo>
                <a:cubicBezTo>
                  <a:pt x="499" y="184"/>
                  <a:pt x="500" y="185"/>
                  <a:pt x="501" y="185"/>
                </a:cubicBezTo>
                <a:cubicBezTo>
                  <a:pt x="503" y="184"/>
                  <a:pt x="503" y="180"/>
                  <a:pt x="503" y="179"/>
                </a:cubicBezTo>
                <a:cubicBezTo>
                  <a:pt x="503" y="178"/>
                  <a:pt x="503" y="177"/>
                  <a:pt x="503" y="176"/>
                </a:cubicBezTo>
                <a:cubicBezTo>
                  <a:pt x="504" y="175"/>
                  <a:pt x="504" y="175"/>
                  <a:pt x="503" y="174"/>
                </a:cubicBezTo>
                <a:cubicBezTo>
                  <a:pt x="503" y="172"/>
                  <a:pt x="502" y="171"/>
                  <a:pt x="501" y="169"/>
                </a:cubicBezTo>
                <a:cubicBezTo>
                  <a:pt x="500" y="168"/>
                  <a:pt x="500" y="168"/>
                  <a:pt x="500" y="167"/>
                </a:cubicBezTo>
                <a:cubicBezTo>
                  <a:pt x="499" y="166"/>
                  <a:pt x="498" y="166"/>
                  <a:pt x="497" y="165"/>
                </a:cubicBezTo>
                <a:cubicBezTo>
                  <a:pt x="496" y="164"/>
                  <a:pt x="496" y="162"/>
                  <a:pt x="497" y="160"/>
                </a:cubicBezTo>
                <a:cubicBezTo>
                  <a:pt x="497" y="159"/>
                  <a:pt x="499" y="157"/>
                  <a:pt x="497" y="157"/>
                </a:cubicBezTo>
                <a:cubicBezTo>
                  <a:pt x="497" y="158"/>
                  <a:pt x="496" y="159"/>
                  <a:pt x="495" y="159"/>
                </a:cubicBezTo>
                <a:cubicBezTo>
                  <a:pt x="494" y="157"/>
                  <a:pt x="496" y="156"/>
                  <a:pt x="494" y="155"/>
                </a:cubicBezTo>
                <a:cubicBezTo>
                  <a:pt x="494" y="156"/>
                  <a:pt x="495" y="155"/>
                  <a:pt x="495" y="155"/>
                </a:cubicBezTo>
                <a:cubicBezTo>
                  <a:pt x="495" y="155"/>
                  <a:pt x="495" y="155"/>
                  <a:pt x="495" y="155"/>
                </a:cubicBezTo>
                <a:cubicBezTo>
                  <a:pt x="496" y="155"/>
                  <a:pt x="498" y="156"/>
                  <a:pt x="497" y="155"/>
                </a:cubicBezTo>
                <a:cubicBezTo>
                  <a:pt x="497" y="153"/>
                  <a:pt x="495" y="155"/>
                  <a:pt x="494" y="154"/>
                </a:cubicBezTo>
                <a:cubicBezTo>
                  <a:pt x="494" y="154"/>
                  <a:pt x="494" y="154"/>
                  <a:pt x="494" y="154"/>
                </a:cubicBezTo>
                <a:cubicBezTo>
                  <a:pt x="493" y="154"/>
                  <a:pt x="492" y="153"/>
                  <a:pt x="492" y="152"/>
                </a:cubicBezTo>
                <a:cubicBezTo>
                  <a:pt x="492" y="153"/>
                  <a:pt x="493" y="152"/>
                  <a:pt x="493" y="152"/>
                </a:cubicBezTo>
                <a:cubicBezTo>
                  <a:pt x="493" y="152"/>
                  <a:pt x="493" y="152"/>
                  <a:pt x="493" y="151"/>
                </a:cubicBezTo>
                <a:cubicBezTo>
                  <a:pt x="494" y="152"/>
                  <a:pt x="495" y="152"/>
                  <a:pt x="496" y="152"/>
                </a:cubicBezTo>
                <a:cubicBezTo>
                  <a:pt x="495" y="152"/>
                  <a:pt x="496" y="151"/>
                  <a:pt x="495" y="151"/>
                </a:cubicBezTo>
                <a:cubicBezTo>
                  <a:pt x="497" y="151"/>
                  <a:pt x="497" y="151"/>
                  <a:pt x="497" y="153"/>
                </a:cubicBezTo>
                <a:cubicBezTo>
                  <a:pt x="498" y="152"/>
                  <a:pt x="500" y="152"/>
                  <a:pt x="500" y="151"/>
                </a:cubicBezTo>
                <a:cubicBezTo>
                  <a:pt x="501" y="151"/>
                  <a:pt x="501" y="151"/>
                  <a:pt x="501" y="150"/>
                </a:cubicBezTo>
                <a:cubicBezTo>
                  <a:pt x="501" y="150"/>
                  <a:pt x="501" y="150"/>
                  <a:pt x="502" y="150"/>
                </a:cubicBezTo>
                <a:cubicBezTo>
                  <a:pt x="502" y="150"/>
                  <a:pt x="502" y="150"/>
                  <a:pt x="503" y="150"/>
                </a:cubicBezTo>
                <a:cubicBezTo>
                  <a:pt x="503" y="149"/>
                  <a:pt x="503" y="149"/>
                  <a:pt x="503" y="148"/>
                </a:cubicBezTo>
                <a:cubicBezTo>
                  <a:pt x="503" y="147"/>
                  <a:pt x="504" y="146"/>
                  <a:pt x="504" y="146"/>
                </a:cubicBezTo>
                <a:cubicBezTo>
                  <a:pt x="503" y="145"/>
                  <a:pt x="504" y="142"/>
                  <a:pt x="503" y="142"/>
                </a:cubicBezTo>
                <a:cubicBezTo>
                  <a:pt x="502" y="142"/>
                  <a:pt x="502" y="143"/>
                  <a:pt x="502" y="143"/>
                </a:cubicBezTo>
                <a:cubicBezTo>
                  <a:pt x="502" y="143"/>
                  <a:pt x="501" y="142"/>
                  <a:pt x="501" y="142"/>
                </a:cubicBezTo>
                <a:cubicBezTo>
                  <a:pt x="500" y="142"/>
                  <a:pt x="499" y="142"/>
                  <a:pt x="499" y="141"/>
                </a:cubicBezTo>
                <a:cubicBezTo>
                  <a:pt x="500" y="141"/>
                  <a:pt x="500" y="141"/>
                  <a:pt x="500" y="140"/>
                </a:cubicBezTo>
                <a:cubicBezTo>
                  <a:pt x="500" y="140"/>
                  <a:pt x="501" y="140"/>
                  <a:pt x="501" y="140"/>
                </a:cubicBezTo>
                <a:cubicBezTo>
                  <a:pt x="501" y="139"/>
                  <a:pt x="501" y="139"/>
                  <a:pt x="502" y="139"/>
                </a:cubicBezTo>
                <a:cubicBezTo>
                  <a:pt x="502" y="138"/>
                  <a:pt x="502" y="138"/>
                  <a:pt x="503" y="138"/>
                </a:cubicBezTo>
                <a:cubicBezTo>
                  <a:pt x="504" y="137"/>
                  <a:pt x="503" y="137"/>
                  <a:pt x="503" y="136"/>
                </a:cubicBezTo>
                <a:cubicBezTo>
                  <a:pt x="503" y="136"/>
                  <a:pt x="503" y="135"/>
                  <a:pt x="503" y="135"/>
                </a:cubicBezTo>
                <a:cubicBezTo>
                  <a:pt x="502" y="134"/>
                  <a:pt x="501" y="134"/>
                  <a:pt x="501" y="133"/>
                </a:cubicBezTo>
                <a:cubicBezTo>
                  <a:pt x="500" y="133"/>
                  <a:pt x="499" y="133"/>
                  <a:pt x="498" y="133"/>
                </a:cubicBezTo>
                <a:cubicBezTo>
                  <a:pt x="498" y="133"/>
                  <a:pt x="496" y="133"/>
                  <a:pt x="495" y="134"/>
                </a:cubicBezTo>
                <a:cubicBezTo>
                  <a:pt x="496" y="133"/>
                  <a:pt x="496" y="133"/>
                  <a:pt x="496" y="133"/>
                </a:cubicBezTo>
                <a:cubicBezTo>
                  <a:pt x="496" y="133"/>
                  <a:pt x="495" y="133"/>
                  <a:pt x="495" y="133"/>
                </a:cubicBezTo>
                <a:cubicBezTo>
                  <a:pt x="495" y="132"/>
                  <a:pt x="496" y="131"/>
                  <a:pt x="495" y="131"/>
                </a:cubicBezTo>
                <a:cubicBezTo>
                  <a:pt x="495" y="130"/>
                  <a:pt x="495" y="130"/>
                  <a:pt x="495" y="129"/>
                </a:cubicBezTo>
                <a:cubicBezTo>
                  <a:pt x="496" y="129"/>
                  <a:pt x="497" y="130"/>
                  <a:pt x="497" y="129"/>
                </a:cubicBezTo>
                <a:cubicBezTo>
                  <a:pt x="497" y="128"/>
                  <a:pt x="497" y="129"/>
                  <a:pt x="497" y="128"/>
                </a:cubicBezTo>
                <a:cubicBezTo>
                  <a:pt x="496" y="128"/>
                  <a:pt x="496" y="127"/>
                  <a:pt x="496" y="127"/>
                </a:cubicBezTo>
                <a:cubicBezTo>
                  <a:pt x="495" y="125"/>
                  <a:pt x="493" y="127"/>
                  <a:pt x="493" y="124"/>
                </a:cubicBezTo>
                <a:cubicBezTo>
                  <a:pt x="494" y="125"/>
                  <a:pt x="494" y="125"/>
                  <a:pt x="494" y="125"/>
                </a:cubicBezTo>
                <a:cubicBezTo>
                  <a:pt x="495" y="124"/>
                  <a:pt x="497" y="125"/>
                  <a:pt x="497" y="124"/>
                </a:cubicBezTo>
                <a:cubicBezTo>
                  <a:pt x="497" y="124"/>
                  <a:pt x="497" y="124"/>
                  <a:pt x="497" y="124"/>
                </a:cubicBezTo>
                <a:cubicBezTo>
                  <a:pt x="496" y="124"/>
                  <a:pt x="495" y="124"/>
                  <a:pt x="494" y="124"/>
                </a:cubicBezTo>
                <a:cubicBezTo>
                  <a:pt x="494" y="123"/>
                  <a:pt x="493" y="123"/>
                  <a:pt x="493" y="123"/>
                </a:cubicBezTo>
                <a:cubicBezTo>
                  <a:pt x="492" y="122"/>
                  <a:pt x="491" y="123"/>
                  <a:pt x="491" y="123"/>
                </a:cubicBezTo>
                <a:cubicBezTo>
                  <a:pt x="490" y="123"/>
                  <a:pt x="490" y="122"/>
                  <a:pt x="489" y="122"/>
                </a:cubicBezTo>
                <a:cubicBezTo>
                  <a:pt x="487" y="122"/>
                  <a:pt x="482" y="124"/>
                  <a:pt x="484" y="120"/>
                </a:cubicBezTo>
                <a:cubicBezTo>
                  <a:pt x="483" y="120"/>
                  <a:pt x="482" y="120"/>
                  <a:pt x="481" y="120"/>
                </a:cubicBezTo>
                <a:cubicBezTo>
                  <a:pt x="481" y="122"/>
                  <a:pt x="479" y="119"/>
                  <a:pt x="479" y="119"/>
                </a:cubicBezTo>
                <a:cubicBezTo>
                  <a:pt x="477" y="118"/>
                  <a:pt x="475" y="118"/>
                  <a:pt x="474" y="119"/>
                </a:cubicBezTo>
                <a:cubicBezTo>
                  <a:pt x="473" y="119"/>
                  <a:pt x="472" y="120"/>
                  <a:pt x="472" y="120"/>
                </a:cubicBezTo>
                <a:cubicBezTo>
                  <a:pt x="471" y="120"/>
                  <a:pt x="470" y="119"/>
                  <a:pt x="469" y="119"/>
                </a:cubicBezTo>
                <a:cubicBezTo>
                  <a:pt x="468" y="118"/>
                  <a:pt x="467" y="119"/>
                  <a:pt x="468" y="120"/>
                </a:cubicBezTo>
                <a:cubicBezTo>
                  <a:pt x="468" y="121"/>
                  <a:pt x="468" y="121"/>
                  <a:pt x="468" y="122"/>
                </a:cubicBezTo>
                <a:cubicBezTo>
                  <a:pt x="468" y="123"/>
                  <a:pt x="468" y="124"/>
                  <a:pt x="468" y="124"/>
                </a:cubicBezTo>
                <a:cubicBezTo>
                  <a:pt x="468" y="126"/>
                  <a:pt x="468" y="128"/>
                  <a:pt x="468" y="130"/>
                </a:cubicBezTo>
                <a:cubicBezTo>
                  <a:pt x="468" y="131"/>
                  <a:pt x="468" y="133"/>
                  <a:pt x="469" y="134"/>
                </a:cubicBezTo>
                <a:cubicBezTo>
                  <a:pt x="469" y="135"/>
                  <a:pt x="470" y="135"/>
                  <a:pt x="470" y="136"/>
                </a:cubicBezTo>
                <a:cubicBezTo>
                  <a:pt x="470" y="136"/>
                  <a:pt x="471" y="136"/>
                  <a:pt x="471" y="137"/>
                </a:cubicBezTo>
                <a:cubicBezTo>
                  <a:pt x="472" y="137"/>
                  <a:pt x="471" y="137"/>
                  <a:pt x="472" y="138"/>
                </a:cubicBezTo>
                <a:cubicBezTo>
                  <a:pt x="472" y="138"/>
                  <a:pt x="473" y="138"/>
                  <a:pt x="474" y="138"/>
                </a:cubicBezTo>
                <a:cubicBezTo>
                  <a:pt x="473" y="138"/>
                  <a:pt x="473" y="139"/>
                  <a:pt x="473" y="139"/>
                </a:cubicBezTo>
                <a:cubicBezTo>
                  <a:pt x="473" y="139"/>
                  <a:pt x="472" y="140"/>
                  <a:pt x="472" y="140"/>
                </a:cubicBezTo>
                <a:cubicBezTo>
                  <a:pt x="472" y="140"/>
                  <a:pt x="471" y="140"/>
                  <a:pt x="471" y="140"/>
                </a:cubicBezTo>
                <a:cubicBezTo>
                  <a:pt x="471" y="141"/>
                  <a:pt x="471" y="141"/>
                  <a:pt x="471" y="141"/>
                </a:cubicBezTo>
                <a:cubicBezTo>
                  <a:pt x="471" y="142"/>
                  <a:pt x="470" y="142"/>
                  <a:pt x="470" y="142"/>
                </a:cubicBezTo>
                <a:cubicBezTo>
                  <a:pt x="470" y="143"/>
                  <a:pt x="471" y="144"/>
                  <a:pt x="472" y="144"/>
                </a:cubicBezTo>
                <a:cubicBezTo>
                  <a:pt x="471" y="145"/>
                  <a:pt x="469" y="144"/>
                  <a:pt x="468" y="145"/>
                </a:cubicBezTo>
                <a:cubicBezTo>
                  <a:pt x="466" y="146"/>
                  <a:pt x="467" y="148"/>
                  <a:pt x="467" y="149"/>
                </a:cubicBezTo>
                <a:cubicBezTo>
                  <a:pt x="466" y="151"/>
                  <a:pt x="466" y="153"/>
                  <a:pt x="465" y="154"/>
                </a:cubicBezTo>
                <a:cubicBezTo>
                  <a:pt x="465" y="156"/>
                  <a:pt x="465" y="158"/>
                  <a:pt x="465" y="160"/>
                </a:cubicBezTo>
                <a:cubicBezTo>
                  <a:pt x="464" y="161"/>
                  <a:pt x="463" y="162"/>
                  <a:pt x="462" y="164"/>
                </a:cubicBezTo>
                <a:cubicBezTo>
                  <a:pt x="461" y="165"/>
                  <a:pt x="460" y="167"/>
                  <a:pt x="460" y="169"/>
                </a:cubicBezTo>
                <a:cubicBezTo>
                  <a:pt x="459" y="170"/>
                  <a:pt x="460" y="171"/>
                  <a:pt x="460" y="172"/>
                </a:cubicBezTo>
                <a:cubicBezTo>
                  <a:pt x="460" y="172"/>
                  <a:pt x="459" y="173"/>
                  <a:pt x="459" y="174"/>
                </a:cubicBezTo>
                <a:cubicBezTo>
                  <a:pt x="459" y="176"/>
                  <a:pt x="459" y="176"/>
                  <a:pt x="458" y="176"/>
                </a:cubicBezTo>
                <a:cubicBezTo>
                  <a:pt x="457" y="175"/>
                  <a:pt x="456" y="174"/>
                  <a:pt x="457" y="176"/>
                </a:cubicBezTo>
                <a:cubicBezTo>
                  <a:pt x="456" y="176"/>
                  <a:pt x="455" y="176"/>
                  <a:pt x="455" y="177"/>
                </a:cubicBezTo>
                <a:cubicBezTo>
                  <a:pt x="455" y="178"/>
                  <a:pt x="456" y="179"/>
                  <a:pt x="454" y="180"/>
                </a:cubicBezTo>
                <a:cubicBezTo>
                  <a:pt x="453" y="180"/>
                  <a:pt x="451" y="177"/>
                  <a:pt x="451" y="176"/>
                </a:cubicBezTo>
                <a:cubicBezTo>
                  <a:pt x="450" y="176"/>
                  <a:pt x="449" y="173"/>
                  <a:pt x="448" y="172"/>
                </a:cubicBezTo>
                <a:cubicBezTo>
                  <a:pt x="448" y="171"/>
                  <a:pt x="446" y="170"/>
                  <a:pt x="446" y="169"/>
                </a:cubicBezTo>
                <a:cubicBezTo>
                  <a:pt x="445" y="167"/>
                  <a:pt x="444" y="165"/>
                  <a:pt x="444" y="163"/>
                </a:cubicBezTo>
                <a:cubicBezTo>
                  <a:pt x="444" y="162"/>
                  <a:pt x="445" y="160"/>
                  <a:pt x="445" y="159"/>
                </a:cubicBezTo>
                <a:cubicBezTo>
                  <a:pt x="445" y="158"/>
                  <a:pt x="443" y="156"/>
                  <a:pt x="444" y="156"/>
                </a:cubicBezTo>
                <a:cubicBezTo>
                  <a:pt x="444" y="156"/>
                  <a:pt x="445" y="155"/>
                  <a:pt x="445" y="155"/>
                </a:cubicBezTo>
                <a:cubicBezTo>
                  <a:pt x="445" y="155"/>
                  <a:pt x="445" y="156"/>
                  <a:pt x="445" y="156"/>
                </a:cubicBezTo>
                <a:cubicBezTo>
                  <a:pt x="445" y="157"/>
                  <a:pt x="448" y="158"/>
                  <a:pt x="449" y="157"/>
                </a:cubicBezTo>
                <a:cubicBezTo>
                  <a:pt x="449" y="156"/>
                  <a:pt x="448" y="153"/>
                  <a:pt x="448" y="152"/>
                </a:cubicBezTo>
                <a:cubicBezTo>
                  <a:pt x="448" y="151"/>
                  <a:pt x="447" y="149"/>
                  <a:pt x="447" y="147"/>
                </a:cubicBezTo>
                <a:cubicBezTo>
                  <a:pt x="447" y="145"/>
                  <a:pt x="447" y="143"/>
                  <a:pt x="445" y="142"/>
                </a:cubicBezTo>
                <a:cubicBezTo>
                  <a:pt x="444" y="140"/>
                  <a:pt x="442" y="140"/>
                  <a:pt x="441" y="138"/>
                </a:cubicBezTo>
                <a:cubicBezTo>
                  <a:pt x="441" y="137"/>
                  <a:pt x="440" y="136"/>
                  <a:pt x="440" y="136"/>
                </a:cubicBezTo>
                <a:cubicBezTo>
                  <a:pt x="439" y="135"/>
                  <a:pt x="440" y="134"/>
                  <a:pt x="439" y="134"/>
                </a:cubicBezTo>
                <a:cubicBezTo>
                  <a:pt x="437" y="132"/>
                  <a:pt x="435" y="133"/>
                  <a:pt x="435" y="135"/>
                </a:cubicBezTo>
                <a:cubicBezTo>
                  <a:pt x="434" y="137"/>
                  <a:pt x="433" y="138"/>
                  <a:pt x="432" y="140"/>
                </a:cubicBezTo>
                <a:cubicBezTo>
                  <a:pt x="432" y="141"/>
                  <a:pt x="433" y="144"/>
                  <a:pt x="432" y="146"/>
                </a:cubicBezTo>
                <a:cubicBezTo>
                  <a:pt x="431" y="145"/>
                  <a:pt x="432" y="144"/>
                  <a:pt x="431" y="143"/>
                </a:cubicBezTo>
                <a:cubicBezTo>
                  <a:pt x="431" y="143"/>
                  <a:pt x="430" y="143"/>
                  <a:pt x="430" y="142"/>
                </a:cubicBezTo>
                <a:cubicBezTo>
                  <a:pt x="430" y="142"/>
                  <a:pt x="430" y="141"/>
                  <a:pt x="429" y="141"/>
                </a:cubicBezTo>
                <a:cubicBezTo>
                  <a:pt x="430" y="142"/>
                  <a:pt x="430" y="142"/>
                  <a:pt x="430" y="143"/>
                </a:cubicBezTo>
                <a:cubicBezTo>
                  <a:pt x="429" y="144"/>
                  <a:pt x="429" y="145"/>
                  <a:pt x="430" y="146"/>
                </a:cubicBezTo>
                <a:cubicBezTo>
                  <a:pt x="430" y="147"/>
                  <a:pt x="430" y="147"/>
                  <a:pt x="430" y="148"/>
                </a:cubicBezTo>
                <a:cubicBezTo>
                  <a:pt x="430" y="149"/>
                  <a:pt x="430" y="150"/>
                  <a:pt x="430" y="150"/>
                </a:cubicBezTo>
                <a:cubicBezTo>
                  <a:pt x="430" y="151"/>
                  <a:pt x="430" y="152"/>
                  <a:pt x="430" y="152"/>
                </a:cubicBezTo>
                <a:cubicBezTo>
                  <a:pt x="430" y="154"/>
                  <a:pt x="429" y="155"/>
                  <a:pt x="428" y="156"/>
                </a:cubicBezTo>
                <a:cubicBezTo>
                  <a:pt x="427" y="156"/>
                  <a:pt x="428" y="154"/>
                  <a:pt x="428" y="154"/>
                </a:cubicBezTo>
                <a:cubicBezTo>
                  <a:pt x="427" y="153"/>
                  <a:pt x="425" y="153"/>
                  <a:pt x="425" y="152"/>
                </a:cubicBezTo>
                <a:cubicBezTo>
                  <a:pt x="426" y="152"/>
                  <a:pt x="426" y="150"/>
                  <a:pt x="426" y="150"/>
                </a:cubicBezTo>
                <a:cubicBezTo>
                  <a:pt x="426" y="149"/>
                  <a:pt x="426" y="148"/>
                  <a:pt x="426" y="148"/>
                </a:cubicBezTo>
                <a:cubicBezTo>
                  <a:pt x="426" y="147"/>
                  <a:pt x="426" y="147"/>
                  <a:pt x="426" y="147"/>
                </a:cubicBezTo>
                <a:cubicBezTo>
                  <a:pt x="426" y="147"/>
                  <a:pt x="426" y="146"/>
                  <a:pt x="426" y="146"/>
                </a:cubicBezTo>
                <a:cubicBezTo>
                  <a:pt x="426" y="145"/>
                  <a:pt x="426" y="144"/>
                  <a:pt x="426" y="142"/>
                </a:cubicBezTo>
                <a:cubicBezTo>
                  <a:pt x="426" y="142"/>
                  <a:pt x="426" y="141"/>
                  <a:pt x="425" y="141"/>
                </a:cubicBezTo>
                <a:cubicBezTo>
                  <a:pt x="425" y="140"/>
                  <a:pt x="425" y="139"/>
                  <a:pt x="425" y="139"/>
                </a:cubicBezTo>
                <a:cubicBezTo>
                  <a:pt x="424" y="137"/>
                  <a:pt x="423" y="137"/>
                  <a:pt x="423" y="135"/>
                </a:cubicBezTo>
                <a:cubicBezTo>
                  <a:pt x="423" y="135"/>
                  <a:pt x="425" y="137"/>
                  <a:pt x="425" y="136"/>
                </a:cubicBezTo>
                <a:cubicBezTo>
                  <a:pt x="425" y="135"/>
                  <a:pt x="422" y="134"/>
                  <a:pt x="424" y="133"/>
                </a:cubicBezTo>
                <a:cubicBezTo>
                  <a:pt x="424" y="134"/>
                  <a:pt x="424" y="133"/>
                  <a:pt x="425" y="134"/>
                </a:cubicBezTo>
                <a:cubicBezTo>
                  <a:pt x="425" y="134"/>
                  <a:pt x="425" y="135"/>
                  <a:pt x="425" y="135"/>
                </a:cubicBezTo>
                <a:cubicBezTo>
                  <a:pt x="425" y="135"/>
                  <a:pt x="426" y="135"/>
                  <a:pt x="427" y="135"/>
                </a:cubicBezTo>
                <a:cubicBezTo>
                  <a:pt x="427" y="134"/>
                  <a:pt x="426" y="134"/>
                  <a:pt x="426" y="133"/>
                </a:cubicBezTo>
                <a:cubicBezTo>
                  <a:pt x="426" y="133"/>
                  <a:pt x="426" y="133"/>
                  <a:pt x="427" y="133"/>
                </a:cubicBezTo>
                <a:cubicBezTo>
                  <a:pt x="427" y="134"/>
                  <a:pt x="427" y="134"/>
                  <a:pt x="428" y="133"/>
                </a:cubicBezTo>
                <a:cubicBezTo>
                  <a:pt x="428" y="133"/>
                  <a:pt x="428" y="132"/>
                  <a:pt x="429" y="131"/>
                </a:cubicBezTo>
                <a:cubicBezTo>
                  <a:pt x="429" y="130"/>
                  <a:pt x="429" y="129"/>
                  <a:pt x="427" y="129"/>
                </a:cubicBezTo>
                <a:cubicBezTo>
                  <a:pt x="427" y="128"/>
                  <a:pt x="427" y="128"/>
                  <a:pt x="427" y="127"/>
                </a:cubicBezTo>
                <a:cubicBezTo>
                  <a:pt x="428" y="127"/>
                  <a:pt x="428" y="126"/>
                  <a:pt x="428" y="126"/>
                </a:cubicBezTo>
                <a:cubicBezTo>
                  <a:pt x="428" y="125"/>
                  <a:pt x="426" y="125"/>
                  <a:pt x="426" y="125"/>
                </a:cubicBezTo>
                <a:cubicBezTo>
                  <a:pt x="426" y="124"/>
                  <a:pt x="425" y="125"/>
                  <a:pt x="425" y="125"/>
                </a:cubicBezTo>
                <a:cubicBezTo>
                  <a:pt x="424" y="125"/>
                  <a:pt x="424" y="126"/>
                  <a:pt x="423" y="125"/>
                </a:cubicBezTo>
                <a:cubicBezTo>
                  <a:pt x="422" y="125"/>
                  <a:pt x="422" y="124"/>
                  <a:pt x="421" y="123"/>
                </a:cubicBezTo>
                <a:cubicBezTo>
                  <a:pt x="420" y="123"/>
                  <a:pt x="420" y="124"/>
                  <a:pt x="419" y="124"/>
                </a:cubicBezTo>
                <a:cubicBezTo>
                  <a:pt x="419" y="124"/>
                  <a:pt x="418" y="123"/>
                  <a:pt x="418" y="124"/>
                </a:cubicBezTo>
                <a:cubicBezTo>
                  <a:pt x="417" y="124"/>
                  <a:pt x="417" y="124"/>
                  <a:pt x="417" y="125"/>
                </a:cubicBezTo>
                <a:cubicBezTo>
                  <a:pt x="417" y="126"/>
                  <a:pt x="416" y="126"/>
                  <a:pt x="415" y="126"/>
                </a:cubicBezTo>
                <a:cubicBezTo>
                  <a:pt x="415" y="127"/>
                  <a:pt x="415" y="127"/>
                  <a:pt x="414" y="127"/>
                </a:cubicBezTo>
                <a:cubicBezTo>
                  <a:pt x="414" y="127"/>
                  <a:pt x="414" y="127"/>
                  <a:pt x="413" y="126"/>
                </a:cubicBezTo>
                <a:cubicBezTo>
                  <a:pt x="413" y="126"/>
                  <a:pt x="412" y="126"/>
                  <a:pt x="411" y="125"/>
                </a:cubicBezTo>
                <a:cubicBezTo>
                  <a:pt x="412" y="125"/>
                  <a:pt x="412" y="125"/>
                  <a:pt x="412" y="125"/>
                </a:cubicBezTo>
                <a:cubicBezTo>
                  <a:pt x="412" y="124"/>
                  <a:pt x="411" y="124"/>
                  <a:pt x="411" y="123"/>
                </a:cubicBezTo>
                <a:cubicBezTo>
                  <a:pt x="410" y="123"/>
                  <a:pt x="410" y="123"/>
                  <a:pt x="409" y="122"/>
                </a:cubicBezTo>
                <a:cubicBezTo>
                  <a:pt x="409" y="122"/>
                  <a:pt x="407" y="121"/>
                  <a:pt x="408" y="121"/>
                </a:cubicBezTo>
                <a:cubicBezTo>
                  <a:pt x="408" y="120"/>
                  <a:pt x="409" y="120"/>
                  <a:pt x="409" y="120"/>
                </a:cubicBezTo>
                <a:cubicBezTo>
                  <a:pt x="410" y="120"/>
                  <a:pt x="410" y="119"/>
                  <a:pt x="411" y="119"/>
                </a:cubicBezTo>
                <a:cubicBezTo>
                  <a:pt x="411" y="118"/>
                  <a:pt x="412" y="118"/>
                  <a:pt x="412" y="117"/>
                </a:cubicBezTo>
                <a:cubicBezTo>
                  <a:pt x="412" y="117"/>
                  <a:pt x="412" y="116"/>
                  <a:pt x="413" y="116"/>
                </a:cubicBezTo>
                <a:cubicBezTo>
                  <a:pt x="413" y="116"/>
                  <a:pt x="413" y="115"/>
                  <a:pt x="413" y="115"/>
                </a:cubicBezTo>
                <a:cubicBezTo>
                  <a:pt x="414" y="114"/>
                  <a:pt x="413" y="114"/>
                  <a:pt x="413" y="113"/>
                </a:cubicBezTo>
                <a:cubicBezTo>
                  <a:pt x="412" y="112"/>
                  <a:pt x="411" y="113"/>
                  <a:pt x="409" y="113"/>
                </a:cubicBezTo>
                <a:cubicBezTo>
                  <a:pt x="410" y="112"/>
                  <a:pt x="410" y="111"/>
                  <a:pt x="411" y="111"/>
                </a:cubicBezTo>
                <a:cubicBezTo>
                  <a:pt x="412" y="111"/>
                  <a:pt x="412" y="111"/>
                  <a:pt x="413" y="112"/>
                </a:cubicBezTo>
                <a:cubicBezTo>
                  <a:pt x="413" y="112"/>
                  <a:pt x="414" y="112"/>
                  <a:pt x="414" y="112"/>
                </a:cubicBezTo>
                <a:cubicBezTo>
                  <a:pt x="415" y="112"/>
                  <a:pt x="415" y="112"/>
                  <a:pt x="416" y="112"/>
                </a:cubicBezTo>
                <a:cubicBezTo>
                  <a:pt x="416" y="112"/>
                  <a:pt x="417" y="112"/>
                  <a:pt x="417" y="112"/>
                </a:cubicBezTo>
                <a:cubicBezTo>
                  <a:pt x="418" y="111"/>
                  <a:pt x="417" y="110"/>
                  <a:pt x="416" y="109"/>
                </a:cubicBezTo>
                <a:cubicBezTo>
                  <a:pt x="415" y="109"/>
                  <a:pt x="416" y="107"/>
                  <a:pt x="415" y="106"/>
                </a:cubicBezTo>
                <a:cubicBezTo>
                  <a:pt x="414" y="106"/>
                  <a:pt x="414" y="106"/>
                  <a:pt x="414" y="107"/>
                </a:cubicBezTo>
                <a:cubicBezTo>
                  <a:pt x="414" y="107"/>
                  <a:pt x="414" y="108"/>
                  <a:pt x="413" y="108"/>
                </a:cubicBezTo>
                <a:cubicBezTo>
                  <a:pt x="413" y="108"/>
                  <a:pt x="413" y="107"/>
                  <a:pt x="413" y="107"/>
                </a:cubicBezTo>
                <a:cubicBezTo>
                  <a:pt x="413" y="106"/>
                  <a:pt x="413" y="105"/>
                  <a:pt x="413" y="105"/>
                </a:cubicBezTo>
                <a:cubicBezTo>
                  <a:pt x="412" y="104"/>
                  <a:pt x="412" y="104"/>
                  <a:pt x="412" y="104"/>
                </a:cubicBezTo>
                <a:cubicBezTo>
                  <a:pt x="412" y="103"/>
                  <a:pt x="411" y="103"/>
                  <a:pt x="411" y="103"/>
                </a:cubicBezTo>
                <a:cubicBezTo>
                  <a:pt x="411" y="103"/>
                  <a:pt x="412" y="102"/>
                  <a:pt x="412" y="102"/>
                </a:cubicBezTo>
                <a:cubicBezTo>
                  <a:pt x="412" y="102"/>
                  <a:pt x="411" y="102"/>
                  <a:pt x="411" y="101"/>
                </a:cubicBezTo>
                <a:cubicBezTo>
                  <a:pt x="412" y="101"/>
                  <a:pt x="413" y="102"/>
                  <a:pt x="413" y="102"/>
                </a:cubicBezTo>
                <a:cubicBezTo>
                  <a:pt x="413" y="102"/>
                  <a:pt x="413" y="102"/>
                  <a:pt x="413" y="102"/>
                </a:cubicBezTo>
                <a:cubicBezTo>
                  <a:pt x="413" y="100"/>
                  <a:pt x="410" y="99"/>
                  <a:pt x="408" y="98"/>
                </a:cubicBezTo>
                <a:cubicBezTo>
                  <a:pt x="408" y="97"/>
                  <a:pt x="408" y="97"/>
                  <a:pt x="408" y="96"/>
                </a:cubicBezTo>
                <a:cubicBezTo>
                  <a:pt x="408" y="95"/>
                  <a:pt x="407" y="95"/>
                  <a:pt x="406" y="95"/>
                </a:cubicBezTo>
                <a:cubicBezTo>
                  <a:pt x="405" y="94"/>
                  <a:pt x="405" y="95"/>
                  <a:pt x="406" y="94"/>
                </a:cubicBezTo>
                <a:cubicBezTo>
                  <a:pt x="406" y="94"/>
                  <a:pt x="406" y="94"/>
                  <a:pt x="406" y="93"/>
                </a:cubicBezTo>
                <a:cubicBezTo>
                  <a:pt x="406" y="93"/>
                  <a:pt x="406" y="93"/>
                  <a:pt x="406" y="92"/>
                </a:cubicBezTo>
                <a:cubicBezTo>
                  <a:pt x="405" y="91"/>
                  <a:pt x="406" y="89"/>
                  <a:pt x="406" y="88"/>
                </a:cubicBezTo>
                <a:cubicBezTo>
                  <a:pt x="406" y="88"/>
                  <a:pt x="406" y="87"/>
                  <a:pt x="406" y="87"/>
                </a:cubicBezTo>
                <a:cubicBezTo>
                  <a:pt x="406" y="86"/>
                  <a:pt x="406" y="85"/>
                  <a:pt x="406" y="85"/>
                </a:cubicBezTo>
                <a:cubicBezTo>
                  <a:pt x="405" y="84"/>
                  <a:pt x="405" y="83"/>
                  <a:pt x="405" y="82"/>
                </a:cubicBezTo>
                <a:cubicBezTo>
                  <a:pt x="405" y="80"/>
                  <a:pt x="404" y="80"/>
                  <a:pt x="404" y="79"/>
                </a:cubicBezTo>
                <a:cubicBezTo>
                  <a:pt x="403" y="79"/>
                  <a:pt x="403" y="77"/>
                  <a:pt x="402" y="77"/>
                </a:cubicBezTo>
                <a:cubicBezTo>
                  <a:pt x="402" y="76"/>
                  <a:pt x="401" y="76"/>
                  <a:pt x="400" y="75"/>
                </a:cubicBezTo>
                <a:cubicBezTo>
                  <a:pt x="400" y="75"/>
                  <a:pt x="400" y="74"/>
                  <a:pt x="399" y="74"/>
                </a:cubicBezTo>
                <a:cubicBezTo>
                  <a:pt x="399" y="73"/>
                  <a:pt x="398" y="73"/>
                  <a:pt x="398" y="72"/>
                </a:cubicBezTo>
                <a:cubicBezTo>
                  <a:pt x="398" y="72"/>
                  <a:pt x="399" y="71"/>
                  <a:pt x="399" y="70"/>
                </a:cubicBezTo>
                <a:cubicBezTo>
                  <a:pt x="399" y="68"/>
                  <a:pt x="398" y="70"/>
                  <a:pt x="397" y="70"/>
                </a:cubicBezTo>
                <a:cubicBezTo>
                  <a:pt x="397" y="70"/>
                  <a:pt x="397" y="69"/>
                  <a:pt x="397" y="69"/>
                </a:cubicBezTo>
                <a:cubicBezTo>
                  <a:pt x="396" y="69"/>
                  <a:pt x="396" y="70"/>
                  <a:pt x="395" y="70"/>
                </a:cubicBezTo>
                <a:cubicBezTo>
                  <a:pt x="395" y="69"/>
                  <a:pt x="395" y="69"/>
                  <a:pt x="395" y="69"/>
                </a:cubicBezTo>
                <a:cubicBezTo>
                  <a:pt x="394" y="68"/>
                  <a:pt x="394" y="71"/>
                  <a:pt x="394" y="71"/>
                </a:cubicBezTo>
                <a:cubicBezTo>
                  <a:pt x="393" y="71"/>
                  <a:pt x="394" y="69"/>
                  <a:pt x="394" y="69"/>
                </a:cubicBezTo>
                <a:cubicBezTo>
                  <a:pt x="393" y="69"/>
                  <a:pt x="393" y="68"/>
                  <a:pt x="392" y="69"/>
                </a:cubicBezTo>
                <a:cubicBezTo>
                  <a:pt x="392" y="69"/>
                  <a:pt x="392" y="69"/>
                  <a:pt x="392" y="70"/>
                </a:cubicBezTo>
                <a:cubicBezTo>
                  <a:pt x="391" y="70"/>
                  <a:pt x="391" y="68"/>
                  <a:pt x="391" y="68"/>
                </a:cubicBezTo>
                <a:cubicBezTo>
                  <a:pt x="392" y="68"/>
                  <a:pt x="392" y="67"/>
                  <a:pt x="393" y="66"/>
                </a:cubicBezTo>
                <a:cubicBezTo>
                  <a:pt x="393" y="66"/>
                  <a:pt x="393" y="66"/>
                  <a:pt x="393" y="65"/>
                </a:cubicBezTo>
                <a:cubicBezTo>
                  <a:pt x="393" y="65"/>
                  <a:pt x="392" y="65"/>
                  <a:pt x="392" y="64"/>
                </a:cubicBezTo>
                <a:cubicBezTo>
                  <a:pt x="391" y="63"/>
                  <a:pt x="393" y="63"/>
                  <a:pt x="394" y="63"/>
                </a:cubicBezTo>
                <a:cubicBezTo>
                  <a:pt x="394" y="64"/>
                  <a:pt x="395" y="64"/>
                  <a:pt x="395" y="64"/>
                </a:cubicBezTo>
                <a:cubicBezTo>
                  <a:pt x="396" y="64"/>
                  <a:pt x="396" y="64"/>
                  <a:pt x="396" y="63"/>
                </a:cubicBezTo>
                <a:cubicBezTo>
                  <a:pt x="396" y="62"/>
                  <a:pt x="396" y="62"/>
                  <a:pt x="396" y="62"/>
                </a:cubicBezTo>
                <a:cubicBezTo>
                  <a:pt x="396" y="61"/>
                  <a:pt x="396" y="61"/>
                  <a:pt x="396" y="61"/>
                </a:cubicBezTo>
                <a:cubicBezTo>
                  <a:pt x="396" y="60"/>
                  <a:pt x="396" y="60"/>
                  <a:pt x="396" y="60"/>
                </a:cubicBezTo>
                <a:cubicBezTo>
                  <a:pt x="396" y="59"/>
                  <a:pt x="397" y="58"/>
                  <a:pt x="397" y="57"/>
                </a:cubicBezTo>
                <a:cubicBezTo>
                  <a:pt x="398" y="56"/>
                  <a:pt x="398" y="56"/>
                  <a:pt x="398" y="55"/>
                </a:cubicBezTo>
                <a:cubicBezTo>
                  <a:pt x="398" y="55"/>
                  <a:pt x="399" y="55"/>
                  <a:pt x="399" y="54"/>
                </a:cubicBezTo>
                <a:cubicBezTo>
                  <a:pt x="400" y="54"/>
                  <a:pt x="400" y="53"/>
                  <a:pt x="400" y="53"/>
                </a:cubicBezTo>
                <a:cubicBezTo>
                  <a:pt x="400" y="52"/>
                  <a:pt x="401" y="52"/>
                  <a:pt x="401" y="51"/>
                </a:cubicBezTo>
                <a:cubicBezTo>
                  <a:pt x="401" y="50"/>
                  <a:pt x="401" y="49"/>
                  <a:pt x="400" y="48"/>
                </a:cubicBezTo>
                <a:cubicBezTo>
                  <a:pt x="400" y="47"/>
                  <a:pt x="400" y="47"/>
                  <a:pt x="399" y="47"/>
                </a:cubicBezTo>
                <a:cubicBezTo>
                  <a:pt x="399" y="46"/>
                  <a:pt x="398" y="46"/>
                  <a:pt x="398" y="45"/>
                </a:cubicBezTo>
                <a:cubicBezTo>
                  <a:pt x="398" y="45"/>
                  <a:pt x="398" y="43"/>
                  <a:pt x="398" y="43"/>
                </a:cubicBezTo>
                <a:cubicBezTo>
                  <a:pt x="398" y="43"/>
                  <a:pt x="397" y="43"/>
                  <a:pt x="397" y="43"/>
                </a:cubicBezTo>
                <a:cubicBezTo>
                  <a:pt x="396" y="43"/>
                  <a:pt x="396" y="43"/>
                  <a:pt x="395" y="43"/>
                </a:cubicBezTo>
                <a:cubicBezTo>
                  <a:pt x="394" y="43"/>
                  <a:pt x="394" y="43"/>
                  <a:pt x="394" y="43"/>
                </a:cubicBezTo>
                <a:cubicBezTo>
                  <a:pt x="393" y="43"/>
                  <a:pt x="393" y="42"/>
                  <a:pt x="394" y="42"/>
                </a:cubicBezTo>
                <a:cubicBezTo>
                  <a:pt x="395" y="43"/>
                  <a:pt x="397" y="42"/>
                  <a:pt x="398" y="42"/>
                </a:cubicBezTo>
                <a:cubicBezTo>
                  <a:pt x="399" y="42"/>
                  <a:pt x="400" y="42"/>
                  <a:pt x="401" y="42"/>
                </a:cubicBezTo>
                <a:cubicBezTo>
                  <a:pt x="401" y="42"/>
                  <a:pt x="402" y="41"/>
                  <a:pt x="402" y="41"/>
                </a:cubicBezTo>
                <a:cubicBezTo>
                  <a:pt x="402" y="41"/>
                  <a:pt x="402" y="42"/>
                  <a:pt x="403" y="42"/>
                </a:cubicBezTo>
                <a:cubicBezTo>
                  <a:pt x="404" y="42"/>
                  <a:pt x="406" y="43"/>
                  <a:pt x="408" y="43"/>
                </a:cubicBezTo>
                <a:cubicBezTo>
                  <a:pt x="409" y="44"/>
                  <a:pt x="411" y="44"/>
                  <a:pt x="412" y="43"/>
                </a:cubicBezTo>
                <a:cubicBezTo>
                  <a:pt x="413" y="43"/>
                  <a:pt x="413" y="42"/>
                  <a:pt x="413" y="41"/>
                </a:cubicBezTo>
                <a:cubicBezTo>
                  <a:pt x="414" y="40"/>
                  <a:pt x="415" y="40"/>
                  <a:pt x="415" y="39"/>
                </a:cubicBezTo>
                <a:cubicBezTo>
                  <a:pt x="415" y="38"/>
                  <a:pt x="416" y="38"/>
                  <a:pt x="416" y="37"/>
                </a:cubicBezTo>
                <a:cubicBezTo>
                  <a:pt x="417" y="35"/>
                  <a:pt x="417" y="33"/>
                  <a:pt x="418" y="31"/>
                </a:cubicBezTo>
                <a:cubicBezTo>
                  <a:pt x="419" y="29"/>
                  <a:pt x="419" y="29"/>
                  <a:pt x="417" y="29"/>
                </a:cubicBezTo>
                <a:cubicBezTo>
                  <a:pt x="418" y="28"/>
                  <a:pt x="419" y="29"/>
                  <a:pt x="419" y="28"/>
                </a:cubicBezTo>
                <a:cubicBezTo>
                  <a:pt x="420" y="28"/>
                  <a:pt x="420" y="27"/>
                  <a:pt x="420" y="26"/>
                </a:cubicBezTo>
                <a:cubicBezTo>
                  <a:pt x="420" y="26"/>
                  <a:pt x="423" y="20"/>
                  <a:pt x="422" y="20"/>
                </a:cubicBezTo>
                <a:cubicBezTo>
                  <a:pt x="423" y="20"/>
                  <a:pt x="424" y="20"/>
                  <a:pt x="424" y="18"/>
                </a:cubicBezTo>
                <a:cubicBezTo>
                  <a:pt x="425" y="17"/>
                  <a:pt x="425" y="16"/>
                  <a:pt x="426" y="16"/>
                </a:cubicBezTo>
                <a:cubicBezTo>
                  <a:pt x="427" y="14"/>
                  <a:pt x="427" y="12"/>
                  <a:pt x="427" y="10"/>
                </a:cubicBezTo>
                <a:cubicBezTo>
                  <a:pt x="427" y="10"/>
                  <a:pt x="428" y="10"/>
                  <a:pt x="428" y="10"/>
                </a:cubicBezTo>
                <a:cubicBezTo>
                  <a:pt x="428" y="11"/>
                  <a:pt x="428" y="11"/>
                  <a:pt x="428" y="11"/>
                </a:cubicBezTo>
                <a:cubicBezTo>
                  <a:pt x="428" y="10"/>
                  <a:pt x="429" y="10"/>
                  <a:pt x="429" y="9"/>
                </a:cubicBezTo>
                <a:cubicBezTo>
                  <a:pt x="428" y="8"/>
                  <a:pt x="428" y="8"/>
                  <a:pt x="427" y="8"/>
                </a:cubicBezTo>
                <a:cubicBezTo>
                  <a:pt x="426" y="8"/>
                  <a:pt x="426" y="7"/>
                  <a:pt x="425" y="7"/>
                </a:cubicBezTo>
                <a:cubicBezTo>
                  <a:pt x="424" y="6"/>
                  <a:pt x="424" y="6"/>
                  <a:pt x="423" y="6"/>
                </a:cubicBezTo>
                <a:cubicBezTo>
                  <a:pt x="421" y="6"/>
                  <a:pt x="415" y="3"/>
                  <a:pt x="414" y="6"/>
                </a:cubicBezTo>
                <a:cubicBezTo>
                  <a:pt x="413" y="6"/>
                  <a:pt x="412" y="6"/>
                  <a:pt x="412" y="7"/>
                </a:cubicBezTo>
                <a:cubicBezTo>
                  <a:pt x="412" y="7"/>
                  <a:pt x="411" y="7"/>
                  <a:pt x="411" y="7"/>
                </a:cubicBezTo>
                <a:cubicBezTo>
                  <a:pt x="412" y="5"/>
                  <a:pt x="409" y="2"/>
                  <a:pt x="407" y="2"/>
                </a:cubicBezTo>
                <a:cubicBezTo>
                  <a:pt x="407" y="2"/>
                  <a:pt x="407" y="2"/>
                  <a:pt x="407" y="2"/>
                </a:cubicBezTo>
                <a:cubicBezTo>
                  <a:pt x="406" y="2"/>
                  <a:pt x="405" y="1"/>
                  <a:pt x="404" y="1"/>
                </a:cubicBezTo>
                <a:cubicBezTo>
                  <a:pt x="402" y="1"/>
                  <a:pt x="400" y="0"/>
                  <a:pt x="399" y="1"/>
                </a:cubicBezTo>
                <a:cubicBezTo>
                  <a:pt x="399" y="1"/>
                  <a:pt x="397" y="2"/>
                  <a:pt x="398" y="3"/>
                </a:cubicBezTo>
                <a:cubicBezTo>
                  <a:pt x="397" y="2"/>
                  <a:pt x="397" y="2"/>
                  <a:pt x="397" y="1"/>
                </a:cubicBezTo>
                <a:cubicBezTo>
                  <a:pt x="394" y="2"/>
                  <a:pt x="392" y="2"/>
                  <a:pt x="389" y="4"/>
                </a:cubicBezTo>
                <a:cubicBezTo>
                  <a:pt x="388" y="5"/>
                  <a:pt x="386" y="5"/>
                  <a:pt x="385" y="6"/>
                </a:cubicBezTo>
                <a:cubicBezTo>
                  <a:pt x="385" y="7"/>
                  <a:pt x="385" y="10"/>
                  <a:pt x="386" y="10"/>
                </a:cubicBezTo>
                <a:cubicBezTo>
                  <a:pt x="386" y="11"/>
                  <a:pt x="387" y="13"/>
                  <a:pt x="388" y="14"/>
                </a:cubicBezTo>
                <a:cubicBezTo>
                  <a:pt x="388" y="14"/>
                  <a:pt x="389" y="15"/>
                  <a:pt x="389" y="15"/>
                </a:cubicBezTo>
                <a:cubicBezTo>
                  <a:pt x="389" y="15"/>
                  <a:pt x="390" y="15"/>
                  <a:pt x="390" y="16"/>
                </a:cubicBezTo>
                <a:cubicBezTo>
                  <a:pt x="389" y="16"/>
                  <a:pt x="389" y="16"/>
                  <a:pt x="388" y="15"/>
                </a:cubicBezTo>
                <a:cubicBezTo>
                  <a:pt x="387" y="15"/>
                  <a:pt x="386" y="14"/>
                  <a:pt x="386" y="13"/>
                </a:cubicBezTo>
                <a:cubicBezTo>
                  <a:pt x="385" y="12"/>
                  <a:pt x="383" y="13"/>
                  <a:pt x="383" y="13"/>
                </a:cubicBezTo>
                <a:cubicBezTo>
                  <a:pt x="382" y="14"/>
                  <a:pt x="382" y="15"/>
                  <a:pt x="382" y="16"/>
                </a:cubicBezTo>
                <a:cubicBezTo>
                  <a:pt x="383" y="16"/>
                  <a:pt x="382" y="22"/>
                  <a:pt x="382" y="23"/>
                </a:cubicBezTo>
                <a:cubicBezTo>
                  <a:pt x="382" y="25"/>
                  <a:pt x="383" y="26"/>
                  <a:pt x="383" y="27"/>
                </a:cubicBezTo>
                <a:cubicBezTo>
                  <a:pt x="383" y="29"/>
                  <a:pt x="383" y="30"/>
                  <a:pt x="383" y="31"/>
                </a:cubicBezTo>
                <a:cubicBezTo>
                  <a:pt x="382" y="31"/>
                  <a:pt x="379" y="31"/>
                  <a:pt x="381" y="33"/>
                </a:cubicBezTo>
                <a:cubicBezTo>
                  <a:pt x="381" y="33"/>
                  <a:pt x="382" y="34"/>
                  <a:pt x="382" y="34"/>
                </a:cubicBezTo>
                <a:cubicBezTo>
                  <a:pt x="382" y="35"/>
                  <a:pt x="381" y="35"/>
                  <a:pt x="381" y="35"/>
                </a:cubicBezTo>
                <a:cubicBezTo>
                  <a:pt x="381" y="36"/>
                  <a:pt x="381" y="36"/>
                  <a:pt x="381" y="37"/>
                </a:cubicBezTo>
                <a:cubicBezTo>
                  <a:pt x="381" y="38"/>
                  <a:pt x="380" y="39"/>
                  <a:pt x="381" y="40"/>
                </a:cubicBezTo>
                <a:cubicBezTo>
                  <a:pt x="381" y="41"/>
                  <a:pt x="382" y="41"/>
                  <a:pt x="383" y="42"/>
                </a:cubicBezTo>
                <a:cubicBezTo>
                  <a:pt x="383" y="42"/>
                  <a:pt x="383" y="43"/>
                  <a:pt x="383" y="44"/>
                </a:cubicBezTo>
                <a:cubicBezTo>
                  <a:pt x="383" y="44"/>
                  <a:pt x="384" y="45"/>
                  <a:pt x="384" y="45"/>
                </a:cubicBezTo>
                <a:cubicBezTo>
                  <a:pt x="385" y="46"/>
                  <a:pt x="385" y="47"/>
                  <a:pt x="385" y="48"/>
                </a:cubicBezTo>
                <a:cubicBezTo>
                  <a:pt x="386" y="49"/>
                  <a:pt x="387" y="49"/>
                  <a:pt x="386" y="50"/>
                </a:cubicBezTo>
                <a:cubicBezTo>
                  <a:pt x="386" y="51"/>
                  <a:pt x="386" y="51"/>
                  <a:pt x="386" y="52"/>
                </a:cubicBezTo>
                <a:cubicBezTo>
                  <a:pt x="386" y="52"/>
                  <a:pt x="386" y="53"/>
                  <a:pt x="386" y="54"/>
                </a:cubicBezTo>
                <a:cubicBezTo>
                  <a:pt x="386" y="55"/>
                  <a:pt x="386" y="57"/>
                  <a:pt x="386" y="59"/>
                </a:cubicBezTo>
                <a:cubicBezTo>
                  <a:pt x="386" y="60"/>
                  <a:pt x="386" y="62"/>
                  <a:pt x="386" y="63"/>
                </a:cubicBezTo>
                <a:cubicBezTo>
                  <a:pt x="386" y="64"/>
                  <a:pt x="386" y="65"/>
                  <a:pt x="386" y="65"/>
                </a:cubicBezTo>
                <a:cubicBezTo>
                  <a:pt x="386" y="66"/>
                  <a:pt x="387" y="67"/>
                  <a:pt x="385" y="67"/>
                </a:cubicBezTo>
                <a:cubicBezTo>
                  <a:pt x="384" y="68"/>
                  <a:pt x="384" y="67"/>
                  <a:pt x="384" y="68"/>
                </a:cubicBezTo>
                <a:cubicBezTo>
                  <a:pt x="384" y="69"/>
                  <a:pt x="384" y="69"/>
                  <a:pt x="384" y="70"/>
                </a:cubicBezTo>
                <a:cubicBezTo>
                  <a:pt x="384" y="71"/>
                  <a:pt x="383" y="72"/>
                  <a:pt x="382" y="72"/>
                </a:cubicBezTo>
                <a:cubicBezTo>
                  <a:pt x="382" y="73"/>
                  <a:pt x="380" y="73"/>
                  <a:pt x="380" y="74"/>
                </a:cubicBezTo>
                <a:cubicBezTo>
                  <a:pt x="379" y="75"/>
                  <a:pt x="380" y="76"/>
                  <a:pt x="381" y="77"/>
                </a:cubicBezTo>
                <a:cubicBezTo>
                  <a:pt x="381" y="77"/>
                  <a:pt x="383" y="77"/>
                  <a:pt x="383" y="77"/>
                </a:cubicBezTo>
                <a:cubicBezTo>
                  <a:pt x="384" y="78"/>
                  <a:pt x="383" y="78"/>
                  <a:pt x="383" y="79"/>
                </a:cubicBezTo>
                <a:cubicBezTo>
                  <a:pt x="383" y="79"/>
                  <a:pt x="384" y="80"/>
                  <a:pt x="384" y="80"/>
                </a:cubicBezTo>
                <a:cubicBezTo>
                  <a:pt x="382" y="80"/>
                  <a:pt x="383" y="81"/>
                  <a:pt x="383" y="82"/>
                </a:cubicBezTo>
                <a:cubicBezTo>
                  <a:pt x="382" y="82"/>
                  <a:pt x="381" y="82"/>
                  <a:pt x="381" y="81"/>
                </a:cubicBezTo>
                <a:cubicBezTo>
                  <a:pt x="380" y="80"/>
                  <a:pt x="381" y="79"/>
                  <a:pt x="380" y="79"/>
                </a:cubicBezTo>
                <a:cubicBezTo>
                  <a:pt x="378" y="78"/>
                  <a:pt x="377" y="80"/>
                  <a:pt x="377" y="82"/>
                </a:cubicBezTo>
                <a:cubicBezTo>
                  <a:pt x="376" y="81"/>
                  <a:pt x="377" y="83"/>
                  <a:pt x="376" y="83"/>
                </a:cubicBezTo>
                <a:cubicBezTo>
                  <a:pt x="375" y="84"/>
                  <a:pt x="375" y="82"/>
                  <a:pt x="375" y="82"/>
                </a:cubicBezTo>
                <a:cubicBezTo>
                  <a:pt x="374" y="82"/>
                  <a:pt x="373" y="81"/>
                  <a:pt x="373" y="82"/>
                </a:cubicBezTo>
                <a:cubicBezTo>
                  <a:pt x="373" y="83"/>
                  <a:pt x="374" y="83"/>
                  <a:pt x="374" y="83"/>
                </a:cubicBezTo>
                <a:cubicBezTo>
                  <a:pt x="374" y="84"/>
                  <a:pt x="374" y="84"/>
                  <a:pt x="374" y="84"/>
                </a:cubicBezTo>
                <a:cubicBezTo>
                  <a:pt x="375" y="85"/>
                  <a:pt x="376" y="85"/>
                  <a:pt x="376" y="86"/>
                </a:cubicBezTo>
                <a:cubicBezTo>
                  <a:pt x="376" y="86"/>
                  <a:pt x="375" y="86"/>
                  <a:pt x="375" y="87"/>
                </a:cubicBezTo>
                <a:cubicBezTo>
                  <a:pt x="375" y="87"/>
                  <a:pt x="375" y="88"/>
                  <a:pt x="376" y="88"/>
                </a:cubicBezTo>
                <a:cubicBezTo>
                  <a:pt x="375" y="89"/>
                  <a:pt x="375" y="92"/>
                  <a:pt x="374" y="93"/>
                </a:cubicBezTo>
                <a:cubicBezTo>
                  <a:pt x="374" y="95"/>
                  <a:pt x="375" y="96"/>
                  <a:pt x="376" y="97"/>
                </a:cubicBezTo>
                <a:cubicBezTo>
                  <a:pt x="376" y="98"/>
                  <a:pt x="377" y="99"/>
                  <a:pt x="377" y="99"/>
                </a:cubicBezTo>
                <a:cubicBezTo>
                  <a:pt x="379" y="100"/>
                  <a:pt x="378" y="99"/>
                  <a:pt x="379" y="99"/>
                </a:cubicBezTo>
                <a:cubicBezTo>
                  <a:pt x="379" y="99"/>
                  <a:pt x="378" y="101"/>
                  <a:pt x="378" y="101"/>
                </a:cubicBezTo>
                <a:cubicBezTo>
                  <a:pt x="378" y="101"/>
                  <a:pt x="378" y="101"/>
                  <a:pt x="377" y="101"/>
                </a:cubicBezTo>
                <a:cubicBezTo>
                  <a:pt x="376" y="101"/>
                  <a:pt x="377" y="104"/>
                  <a:pt x="376" y="105"/>
                </a:cubicBezTo>
                <a:cubicBezTo>
                  <a:pt x="376" y="105"/>
                  <a:pt x="375" y="105"/>
                  <a:pt x="375" y="106"/>
                </a:cubicBezTo>
                <a:cubicBezTo>
                  <a:pt x="374" y="107"/>
                  <a:pt x="375" y="110"/>
                  <a:pt x="375" y="111"/>
                </a:cubicBezTo>
                <a:cubicBezTo>
                  <a:pt x="375" y="113"/>
                  <a:pt x="376" y="116"/>
                  <a:pt x="378" y="116"/>
                </a:cubicBezTo>
                <a:cubicBezTo>
                  <a:pt x="378" y="118"/>
                  <a:pt x="377" y="118"/>
                  <a:pt x="379" y="119"/>
                </a:cubicBezTo>
                <a:cubicBezTo>
                  <a:pt x="379" y="120"/>
                  <a:pt x="381" y="122"/>
                  <a:pt x="382" y="121"/>
                </a:cubicBezTo>
                <a:cubicBezTo>
                  <a:pt x="382" y="121"/>
                  <a:pt x="382" y="121"/>
                  <a:pt x="382" y="121"/>
                </a:cubicBezTo>
                <a:cubicBezTo>
                  <a:pt x="382" y="122"/>
                  <a:pt x="384" y="122"/>
                  <a:pt x="385" y="123"/>
                </a:cubicBezTo>
                <a:cubicBezTo>
                  <a:pt x="385" y="123"/>
                  <a:pt x="386" y="124"/>
                  <a:pt x="387" y="124"/>
                </a:cubicBezTo>
                <a:cubicBezTo>
                  <a:pt x="387" y="125"/>
                  <a:pt x="389" y="126"/>
                  <a:pt x="390" y="126"/>
                </a:cubicBezTo>
                <a:cubicBezTo>
                  <a:pt x="391" y="126"/>
                  <a:pt x="390" y="124"/>
                  <a:pt x="390" y="123"/>
                </a:cubicBezTo>
                <a:cubicBezTo>
                  <a:pt x="393" y="123"/>
                  <a:pt x="391" y="131"/>
                  <a:pt x="397" y="129"/>
                </a:cubicBezTo>
                <a:cubicBezTo>
                  <a:pt x="397" y="129"/>
                  <a:pt x="400" y="125"/>
                  <a:pt x="401" y="128"/>
                </a:cubicBezTo>
                <a:cubicBezTo>
                  <a:pt x="401" y="129"/>
                  <a:pt x="400" y="129"/>
                  <a:pt x="399" y="129"/>
                </a:cubicBezTo>
                <a:cubicBezTo>
                  <a:pt x="398" y="130"/>
                  <a:pt x="399" y="130"/>
                  <a:pt x="398" y="130"/>
                </a:cubicBezTo>
                <a:cubicBezTo>
                  <a:pt x="397" y="131"/>
                  <a:pt x="396" y="131"/>
                  <a:pt x="395" y="131"/>
                </a:cubicBezTo>
                <a:cubicBezTo>
                  <a:pt x="394" y="131"/>
                  <a:pt x="394" y="131"/>
                  <a:pt x="394" y="133"/>
                </a:cubicBezTo>
                <a:cubicBezTo>
                  <a:pt x="394" y="134"/>
                  <a:pt x="393" y="136"/>
                  <a:pt x="395" y="136"/>
                </a:cubicBezTo>
                <a:cubicBezTo>
                  <a:pt x="395" y="137"/>
                  <a:pt x="395" y="138"/>
                  <a:pt x="394" y="138"/>
                </a:cubicBezTo>
                <a:cubicBezTo>
                  <a:pt x="394" y="138"/>
                  <a:pt x="394" y="138"/>
                  <a:pt x="393" y="139"/>
                </a:cubicBezTo>
                <a:cubicBezTo>
                  <a:pt x="393" y="139"/>
                  <a:pt x="393" y="140"/>
                  <a:pt x="393" y="140"/>
                </a:cubicBezTo>
                <a:cubicBezTo>
                  <a:pt x="392" y="140"/>
                  <a:pt x="391" y="139"/>
                  <a:pt x="391" y="140"/>
                </a:cubicBezTo>
                <a:cubicBezTo>
                  <a:pt x="393" y="141"/>
                  <a:pt x="389" y="146"/>
                  <a:pt x="393" y="146"/>
                </a:cubicBezTo>
                <a:cubicBezTo>
                  <a:pt x="394" y="146"/>
                  <a:pt x="395" y="145"/>
                  <a:pt x="396" y="144"/>
                </a:cubicBezTo>
                <a:cubicBezTo>
                  <a:pt x="397" y="144"/>
                  <a:pt x="398" y="143"/>
                  <a:pt x="398" y="142"/>
                </a:cubicBezTo>
                <a:cubicBezTo>
                  <a:pt x="397" y="141"/>
                  <a:pt x="397" y="142"/>
                  <a:pt x="396" y="142"/>
                </a:cubicBezTo>
                <a:cubicBezTo>
                  <a:pt x="396" y="141"/>
                  <a:pt x="398" y="140"/>
                  <a:pt x="399" y="140"/>
                </a:cubicBezTo>
                <a:cubicBezTo>
                  <a:pt x="399" y="141"/>
                  <a:pt x="399" y="142"/>
                  <a:pt x="399" y="143"/>
                </a:cubicBezTo>
                <a:cubicBezTo>
                  <a:pt x="399" y="144"/>
                  <a:pt x="397" y="149"/>
                  <a:pt x="400" y="148"/>
                </a:cubicBezTo>
                <a:cubicBezTo>
                  <a:pt x="400" y="149"/>
                  <a:pt x="398" y="151"/>
                  <a:pt x="397" y="151"/>
                </a:cubicBezTo>
                <a:cubicBezTo>
                  <a:pt x="396" y="152"/>
                  <a:pt x="396" y="151"/>
                  <a:pt x="395" y="153"/>
                </a:cubicBezTo>
                <a:cubicBezTo>
                  <a:pt x="394" y="154"/>
                  <a:pt x="394" y="154"/>
                  <a:pt x="395" y="155"/>
                </a:cubicBezTo>
                <a:cubicBezTo>
                  <a:pt x="395" y="155"/>
                  <a:pt x="395" y="156"/>
                  <a:pt x="394" y="156"/>
                </a:cubicBezTo>
                <a:cubicBezTo>
                  <a:pt x="393" y="158"/>
                  <a:pt x="391" y="158"/>
                  <a:pt x="390" y="160"/>
                </a:cubicBezTo>
                <a:cubicBezTo>
                  <a:pt x="390" y="161"/>
                  <a:pt x="390" y="162"/>
                  <a:pt x="389" y="161"/>
                </a:cubicBezTo>
                <a:cubicBezTo>
                  <a:pt x="389" y="161"/>
                  <a:pt x="387" y="160"/>
                  <a:pt x="387" y="160"/>
                </a:cubicBezTo>
                <a:cubicBezTo>
                  <a:pt x="387" y="160"/>
                  <a:pt x="386" y="161"/>
                  <a:pt x="385" y="161"/>
                </a:cubicBezTo>
                <a:cubicBezTo>
                  <a:pt x="385" y="161"/>
                  <a:pt x="384" y="160"/>
                  <a:pt x="384" y="161"/>
                </a:cubicBezTo>
                <a:cubicBezTo>
                  <a:pt x="384" y="161"/>
                  <a:pt x="384" y="161"/>
                  <a:pt x="384" y="162"/>
                </a:cubicBezTo>
                <a:cubicBezTo>
                  <a:pt x="384" y="162"/>
                  <a:pt x="384" y="162"/>
                  <a:pt x="384" y="163"/>
                </a:cubicBezTo>
                <a:cubicBezTo>
                  <a:pt x="383" y="164"/>
                  <a:pt x="383" y="164"/>
                  <a:pt x="384" y="165"/>
                </a:cubicBezTo>
                <a:cubicBezTo>
                  <a:pt x="383" y="165"/>
                  <a:pt x="383" y="166"/>
                  <a:pt x="383" y="166"/>
                </a:cubicBezTo>
                <a:cubicBezTo>
                  <a:pt x="383" y="166"/>
                  <a:pt x="382" y="167"/>
                  <a:pt x="382" y="167"/>
                </a:cubicBezTo>
                <a:cubicBezTo>
                  <a:pt x="381" y="168"/>
                  <a:pt x="382" y="169"/>
                  <a:pt x="383" y="170"/>
                </a:cubicBezTo>
                <a:cubicBezTo>
                  <a:pt x="384" y="171"/>
                  <a:pt x="384" y="171"/>
                  <a:pt x="385" y="172"/>
                </a:cubicBezTo>
                <a:cubicBezTo>
                  <a:pt x="385" y="173"/>
                  <a:pt x="385" y="174"/>
                  <a:pt x="385" y="175"/>
                </a:cubicBezTo>
                <a:cubicBezTo>
                  <a:pt x="385" y="176"/>
                  <a:pt x="386" y="177"/>
                  <a:pt x="386" y="178"/>
                </a:cubicBezTo>
                <a:cubicBezTo>
                  <a:pt x="386" y="178"/>
                  <a:pt x="384" y="179"/>
                  <a:pt x="384" y="179"/>
                </a:cubicBezTo>
                <a:cubicBezTo>
                  <a:pt x="384" y="179"/>
                  <a:pt x="383" y="179"/>
                  <a:pt x="383" y="179"/>
                </a:cubicBezTo>
                <a:cubicBezTo>
                  <a:pt x="383" y="178"/>
                  <a:pt x="383" y="178"/>
                  <a:pt x="383" y="177"/>
                </a:cubicBezTo>
                <a:cubicBezTo>
                  <a:pt x="384" y="176"/>
                  <a:pt x="383" y="176"/>
                  <a:pt x="382" y="177"/>
                </a:cubicBezTo>
                <a:cubicBezTo>
                  <a:pt x="382" y="177"/>
                  <a:pt x="382" y="177"/>
                  <a:pt x="382" y="177"/>
                </a:cubicBezTo>
                <a:cubicBezTo>
                  <a:pt x="382" y="176"/>
                  <a:pt x="382" y="176"/>
                  <a:pt x="382" y="176"/>
                </a:cubicBezTo>
                <a:cubicBezTo>
                  <a:pt x="381" y="175"/>
                  <a:pt x="381" y="176"/>
                  <a:pt x="381" y="177"/>
                </a:cubicBezTo>
                <a:cubicBezTo>
                  <a:pt x="380" y="178"/>
                  <a:pt x="380" y="178"/>
                  <a:pt x="379" y="179"/>
                </a:cubicBezTo>
                <a:cubicBezTo>
                  <a:pt x="379" y="178"/>
                  <a:pt x="379" y="178"/>
                  <a:pt x="380" y="177"/>
                </a:cubicBezTo>
                <a:cubicBezTo>
                  <a:pt x="379" y="177"/>
                  <a:pt x="379" y="177"/>
                  <a:pt x="379" y="177"/>
                </a:cubicBezTo>
                <a:cubicBezTo>
                  <a:pt x="379" y="178"/>
                  <a:pt x="378" y="178"/>
                  <a:pt x="378" y="178"/>
                </a:cubicBezTo>
                <a:cubicBezTo>
                  <a:pt x="378" y="177"/>
                  <a:pt x="378" y="177"/>
                  <a:pt x="379" y="176"/>
                </a:cubicBezTo>
                <a:cubicBezTo>
                  <a:pt x="379" y="176"/>
                  <a:pt x="379" y="176"/>
                  <a:pt x="379" y="176"/>
                </a:cubicBezTo>
                <a:cubicBezTo>
                  <a:pt x="379" y="176"/>
                  <a:pt x="379" y="176"/>
                  <a:pt x="379" y="176"/>
                </a:cubicBezTo>
                <a:cubicBezTo>
                  <a:pt x="379" y="176"/>
                  <a:pt x="379" y="176"/>
                  <a:pt x="379" y="176"/>
                </a:cubicBezTo>
                <a:cubicBezTo>
                  <a:pt x="379" y="176"/>
                  <a:pt x="379" y="176"/>
                  <a:pt x="379" y="175"/>
                </a:cubicBezTo>
                <a:cubicBezTo>
                  <a:pt x="380" y="175"/>
                  <a:pt x="379" y="174"/>
                  <a:pt x="379" y="173"/>
                </a:cubicBezTo>
                <a:cubicBezTo>
                  <a:pt x="378" y="173"/>
                  <a:pt x="378" y="174"/>
                  <a:pt x="377" y="173"/>
                </a:cubicBezTo>
                <a:cubicBezTo>
                  <a:pt x="377" y="173"/>
                  <a:pt x="376" y="173"/>
                  <a:pt x="376" y="173"/>
                </a:cubicBezTo>
                <a:cubicBezTo>
                  <a:pt x="378" y="173"/>
                  <a:pt x="378" y="172"/>
                  <a:pt x="378" y="171"/>
                </a:cubicBezTo>
                <a:cubicBezTo>
                  <a:pt x="379" y="170"/>
                  <a:pt x="378" y="169"/>
                  <a:pt x="378" y="168"/>
                </a:cubicBezTo>
                <a:cubicBezTo>
                  <a:pt x="378" y="168"/>
                  <a:pt x="378" y="168"/>
                  <a:pt x="378" y="168"/>
                </a:cubicBezTo>
                <a:cubicBezTo>
                  <a:pt x="378" y="167"/>
                  <a:pt x="379" y="168"/>
                  <a:pt x="379" y="167"/>
                </a:cubicBezTo>
                <a:cubicBezTo>
                  <a:pt x="380" y="167"/>
                  <a:pt x="380" y="166"/>
                  <a:pt x="380" y="165"/>
                </a:cubicBezTo>
                <a:cubicBezTo>
                  <a:pt x="379" y="165"/>
                  <a:pt x="379" y="166"/>
                  <a:pt x="378" y="166"/>
                </a:cubicBezTo>
                <a:cubicBezTo>
                  <a:pt x="378" y="164"/>
                  <a:pt x="379" y="162"/>
                  <a:pt x="379" y="160"/>
                </a:cubicBezTo>
                <a:cubicBezTo>
                  <a:pt x="379" y="160"/>
                  <a:pt x="379" y="158"/>
                  <a:pt x="380" y="158"/>
                </a:cubicBezTo>
                <a:cubicBezTo>
                  <a:pt x="380" y="157"/>
                  <a:pt x="381" y="156"/>
                  <a:pt x="380" y="156"/>
                </a:cubicBezTo>
                <a:cubicBezTo>
                  <a:pt x="380" y="156"/>
                  <a:pt x="380" y="156"/>
                  <a:pt x="379" y="157"/>
                </a:cubicBezTo>
                <a:cubicBezTo>
                  <a:pt x="378" y="157"/>
                  <a:pt x="378" y="158"/>
                  <a:pt x="377" y="157"/>
                </a:cubicBezTo>
                <a:cubicBezTo>
                  <a:pt x="377" y="157"/>
                  <a:pt x="377" y="156"/>
                  <a:pt x="377" y="156"/>
                </a:cubicBezTo>
                <a:cubicBezTo>
                  <a:pt x="376" y="156"/>
                  <a:pt x="376" y="156"/>
                  <a:pt x="376" y="157"/>
                </a:cubicBezTo>
                <a:cubicBezTo>
                  <a:pt x="376" y="156"/>
                  <a:pt x="376" y="156"/>
                  <a:pt x="376" y="155"/>
                </a:cubicBezTo>
                <a:cubicBezTo>
                  <a:pt x="376" y="156"/>
                  <a:pt x="375" y="156"/>
                  <a:pt x="375" y="156"/>
                </a:cubicBezTo>
                <a:cubicBezTo>
                  <a:pt x="374" y="156"/>
                  <a:pt x="373" y="156"/>
                  <a:pt x="372" y="155"/>
                </a:cubicBezTo>
                <a:cubicBezTo>
                  <a:pt x="371" y="154"/>
                  <a:pt x="371" y="153"/>
                  <a:pt x="370" y="153"/>
                </a:cubicBezTo>
                <a:cubicBezTo>
                  <a:pt x="370" y="152"/>
                  <a:pt x="370" y="152"/>
                  <a:pt x="369" y="152"/>
                </a:cubicBezTo>
                <a:cubicBezTo>
                  <a:pt x="368" y="151"/>
                  <a:pt x="368" y="151"/>
                  <a:pt x="368" y="151"/>
                </a:cubicBezTo>
                <a:cubicBezTo>
                  <a:pt x="367" y="150"/>
                  <a:pt x="365" y="150"/>
                  <a:pt x="365" y="149"/>
                </a:cubicBezTo>
                <a:cubicBezTo>
                  <a:pt x="364" y="150"/>
                  <a:pt x="363" y="149"/>
                  <a:pt x="363" y="149"/>
                </a:cubicBezTo>
                <a:cubicBezTo>
                  <a:pt x="362" y="149"/>
                  <a:pt x="361" y="150"/>
                  <a:pt x="361" y="151"/>
                </a:cubicBezTo>
                <a:cubicBezTo>
                  <a:pt x="361" y="151"/>
                  <a:pt x="362" y="152"/>
                  <a:pt x="362" y="153"/>
                </a:cubicBezTo>
                <a:cubicBezTo>
                  <a:pt x="362" y="153"/>
                  <a:pt x="361" y="153"/>
                  <a:pt x="361" y="154"/>
                </a:cubicBezTo>
                <a:cubicBezTo>
                  <a:pt x="360" y="153"/>
                  <a:pt x="360" y="153"/>
                  <a:pt x="359" y="153"/>
                </a:cubicBezTo>
                <a:cubicBezTo>
                  <a:pt x="359" y="153"/>
                  <a:pt x="359" y="153"/>
                  <a:pt x="358" y="152"/>
                </a:cubicBezTo>
                <a:cubicBezTo>
                  <a:pt x="358" y="153"/>
                  <a:pt x="358" y="153"/>
                  <a:pt x="358" y="153"/>
                </a:cubicBezTo>
                <a:cubicBezTo>
                  <a:pt x="358" y="153"/>
                  <a:pt x="358" y="153"/>
                  <a:pt x="358" y="153"/>
                </a:cubicBezTo>
                <a:cubicBezTo>
                  <a:pt x="357" y="153"/>
                  <a:pt x="357" y="153"/>
                  <a:pt x="357" y="153"/>
                </a:cubicBezTo>
                <a:cubicBezTo>
                  <a:pt x="357" y="154"/>
                  <a:pt x="355" y="154"/>
                  <a:pt x="357" y="155"/>
                </a:cubicBezTo>
                <a:cubicBezTo>
                  <a:pt x="357" y="156"/>
                  <a:pt x="361" y="158"/>
                  <a:pt x="360" y="159"/>
                </a:cubicBezTo>
                <a:cubicBezTo>
                  <a:pt x="359" y="160"/>
                  <a:pt x="358" y="158"/>
                  <a:pt x="357" y="159"/>
                </a:cubicBezTo>
                <a:cubicBezTo>
                  <a:pt x="356" y="160"/>
                  <a:pt x="357" y="160"/>
                  <a:pt x="356" y="160"/>
                </a:cubicBezTo>
                <a:cubicBezTo>
                  <a:pt x="356" y="160"/>
                  <a:pt x="355" y="160"/>
                  <a:pt x="355" y="160"/>
                </a:cubicBezTo>
                <a:cubicBezTo>
                  <a:pt x="353" y="160"/>
                  <a:pt x="353" y="162"/>
                  <a:pt x="354" y="163"/>
                </a:cubicBezTo>
                <a:cubicBezTo>
                  <a:pt x="354" y="162"/>
                  <a:pt x="355" y="161"/>
                  <a:pt x="356" y="161"/>
                </a:cubicBezTo>
                <a:cubicBezTo>
                  <a:pt x="356" y="162"/>
                  <a:pt x="356" y="163"/>
                  <a:pt x="356" y="163"/>
                </a:cubicBezTo>
                <a:cubicBezTo>
                  <a:pt x="357" y="164"/>
                  <a:pt x="357" y="165"/>
                  <a:pt x="357" y="165"/>
                </a:cubicBezTo>
                <a:cubicBezTo>
                  <a:pt x="358" y="165"/>
                  <a:pt x="359" y="165"/>
                  <a:pt x="359" y="166"/>
                </a:cubicBezTo>
                <a:cubicBezTo>
                  <a:pt x="360" y="167"/>
                  <a:pt x="358" y="167"/>
                  <a:pt x="358" y="167"/>
                </a:cubicBezTo>
                <a:cubicBezTo>
                  <a:pt x="357" y="167"/>
                  <a:pt x="357" y="166"/>
                  <a:pt x="357" y="167"/>
                </a:cubicBezTo>
                <a:cubicBezTo>
                  <a:pt x="357" y="167"/>
                  <a:pt x="356" y="167"/>
                  <a:pt x="356" y="167"/>
                </a:cubicBezTo>
                <a:cubicBezTo>
                  <a:pt x="355" y="167"/>
                  <a:pt x="355" y="168"/>
                  <a:pt x="353" y="168"/>
                </a:cubicBezTo>
                <a:cubicBezTo>
                  <a:pt x="352" y="167"/>
                  <a:pt x="352" y="167"/>
                  <a:pt x="351" y="167"/>
                </a:cubicBezTo>
                <a:cubicBezTo>
                  <a:pt x="351" y="167"/>
                  <a:pt x="350" y="167"/>
                  <a:pt x="349" y="166"/>
                </a:cubicBezTo>
                <a:cubicBezTo>
                  <a:pt x="347" y="166"/>
                  <a:pt x="346" y="165"/>
                  <a:pt x="345" y="165"/>
                </a:cubicBezTo>
                <a:cubicBezTo>
                  <a:pt x="344" y="165"/>
                  <a:pt x="343" y="165"/>
                  <a:pt x="342" y="165"/>
                </a:cubicBezTo>
                <a:cubicBezTo>
                  <a:pt x="342" y="165"/>
                  <a:pt x="341" y="165"/>
                  <a:pt x="340" y="165"/>
                </a:cubicBezTo>
                <a:cubicBezTo>
                  <a:pt x="340" y="163"/>
                  <a:pt x="338" y="166"/>
                  <a:pt x="338" y="166"/>
                </a:cubicBezTo>
                <a:cubicBezTo>
                  <a:pt x="338" y="166"/>
                  <a:pt x="338" y="168"/>
                  <a:pt x="337" y="168"/>
                </a:cubicBezTo>
                <a:cubicBezTo>
                  <a:pt x="337" y="165"/>
                  <a:pt x="335" y="168"/>
                  <a:pt x="334" y="168"/>
                </a:cubicBezTo>
                <a:cubicBezTo>
                  <a:pt x="334" y="168"/>
                  <a:pt x="334" y="169"/>
                  <a:pt x="334" y="169"/>
                </a:cubicBezTo>
                <a:cubicBezTo>
                  <a:pt x="333" y="169"/>
                  <a:pt x="332" y="169"/>
                  <a:pt x="331" y="168"/>
                </a:cubicBezTo>
                <a:cubicBezTo>
                  <a:pt x="331" y="168"/>
                  <a:pt x="331" y="168"/>
                  <a:pt x="331" y="167"/>
                </a:cubicBezTo>
                <a:cubicBezTo>
                  <a:pt x="331" y="168"/>
                  <a:pt x="329" y="167"/>
                  <a:pt x="330" y="167"/>
                </a:cubicBezTo>
                <a:cubicBezTo>
                  <a:pt x="329" y="167"/>
                  <a:pt x="328" y="168"/>
                  <a:pt x="328" y="167"/>
                </a:cubicBezTo>
                <a:cubicBezTo>
                  <a:pt x="328" y="167"/>
                  <a:pt x="327" y="167"/>
                  <a:pt x="327" y="168"/>
                </a:cubicBezTo>
                <a:cubicBezTo>
                  <a:pt x="326" y="168"/>
                  <a:pt x="326" y="167"/>
                  <a:pt x="325" y="167"/>
                </a:cubicBezTo>
                <a:cubicBezTo>
                  <a:pt x="324" y="167"/>
                  <a:pt x="323" y="166"/>
                  <a:pt x="322" y="166"/>
                </a:cubicBezTo>
                <a:cubicBezTo>
                  <a:pt x="322" y="165"/>
                  <a:pt x="319" y="162"/>
                  <a:pt x="319" y="163"/>
                </a:cubicBezTo>
                <a:cubicBezTo>
                  <a:pt x="319" y="162"/>
                  <a:pt x="318" y="162"/>
                  <a:pt x="317" y="161"/>
                </a:cubicBezTo>
                <a:cubicBezTo>
                  <a:pt x="317" y="160"/>
                  <a:pt x="318" y="160"/>
                  <a:pt x="318" y="160"/>
                </a:cubicBezTo>
                <a:cubicBezTo>
                  <a:pt x="317" y="158"/>
                  <a:pt x="316" y="159"/>
                  <a:pt x="316" y="160"/>
                </a:cubicBezTo>
                <a:cubicBezTo>
                  <a:pt x="315" y="160"/>
                  <a:pt x="315" y="161"/>
                  <a:pt x="314" y="162"/>
                </a:cubicBezTo>
                <a:cubicBezTo>
                  <a:pt x="314" y="162"/>
                  <a:pt x="313" y="162"/>
                  <a:pt x="313" y="161"/>
                </a:cubicBezTo>
                <a:cubicBezTo>
                  <a:pt x="312" y="161"/>
                  <a:pt x="311" y="162"/>
                  <a:pt x="311" y="162"/>
                </a:cubicBezTo>
                <a:cubicBezTo>
                  <a:pt x="310" y="162"/>
                  <a:pt x="310" y="161"/>
                  <a:pt x="309" y="161"/>
                </a:cubicBezTo>
                <a:cubicBezTo>
                  <a:pt x="309" y="162"/>
                  <a:pt x="308" y="162"/>
                  <a:pt x="308" y="161"/>
                </a:cubicBezTo>
                <a:cubicBezTo>
                  <a:pt x="308" y="161"/>
                  <a:pt x="308" y="160"/>
                  <a:pt x="308" y="160"/>
                </a:cubicBezTo>
                <a:cubicBezTo>
                  <a:pt x="308" y="160"/>
                  <a:pt x="309" y="159"/>
                  <a:pt x="309" y="159"/>
                </a:cubicBezTo>
                <a:cubicBezTo>
                  <a:pt x="309" y="158"/>
                  <a:pt x="310" y="158"/>
                  <a:pt x="310" y="158"/>
                </a:cubicBezTo>
                <a:cubicBezTo>
                  <a:pt x="309" y="157"/>
                  <a:pt x="308" y="158"/>
                  <a:pt x="307" y="158"/>
                </a:cubicBezTo>
                <a:cubicBezTo>
                  <a:pt x="307" y="158"/>
                  <a:pt x="307" y="157"/>
                  <a:pt x="307" y="157"/>
                </a:cubicBezTo>
                <a:cubicBezTo>
                  <a:pt x="307" y="157"/>
                  <a:pt x="305" y="156"/>
                  <a:pt x="305" y="156"/>
                </a:cubicBezTo>
                <a:cubicBezTo>
                  <a:pt x="306" y="155"/>
                  <a:pt x="304" y="153"/>
                  <a:pt x="304" y="155"/>
                </a:cubicBezTo>
                <a:cubicBezTo>
                  <a:pt x="304" y="154"/>
                  <a:pt x="302" y="154"/>
                  <a:pt x="302" y="155"/>
                </a:cubicBezTo>
                <a:cubicBezTo>
                  <a:pt x="301" y="154"/>
                  <a:pt x="301" y="152"/>
                  <a:pt x="300" y="152"/>
                </a:cubicBezTo>
                <a:cubicBezTo>
                  <a:pt x="300" y="151"/>
                  <a:pt x="301" y="152"/>
                  <a:pt x="301" y="152"/>
                </a:cubicBezTo>
                <a:cubicBezTo>
                  <a:pt x="301" y="151"/>
                  <a:pt x="300" y="150"/>
                  <a:pt x="300" y="148"/>
                </a:cubicBezTo>
                <a:cubicBezTo>
                  <a:pt x="299" y="147"/>
                  <a:pt x="300" y="146"/>
                  <a:pt x="300" y="145"/>
                </a:cubicBezTo>
                <a:cubicBezTo>
                  <a:pt x="299" y="144"/>
                  <a:pt x="298" y="144"/>
                  <a:pt x="298" y="143"/>
                </a:cubicBezTo>
                <a:cubicBezTo>
                  <a:pt x="297" y="143"/>
                  <a:pt x="298" y="142"/>
                  <a:pt x="297" y="142"/>
                </a:cubicBezTo>
                <a:cubicBezTo>
                  <a:pt x="297" y="142"/>
                  <a:pt x="296" y="142"/>
                  <a:pt x="296" y="142"/>
                </a:cubicBezTo>
                <a:cubicBezTo>
                  <a:pt x="295" y="142"/>
                  <a:pt x="295" y="141"/>
                  <a:pt x="295" y="141"/>
                </a:cubicBezTo>
                <a:cubicBezTo>
                  <a:pt x="294" y="141"/>
                  <a:pt x="295" y="140"/>
                  <a:pt x="294" y="140"/>
                </a:cubicBezTo>
                <a:cubicBezTo>
                  <a:pt x="293" y="140"/>
                  <a:pt x="293" y="141"/>
                  <a:pt x="292" y="142"/>
                </a:cubicBezTo>
                <a:cubicBezTo>
                  <a:pt x="291" y="143"/>
                  <a:pt x="289" y="143"/>
                  <a:pt x="287" y="144"/>
                </a:cubicBezTo>
                <a:cubicBezTo>
                  <a:pt x="286" y="145"/>
                  <a:pt x="284" y="146"/>
                  <a:pt x="282" y="146"/>
                </a:cubicBezTo>
                <a:cubicBezTo>
                  <a:pt x="282" y="147"/>
                  <a:pt x="281" y="147"/>
                  <a:pt x="280" y="147"/>
                </a:cubicBezTo>
                <a:cubicBezTo>
                  <a:pt x="279" y="148"/>
                  <a:pt x="278" y="147"/>
                  <a:pt x="277" y="148"/>
                </a:cubicBezTo>
                <a:cubicBezTo>
                  <a:pt x="275" y="148"/>
                  <a:pt x="275" y="149"/>
                  <a:pt x="274" y="151"/>
                </a:cubicBezTo>
                <a:cubicBezTo>
                  <a:pt x="274" y="152"/>
                  <a:pt x="272" y="154"/>
                  <a:pt x="272" y="155"/>
                </a:cubicBezTo>
                <a:cubicBezTo>
                  <a:pt x="271" y="155"/>
                  <a:pt x="271" y="156"/>
                  <a:pt x="271" y="157"/>
                </a:cubicBezTo>
                <a:cubicBezTo>
                  <a:pt x="272" y="157"/>
                  <a:pt x="272" y="157"/>
                  <a:pt x="273" y="157"/>
                </a:cubicBezTo>
                <a:cubicBezTo>
                  <a:pt x="272" y="157"/>
                  <a:pt x="272" y="159"/>
                  <a:pt x="273" y="159"/>
                </a:cubicBezTo>
                <a:cubicBezTo>
                  <a:pt x="273" y="158"/>
                  <a:pt x="273" y="156"/>
                  <a:pt x="275" y="156"/>
                </a:cubicBezTo>
                <a:cubicBezTo>
                  <a:pt x="275" y="156"/>
                  <a:pt x="275" y="157"/>
                  <a:pt x="275" y="157"/>
                </a:cubicBezTo>
                <a:cubicBezTo>
                  <a:pt x="275" y="157"/>
                  <a:pt x="275" y="158"/>
                  <a:pt x="275" y="158"/>
                </a:cubicBezTo>
                <a:cubicBezTo>
                  <a:pt x="275" y="158"/>
                  <a:pt x="275" y="159"/>
                  <a:pt x="275" y="159"/>
                </a:cubicBezTo>
                <a:cubicBezTo>
                  <a:pt x="275" y="160"/>
                  <a:pt x="275" y="159"/>
                  <a:pt x="275" y="160"/>
                </a:cubicBezTo>
                <a:cubicBezTo>
                  <a:pt x="274" y="160"/>
                  <a:pt x="274" y="160"/>
                  <a:pt x="274" y="162"/>
                </a:cubicBezTo>
                <a:cubicBezTo>
                  <a:pt x="274" y="162"/>
                  <a:pt x="275" y="163"/>
                  <a:pt x="275" y="163"/>
                </a:cubicBezTo>
                <a:cubicBezTo>
                  <a:pt x="275" y="163"/>
                  <a:pt x="274" y="162"/>
                  <a:pt x="274" y="162"/>
                </a:cubicBezTo>
                <a:cubicBezTo>
                  <a:pt x="275" y="161"/>
                  <a:pt x="275" y="161"/>
                  <a:pt x="275" y="161"/>
                </a:cubicBezTo>
                <a:cubicBezTo>
                  <a:pt x="276" y="160"/>
                  <a:pt x="276" y="158"/>
                  <a:pt x="278" y="159"/>
                </a:cubicBezTo>
                <a:cubicBezTo>
                  <a:pt x="278" y="160"/>
                  <a:pt x="280" y="158"/>
                  <a:pt x="281" y="158"/>
                </a:cubicBezTo>
                <a:cubicBezTo>
                  <a:pt x="281" y="159"/>
                  <a:pt x="282" y="159"/>
                  <a:pt x="283" y="159"/>
                </a:cubicBezTo>
                <a:cubicBezTo>
                  <a:pt x="283" y="159"/>
                  <a:pt x="283" y="158"/>
                  <a:pt x="284" y="158"/>
                </a:cubicBezTo>
                <a:cubicBezTo>
                  <a:pt x="284" y="157"/>
                  <a:pt x="282" y="158"/>
                  <a:pt x="281" y="158"/>
                </a:cubicBezTo>
                <a:cubicBezTo>
                  <a:pt x="280" y="157"/>
                  <a:pt x="280" y="156"/>
                  <a:pt x="280" y="155"/>
                </a:cubicBezTo>
                <a:cubicBezTo>
                  <a:pt x="281" y="155"/>
                  <a:pt x="281" y="156"/>
                  <a:pt x="282" y="156"/>
                </a:cubicBezTo>
                <a:cubicBezTo>
                  <a:pt x="283" y="156"/>
                  <a:pt x="283" y="155"/>
                  <a:pt x="284" y="156"/>
                </a:cubicBezTo>
                <a:cubicBezTo>
                  <a:pt x="284" y="156"/>
                  <a:pt x="284" y="156"/>
                  <a:pt x="284" y="157"/>
                </a:cubicBezTo>
                <a:cubicBezTo>
                  <a:pt x="285" y="156"/>
                  <a:pt x="286" y="156"/>
                  <a:pt x="286" y="156"/>
                </a:cubicBezTo>
                <a:cubicBezTo>
                  <a:pt x="286" y="156"/>
                  <a:pt x="287" y="156"/>
                  <a:pt x="287" y="156"/>
                </a:cubicBezTo>
                <a:cubicBezTo>
                  <a:pt x="287" y="158"/>
                  <a:pt x="289" y="155"/>
                  <a:pt x="289" y="154"/>
                </a:cubicBezTo>
                <a:cubicBezTo>
                  <a:pt x="289" y="154"/>
                  <a:pt x="289" y="154"/>
                  <a:pt x="290" y="154"/>
                </a:cubicBezTo>
                <a:cubicBezTo>
                  <a:pt x="290" y="155"/>
                  <a:pt x="290" y="155"/>
                  <a:pt x="290" y="156"/>
                </a:cubicBezTo>
                <a:cubicBezTo>
                  <a:pt x="292" y="155"/>
                  <a:pt x="291" y="153"/>
                  <a:pt x="291" y="152"/>
                </a:cubicBezTo>
                <a:cubicBezTo>
                  <a:pt x="291" y="151"/>
                  <a:pt x="291" y="151"/>
                  <a:pt x="292" y="151"/>
                </a:cubicBezTo>
                <a:cubicBezTo>
                  <a:pt x="292" y="150"/>
                  <a:pt x="293" y="151"/>
                  <a:pt x="293" y="149"/>
                </a:cubicBezTo>
                <a:cubicBezTo>
                  <a:pt x="293" y="149"/>
                  <a:pt x="294" y="150"/>
                  <a:pt x="294" y="149"/>
                </a:cubicBezTo>
                <a:cubicBezTo>
                  <a:pt x="295" y="149"/>
                  <a:pt x="294" y="149"/>
                  <a:pt x="295" y="148"/>
                </a:cubicBezTo>
                <a:cubicBezTo>
                  <a:pt x="296" y="148"/>
                  <a:pt x="297" y="148"/>
                  <a:pt x="298" y="148"/>
                </a:cubicBezTo>
                <a:cubicBezTo>
                  <a:pt x="298" y="149"/>
                  <a:pt x="297" y="149"/>
                  <a:pt x="297" y="150"/>
                </a:cubicBezTo>
                <a:cubicBezTo>
                  <a:pt x="297" y="151"/>
                  <a:pt x="298" y="151"/>
                  <a:pt x="297" y="152"/>
                </a:cubicBezTo>
                <a:cubicBezTo>
                  <a:pt x="296" y="151"/>
                  <a:pt x="296" y="153"/>
                  <a:pt x="295" y="153"/>
                </a:cubicBezTo>
                <a:cubicBezTo>
                  <a:pt x="294" y="154"/>
                  <a:pt x="294" y="153"/>
                  <a:pt x="293" y="154"/>
                </a:cubicBezTo>
                <a:cubicBezTo>
                  <a:pt x="292" y="154"/>
                  <a:pt x="289" y="158"/>
                  <a:pt x="289" y="157"/>
                </a:cubicBezTo>
                <a:cubicBezTo>
                  <a:pt x="288" y="157"/>
                  <a:pt x="289" y="158"/>
                  <a:pt x="289" y="159"/>
                </a:cubicBezTo>
                <a:cubicBezTo>
                  <a:pt x="289" y="159"/>
                  <a:pt x="289" y="159"/>
                  <a:pt x="288" y="159"/>
                </a:cubicBezTo>
                <a:cubicBezTo>
                  <a:pt x="288" y="159"/>
                  <a:pt x="286" y="160"/>
                  <a:pt x="285" y="159"/>
                </a:cubicBezTo>
                <a:cubicBezTo>
                  <a:pt x="285" y="159"/>
                  <a:pt x="285" y="160"/>
                  <a:pt x="284" y="160"/>
                </a:cubicBezTo>
                <a:cubicBezTo>
                  <a:pt x="284" y="161"/>
                  <a:pt x="283" y="161"/>
                  <a:pt x="283" y="161"/>
                </a:cubicBezTo>
                <a:cubicBezTo>
                  <a:pt x="282" y="161"/>
                  <a:pt x="281" y="160"/>
                  <a:pt x="280" y="160"/>
                </a:cubicBezTo>
                <a:cubicBezTo>
                  <a:pt x="278" y="160"/>
                  <a:pt x="279" y="162"/>
                  <a:pt x="279" y="163"/>
                </a:cubicBezTo>
                <a:cubicBezTo>
                  <a:pt x="278" y="165"/>
                  <a:pt x="278" y="162"/>
                  <a:pt x="276" y="163"/>
                </a:cubicBezTo>
                <a:cubicBezTo>
                  <a:pt x="275" y="165"/>
                  <a:pt x="278" y="165"/>
                  <a:pt x="279" y="165"/>
                </a:cubicBezTo>
                <a:cubicBezTo>
                  <a:pt x="278" y="167"/>
                  <a:pt x="278" y="168"/>
                  <a:pt x="279" y="169"/>
                </a:cubicBezTo>
                <a:cubicBezTo>
                  <a:pt x="279" y="170"/>
                  <a:pt x="280" y="171"/>
                  <a:pt x="280" y="171"/>
                </a:cubicBezTo>
                <a:cubicBezTo>
                  <a:pt x="281" y="172"/>
                  <a:pt x="282" y="172"/>
                  <a:pt x="282" y="173"/>
                </a:cubicBezTo>
                <a:cubicBezTo>
                  <a:pt x="282" y="174"/>
                  <a:pt x="281" y="175"/>
                  <a:pt x="281" y="176"/>
                </a:cubicBezTo>
                <a:cubicBezTo>
                  <a:pt x="281" y="177"/>
                  <a:pt x="281" y="178"/>
                  <a:pt x="281" y="178"/>
                </a:cubicBezTo>
                <a:cubicBezTo>
                  <a:pt x="281" y="180"/>
                  <a:pt x="282" y="181"/>
                  <a:pt x="282" y="182"/>
                </a:cubicBezTo>
                <a:cubicBezTo>
                  <a:pt x="282" y="183"/>
                  <a:pt x="282" y="183"/>
                  <a:pt x="281" y="184"/>
                </a:cubicBezTo>
                <a:cubicBezTo>
                  <a:pt x="280" y="185"/>
                  <a:pt x="281" y="187"/>
                  <a:pt x="281" y="189"/>
                </a:cubicBezTo>
                <a:cubicBezTo>
                  <a:pt x="281" y="189"/>
                  <a:pt x="281" y="190"/>
                  <a:pt x="280" y="190"/>
                </a:cubicBezTo>
                <a:cubicBezTo>
                  <a:pt x="279" y="190"/>
                  <a:pt x="280" y="189"/>
                  <a:pt x="279" y="189"/>
                </a:cubicBezTo>
                <a:cubicBezTo>
                  <a:pt x="279" y="189"/>
                  <a:pt x="278" y="188"/>
                  <a:pt x="278" y="188"/>
                </a:cubicBezTo>
                <a:cubicBezTo>
                  <a:pt x="278" y="187"/>
                  <a:pt x="278" y="187"/>
                  <a:pt x="278" y="187"/>
                </a:cubicBezTo>
                <a:cubicBezTo>
                  <a:pt x="277" y="186"/>
                  <a:pt x="277" y="186"/>
                  <a:pt x="277" y="185"/>
                </a:cubicBezTo>
                <a:cubicBezTo>
                  <a:pt x="276" y="185"/>
                  <a:pt x="275" y="184"/>
                  <a:pt x="275" y="184"/>
                </a:cubicBezTo>
                <a:cubicBezTo>
                  <a:pt x="276" y="184"/>
                  <a:pt x="277" y="184"/>
                  <a:pt x="278" y="184"/>
                </a:cubicBezTo>
                <a:cubicBezTo>
                  <a:pt x="278" y="184"/>
                  <a:pt x="278" y="183"/>
                  <a:pt x="279" y="183"/>
                </a:cubicBezTo>
                <a:cubicBezTo>
                  <a:pt x="279" y="183"/>
                  <a:pt x="279" y="184"/>
                  <a:pt x="280" y="184"/>
                </a:cubicBezTo>
                <a:cubicBezTo>
                  <a:pt x="280" y="183"/>
                  <a:pt x="281" y="183"/>
                  <a:pt x="281" y="182"/>
                </a:cubicBezTo>
                <a:cubicBezTo>
                  <a:pt x="281" y="181"/>
                  <a:pt x="279" y="180"/>
                  <a:pt x="279" y="180"/>
                </a:cubicBezTo>
                <a:cubicBezTo>
                  <a:pt x="278" y="179"/>
                  <a:pt x="279" y="178"/>
                  <a:pt x="278" y="177"/>
                </a:cubicBezTo>
                <a:cubicBezTo>
                  <a:pt x="277" y="176"/>
                  <a:pt x="276" y="176"/>
                  <a:pt x="276" y="175"/>
                </a:cubicBezTo>
                <a:cubicBezTo>
                  <a:pt x="277" y="175"/>
                  <a:pt x="278" y="174"/>
                  <a:pt x="278" y="173"/>
                </a:cubicBezTo>
                <a:cubicBezTo>
                  <a:pt x="279" y="173"/>
                  <a:pt x="279" y="173"/>
                  <a:pt x="279" y="173"/>
                </a:cubicBezTo>
                <a:cubicBezTo>
                  <a:pt x="279" y="172"/>
                  <a:pt x="279" y="172"/>
                  <a:pt x="279" y="172"/>
                </a:cubicBezTo>
                <a:cubicBezTo>
                  <a:pt x="279" y="171"/>
                  <a:pt x="279" y="171"/>
                  <a:pt x="279" y="170"/>
                </a:cubicBezTo>
                <a:cubicBezTo>
                  <a:pt x="279" y="170"/>
                  <a:pt x="278" y="169"/>
                  <a:pt x="277" y="170"/>
                </a:cubicBezTo>
                <a:cubicBezTo>
                  <a:pt x="277" y="170"/>
                  <a:pt x="277" y="171"/>
                  <a:pt x="278" y="171"/>
                </a:cubicBezTo>
                <a:cubicBezTo>
                  <a:pt x="277" y="171"/>
                  <a:pt x="276" y="171"/>
                  <a:pt x="276" y="171"/>
                </a:cubicBezTo>
                <a:cubicBezTo>
                  <a:pt x="276" y="170"/>
                  <a:pt x="275" y="170"/>
                  <a:pt x="275" y="171"/>
                </a:cubicBezTo>
                <a:cubicBezTo>
                  <a:pt x="275" y="172"/>
                  <a:pt x="274" y="173"/>
                  <a:pt x="274" y="172"/>
                </a:cubicBezTo>
                <a:cubicBezTo>
                  <a:pt x="274" y="172"/>
                  <a:pt x="274" y="171"/>
                  <a:pt x="274" y="171"/>
                </a:cubicBezTo>
                <a:cubicBezTo>
                  <a:pt x="271" y="170"/>
                  <a:pt x="272" y="175"/>
                  <a:pt x="272" y="177"/>
                </a:cubicBezTo>
                <a:cubicBezTo>
                  <a:pt x="272" y="175"/>
                  <a:pt x="269" y="175"/>
                  <a:pt x="270" y="173"/>
                </a:cubicBezTo>
                <a:cubicBezTo>
                  <a:pt x="270" y="173"/>
                  <a:pt x="271" y="173"/>
                  <a:pt x="271" y="173"/>
                </a:cubicBezTo>
                <a:cubicBezTo>
                  <a:pt x="270" y="171"/>
                  <a:pt x="271" y="170"/>
                  <a:pt x="271" y="168"/>
                </a:cubicBezTo>
                <a:cubicBezTo>
                  <a:pt x="271" y="169"/>
                  <a:pt x="271" y="168"/>
                  <a:pt x="271" y="169"/>
                </a:cubicBezTo>
                <a:cubicBezTo>
                  <a:pt x="270" y="169"/>
                  <a:pt x="270" y="169"/>
                  <a:pt x="270" y="169"/>
                </a:cubicBezTo>
                <a:cubicBezTo>
                  <a:pt x="270" y="168"/>
                  <a:pt x="271" y="167"/>
                  <a:pt x="269" y="166"/>
                </a:cubicBezTo>
                <a:cubicBezTo>
                  <a:pt x="272" y="167"/>
                  <a:pt x="271" y="163"/>
                  <a:pt x="270" y="162"/>
                </a:cubicBezTo>
                <a:cubicBezTo>
                  <a:pt x="269" y="162"/>
                  <a:pt x="268" y="161"/>
                  <a:pt x="268" y="160"/>
                </a:cubicBezTo>
                <a:cubicBezTo>
                  <a:pt x="267" y="160"/>
                  <a:pt x="266" y="160"/>
                  <a:pt x="266" y="161"/>
                </a:cubicBezTo>
                <a:cubicBezTo>
                  <a:pt x="266" y="162"/>
                  <a:pt x="267" y="162"/>
                  <a:pt x="267" y="163"/>
                </a:cubicBezTo>
                <a:cubicBezTo>
                  <a:pt x="269" y="164"/>
                  <a:pt x="269" y="166"/>
                  <a:pt x="269" y="168"/>
                </a:cubicBezTo>
                <a:cubicBezTo>
                  <a:pt x="268" y="168"/>
                  <a:pt x="267" y="167"/>
                  <a:pt x="266" y="168"/>
                </a:cubicBezTo>
                <a:cubicBezTo>
                  <a:pt x="266" y="168"/>
                  <a:pt x="265" y="169"/>
                  <a:pt x="265" y="169"/>
                </a:cubicBezTo>
                <a:cubicBezTo>
                  <a:pt x="265" y="169"/>
                  <a:pt x="265" y="169"/>
                  <a:pt x="265" y="169"/>
                </a:cubicBezTo>
                <a:cubicBezTo>
                  <a:pt x="264" y="168"/>
                  <a:pt x="263" y="166"/>
                  <a:pt x="263" y="165"/>
                </a:cubicBezTo>
                <a:cubicBezTo>
                  <a:pt x="261" y="165"/>
                  <a:pt x="262" y="161"/>
                  <a:pt x="260" y="162"/>
                </a:cubicBezTo>
                <a:cubicBezTo>
                  <a:pt x="260" y="164"/>
                  <a:pt x="257" y="164"/>
                  <a:pt x="256" y="165"/>
                </a:cubicBezTo>
                <a:cubicBezTo>
                  <a:pt x="255" y="165"/>
                  <a:pt x="254" y="168"/>
                  <a:pt x="252" y="167"/>
                </a:cubicBezTo>
                <a:cubicBezTo>
                  <a:pt x="253" y="166"/>
                  <a:pt x="254" y="165"/>
                  <a:pt x="255" y="164"/>
                </a:cubicBezTo>
                <a:cubicBezTo>
                  <a:pt x="253" y="164"/>
                  <a:pt x="253" y="165"/>
                  <a:pt x="252" y="166"/>
                </a:cubicBezTo>
                <a:cubicBezTo>
                  <a:pt x="251" y="166"/>
                  <a:pt x="250" y="166"/>
                  <a:pt x="250" y="168"/>
                </a:cubicBezTo>
                <a:cubicBezTo>
                  <a:pt x="247" y="166"/>
                  <a:pt x="245" y="168"/>
                  <a:pt x="242" y="168"/>
                </a:cubicBezTo>
                <a:cubicBezTo>
                  <a:pt x="242" y="170"/>
                  <a:pt x="237" y="170"/>
                  <a:pt x="236" y="169"/>
                </a:cubicBezTo>
                <a:cubicBezTo>
                  <a:pt x="234" y="168"/>
                  <a:pt x="233" y="169"/>
                  <a:pt x="231" y="169"/>
                </a:cubicBezTo>
                <a:cubicBezTo>
                  <a:pt x="229" y="169"/>
                  <a:pt x="227" y="168"/>
                  <a:pt x="226" y="167"/>
                </a:cubicBezTo>
                <a:cubicBezTo>
                  <a:pt x="224" y="167"/>
                  <a:pt x="221" y="167"/>
                  <a:pt x="219" y="166"/>
                </a:cubicBezTo>
                <a:cubicBezTo>
                  <a:pt x="218" y="165"/>
                  <a:pt x="216" y="165"/>
                  <a:pt x="214" y="164"/>
                </a:cubicBezTo>
                <a:cubicBezTo>
                  <a:pt x="215" y="164"/>
                  <a:pt x="217" y="163"/>
                  <a:pt x="217" y="163"/>
                </a:cubicBezTo>
                <a:cubicBezTo>
                  <a:pt x="218" y="161"/>
                  <a:pt x="217" y="162"/>
                  <a:pt x="218" y="160"/>
                </a:cubicBezTo>
                <a:cubicBezTo>
                  <a:pt x="218" y="158"/>
                  <a:pt x="218" y="159"/>
                  <a:pt x="220" y="159"/>
                </a:cubicBezTo>
                <a:cubicBezTo>
                  <a:pt x="221" y="159"/>
                  <a:pt x="222" y="159"/>
                  <a:pt x="221" y="157"/>
                </a:cubicBezTo>
                <a:cubicBezTo>
                  <a:pt x="223" y="157"/>
                  <a:pt x="225" y="157"/>
                  <a:pt x="227" y="157"/>
                </a:cubicBezTo>
                <a:cubicBezTo>
                  <a:pt x="228" y="155"/>
                  <a:pt x="228" y="154"/>
                  <a:pt x="228" y="153"/>
                </a:cubicBezTo>
                <a:cubicBezTo>
                  <a:pt x="228" y="153"/>
                  <a:pt x="228" y="153"/>
                  <a:pt x="227" y="153"/>
                </a:cubicBezTo>
                <a:cubicBezTo>
                  <a:pt x="228" y="151"/>
                  <a:pt x="225" y="149"/>
                  <a:pt x="224" y="147"/>
                </a:cubicBezTo>
                <a:cubicBezTo>
                  <a:pt x="222" y="145"/>
                  <a:pt x="216" y="138"/>
                  <a:pt x="212" y="139"/>
                </a:cubicBezTo>
                <a:cubicBezTo>
                  <a:pt x="212" y="140"/>
                  <a:pt x="212" y="140"/>
                  <a:pt x="212" y="140"/>
                </a:cubicBezTo>
                <a:cubicBezTo>
                  <a:pt x="211" y="139"/>
                  <a:pt x="210" y="140"/>
                  <a:pt x="208" y="140"/>
                </a:cubicBezTo>
                <a:cubicBezTo>
                  <a:pt x="208" y="141"/>
                  <a:pt x="209" y="141"/>
                  <a:pt x="210" y="142"/>
                </a:cubicBezTo>
                <a:cubicBezTo>
                  <a:pt x="210" y="142"/>
                  <a:pt x="211" y="143"/>
                  <a:pt x="211" y="144"/>
                </a:cubicBezTo>
                <a:cubicBezTo>
                  <a:pt x="210" y="144"/>
                  <a:pt x="209" y="142"/>
                  <a:pt x="207" y="142"/>
                </a:cubicBezTo>
                <a:cubicBezTo>
                  <a:pt x="206" y="142"/>
                  <a:pt x="204" y="142"/>
                  <a:pt x="204" y="141"/>
                </a:cubicBezTo>
                <a:cubicBezTo>
                  <a:pt x="202" y="141"/>
                  <a:pt x="202" y="141"/>
                  <a:pt x="201" y="141"/>
                </a:cubicBezTo>
                <a:cubicBezTo>
                  <a:pt x="200" y="141"/>
                  <a:pt x="199" y="140"/>
                  <a:pt x="198" y="140"/>
                </a:cubicBezTo>
                <a:cubicBezTo>
                  <a:pt x="197" y="139"/>
                  <a:pt x="197" y="140"/>
                  <a:pt x="195" y="139"/>
                </a:cubicBezTo>
                <a:cubicBezTo>
                  <a:pt x="194" y="138"/>
                  <a:pt x="193" y="138"/>
                  <a:pt x="192" y="137"/>
                </a:cubicBezTo>
                <a:cubicBezTo>
                  <a:pt x="190" y="136"/>
                  <a:pt x="189" y="134"/>
                  <a:pt x="186" y="133"/>
                </a:cubicBezTo>
                <a:cubicBezTo>
                  <a:pt x="184" y="132"/>
                  <a:pt x="181" y="132"/>
                  <a:pt x="178" y="131"/>
                </a:cubicBezTo>
                <a:cubicBezTo>
                  <a:pt x="176" y="130"/>
                  <a:pt x="174" y="128"/>
                  <a:pt x="172" y="127"/>
                </a:cubicBezTo>
                <a:cubicBezTo>
                  <a:pt x="171" y="126"/>
                  <a:pt x="171" y="124"/>
                  <a:pt x="170" y="124"/>
                </a:cubicBezTo>
                <a:cubicBezTo>
                  <a:pt x="168" y="122"/>
                  <a:pt x="165" y="121"/>
                  <a:pt x="163" y="120"/>
                </a:cubicBezTo>
                <a:cubicBezTo>
                  <a:pt x="162" y="120"/>
                  <a:pt x="154" y="120"/>
                  <a:pt x="154" y="120"/>
                </a:cubicBezTo>
                <a:cubicBezTo>
                  <a:pt x="154" y="120"/>
                  <a:pt x="154" y="120"/>
                  <a:pt x="154" y="119"/>
                </a:cubicBezTo>
                <a:cubicBezTo>
                  <a:pt x="151" y="119"/>
                  <a:pt x="151" y="122"/>
                  <a:pt x="151" y="124"/>
                </a:cubicBezTo>
                <a:cubicBezTo>
                  <a:pt x="150" y="125"/>
                  <a:pt x="151" y="125"/>
                  <a:pt x="151" y="127"/>
                </a:cubicBezTo>
                <a:cubicBezTo>
                  <a:pt x="150" y="127"/>
                  <a:pt x="149" y="128"/>
                  <a:pt x="148" y="129"/>
                </a:cubicBezTo>
                <a:cubicBezTo>
                  <a:pt x="150" y="130"/>
                  <a:pt x="147" y="131"/>
                  <a:pt x="146" y="131"/>
                </a:cubicBezTo>
                <a:cubicBezTo>
                  <a:pt x="145" y="131"/>
                  <a:pt x="145" y="130"/>
                  <a:pt x="144" y="130"/>
                </a:cubicBezTo>
                <a:cubicBezTo>
                  <a:pt x="144" y="130"/>
                  <a:pt x="143" y="131"/>
                  <a:pt x="143" y="131"/>
                </a:cubicBezTo>
                <a:cubicBezTo>
                  <a:pt x="142" y="131"/>
                  <a:pt x="141" y="131"/>
                  <a:pt x="140" y="131"/>
                </a:cubicBezTo>
                <a:cubicBezTo>
                  <a:pt x="139" y="128"/>
                  <a:pt x="143" y="126"/>
                  <a:pt x="142" y="124"/>
                </a:cubicBezTo>
                <a:cubicBezTo>
                  <a:pt x="143" y="124"/>
                  <a:pt x="144" y="123"/>
                  <a:pt x="144" y="123"/>
                </a:cubicBezTo>
                <a:cubicBezTo>
                  <a:pt x="144" y="123"/>
                  <a:pt x="144" y="123"/>
                  <a:pt x="144" y="123"/>
                </a:cubicBezTo>
                <a:cubicBezTo>
                  <a:pt x="144" y="123"/>
                  <a:pt x="143" y="122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3" y="121"/>
                  <a:pt x="142" y="121"/>
                  <a:pt x="142" y="122"/>
                </a:cubicBezTo>
                <a:cubicBezTo>
                  <a:pt x="142" y="123"/>
                  <a:pt x="140" y="123"/>
                  <a:pt x="139" y="122"/>
                </a:cubicBezTo>
                <a:cubicBezTo>
                  <a:pt x="139" y="121"/>
                  <a:pt x="140" y="119"/>
                  <a:pt x="140" y="118"/>
                </a:cubicBezTo>
                <a:cubicBezTo>
                  <a:pt x="140" y="116"/>
                  <a:pt x="141" y="115"/>
                  <a:pt x="141" y="113"/>
                </a:cubicBezTo>
                <a:cubicBezTo>
                  <a:pt x="140" y="112"/>
                  <a:pt x="139" y="109"/>
                  <a:pt x="138" y="110"/>
                </a:cubicBezTo>
                <a:cubicBezTo>
                  <a:pt x="137" y="111"/>
                  <a:pt x="138" y="115"/>
                  <a:pt x="135" y="113"/>
                </a:cubicBezTo>
                <a:cubicBezTo>
                  <a:pt x="134" y="114"/>
                  <a:pt x="132" y="115"/>
                  <a:pt x="133" y="116"/>
                </a:cubicBezTo>
                <a:cubicBezTo>
                  <a:pt x="134" y="118"/>
                  <a:pt x="135" y="116"/>
                  <a:pt x="136" y="116"/>
                </a:cubicBezTo>
                <a:cubicBezTo>
                  <a:pt x="136" y="117"/>
                  <a:pt x="135" y="118"/>
                  <a:pt x="134" y="120"/>
                </a:cubicBezTo>
                <a:cubicBezTo>
                  <a:pt x="134" y="119"/>
                  <a:pt x="134" y="120"/>
                  <a:pt x="133" y="119"/>
                </a:cubicBezTo>
                <a:cubicBezTo>
                  <a:pt x="133" y="119"/>
                  <a:pt x="133" y="119"/>
                  <a:pt x="133" y="119"/>
                </a:cubicBezTo>
                <a:cubicBezTo>
                  <a:pt x="132" y="120"/>
                  <a:pt x="133" y="121"/>
                  <a:pt x="134" y="121"/>
                </a:cubicBezTo>
                <a:cubicBezTo>
                  <a:pt x="134" y="122"/>
                  <a:pt x="132" y="123"/>
                  <a:pt x="131" y="123"/>
                </a:cubicBezTo>
                <a:cubicBezTo>
                  <a:pt x="131" y="125"/>
                  <a:pt x="133" y="125"/>
                  <a:pt x="132" y="126"/>
                </a:cubicBezTo>
                <a:cubicBezTo>
                  <a:pt x="132" y="128"/>
                  <a:pt x="129" y="127"/>
                  <a:pt x="130" y="129"/>
                </a:cubicBezTo>
                <a:cubicBezTo>
                  <a:pt x="131" y="129"/>
                  <a:pt x="132" y="128"/>
                  <a:pt x="133" y="129"/>
                </a:cubicBezTo>
                <a:cubicBezTo>
                  <a:pt x="133" y="130"/>
                  <a:pt x="132" y="130"/>
                  <a:pt x="131" y="130"/>
                </a:cubicBezTo>
                <a:cubicBezTo>
                  <a:pt x="131" y="130"/>
                  <a:pt x="131" y="130"/>
                  <a:pt x="131" y="130"/>
                </a:cubicBezTo>
                <a:cubicBezTo>
                  <a:pt x="132" y="131"/>
                  <a:pt x="131" y="131"/>
                  <a:pt x="130" y="131"/>
                </a:cubicBezTo>
                <a:cubicBezTo>
                  <a:pt x="130" y="131"/>
                  <a:pt x="130" y="129"/>
                  <a:pt x="129" y="130"/>
                </a:cubicBezTo>
                <a:cubicBezTo>
                  <a:pt x="126" y="130"/>
                  <a:pt x="124" y="127"/>
                  <a:pt x="123" y="125"/>
                </a:cubicBezTo>
                <a:cubicBezTo>
                  <a:pt x="120" y="122"/>
                  <a:pt x="120" y="118"/>
                  <a:pt x="119" y="114"/>
                </a:cubicBezTo>
                <a:cubicBezTo>
                  <a:pt x="118" y="112"/>
                  <a:pt x="117" y="109"/>
                  <a:pt x="116" y="107"/>
                </a:cubicBezTo>
                <a:cubicBezTo>
                  <a:pt x="114" y="105"/>
                  <a:pt x="111" y="103"/>
                  <a:pt x="110" y="101"/>
                </a:cubicBezTo>
                <a:cubicBezTo>
                  <a:pt x="108" y="101"/>
                  <a:pt x="107" y="105"/>
                  <a:pt x="109" y="106"/>
                </a:cubicBezTo>
                <a:cubicBezTo>
                  <a:pt x="106" y="108"/>
                  <a:pt x="112" y="109"/>
                  <a:pt x="112" y="109"/>
                </a:cubicBezTo>
                <a:cubicBezTo>
                  <a:pt x="113" y="109"/>
                  <a:pt x="113" y="110"/>
                  <a:pt x="113" y="110"/>
                </a:cubicBezTo>
                <a:cubicBezTo>
                  <a:pt x="112" y="110"/>
                  <a:pt x="111" y="111"/>
                  <a:pt x="110" y="111"/>
                </a:cubicBezTo>
                <a:cubicBezTo>
                  <a:pt x="109" y="111"/>
                  <a:pt x="108" y="111"/>
                  <a:pt x="108" y="111"/>
                </a:cubicBezTo>
                <a:cubicBezTo>
                  <a:pt x="105" y="112"/>
                  <a:pt x="107" y="114"/>
                  <a:pt x="107" y="115"/>
                </a:cubicBezTo>
                <a:cubicBezTo>
                  <a:pt x="107" y="117"/>
                  <a:pt x="107" y="116"/>
                  <a:pt x="106" y="117"/>
                </a:cubicBezTo>
                <a:cubicBezTo>
                  <a:pt x="105" y="117"/>
                  <a:pt x="105" y="118"/>
                  <a:pt x="105" y="118"/>
                </a:cubicBezTo>
                <a:cubicBezTo>
                  <a:pt x="104" y="118"/>
                  <a:pt x="105" y="119"/>
                  <a:pt x="104" y="119"/>
                </a:cubicBezTo>
                <a:cubicBezTo>
                  <a:pt x="104" y="120"/>
                  <a:pt x="101" y="122"/>
                  <a:pt x="100" y="123"/>
                </a:cubicBezTo>
                <a:cubicBezTo>
                  <a:pt x="100" y="121"/>
                  <a:pt x="100" y="120"/>
                  <a:pt x="101" y="119"/>
                </a:cubicBezTo>
                <a:cubicBezTo>
                  <a:pt x="98" y="118"/>
                  <a:pt x="94" y="121"/>
                  <a:pt x="92" y="123"/>
                </a:cubicBezTo>
                <a:cubicBezTo>
                  <a:pt x="90" y="123"/>
                  <a:pt x="90" y="124"/>
                  <a:pt x="89" y="126"/>
                </a:cubicBezTo>
                <a:cubicBezTo>
                  <a:pt x="88" y="127"/>
                  <a:pt x="87" y="129"/>
                  <a:pt x="87" y="131"/>
                </a:cubicBezTo>
                <a:cubicBezTo>
                  <a:pt x="86" y="131"/>
                  <a:pt x="84" y="128"/>
                  <a:pt x="84" y="127"/>
                </a:cubicBezTo>
                <a:cubicBezTo>
                  <a:pt x="87" y="128"/>
                  <a:pt x="87" y="125"/>
                  <a:pt x="88" y="123"/>
                </a:cubicBezTo>
                <a:cubicBezTo>
                  <a:pt x="89" y="121"/>
                  <a:pt x="91" y="120"/>
                  <a:pt x="93" y="118"/>
                </a:cubicBezTo>
                <a:cubicBezTo>
                  <a:pt x="95" y="117"/>
                  <a:pt x="98" y="116"/>
                  <a:pt x="98" y="112"/>
                </a:cubicBezTo>
                <a:cubicBezTo>
                  <a:pt x="98" y="111"/>
                  <a:pt x="97" y="110"/>
                  <a:pt x="96" y="109"/>
                </a:cubicBezTo>
                <a:cubicBezTo>
                  <a:pt x="94" y="109"/>
                  <a:pt x="95" y="111"/>
                  <a:pt x="94" y="112"/>
                </a:cubicBezTo>
                <a:cubicBezTo>
                  <a:pt x="94" y="113"/>
                  <a:pt x="93" y="113"/>
                  <a:pt x="91" y="112"/>
                </a:cubicBezTo>
                <a:cubicBezTo>
                  <a:pt x="90" y="111"/>
                  <a:pt x="90" y="111"/>
                  <a:pt x="88" y="112"/>
                </a:cubicBezTo>
                <a:cubicBezTo>
                  <a:pt x="86" y="113"/>
                  <a:pt x="85" y="113"/>
                  <a:pt x="84" y="115"/>
                </a:cubicBezTo>
                <a:cubicBezTo>
                  <a:pt x="84" y="116"/>
                  <a:pt x="85" y="116"/>
                  <a:pt x="83" y="118"/>
                </a:cubicBezTo>
                <a:cubicBezTo>
                  <a:pt x="82" y="114"/>
                  <a:pt x="80" y="118"/>
                  <a:pt x="79" y="119"/>
                </a:cubicBezTo>
                <a:cubicBezTo>
                  <a:pt x="78" y="120"/>
                  <a:pt x="77" y="120"/>
                  <a:pt x="76" y="120"/>
                </a:cubicBezTo>
                <a:cubicBezTo>
                  <a:pt x="75" y="121"/>
                  <a:pt x="75" y="122"/>
                  <a:pt x="74" y="123"/>
                </a:cubicBezTo>
                <a:cubicBezTo>
                  <a:pt x="74" y="118"/>
                  <a:pt x="68" y="126"/>
                  <a:pt x="67" y="125"/>
                </a:cubicBezTo>
                <a:cubicBezTo>
                  <a:pt x="69" y="127"/>
                  <a:pt x="67" y="129"/>
                  <a:pt x="66" y="129"/>
                </a:cubicBezTo>
                <a:cubicBezTo>
                  <a:pt x="64" y="130"/>
                  <a:pt x="61" y="129"/>
                  <a:pt x="61" y="132"/>
                </a:cubicBezTo>
                <a:cubicBezTo>
                  <a:pt x="60" y="131"/>
                  <a:pt x="63" y="122"/>
                  <a:pt x="58" y="126"/>
                </a:cubicBezTo>
                <a:cubicBezTo>
                  <a:pt x="58" y="125"/>
                  <a:pt x="58" y="124"/>
                  <a:pt x="58" y="124"/>
                </a:cubicBezTo>
                <a:cubicBezTo>
                  <a:pt x="56" y="124"/>
                  <a:pt x="57" y="122"/>
                  <a:pt x="55" y="122"/>
                </a:cubicBezTo>
                <a:cubicBezTo>
                  <a:pt x="55" y="124"/>
                  <a:pt x="56" y="125"/>
                  <a:pt x="55" y="126"/>
                </a:cubicBezTo>
                <a:cubicBezTo>
                  <a:pt x="54" y="127"/>
                  <a:pt x="52" y="128"/>
                  <a:pt x="51" y="128"/>
                </a:cubicBezTo>
                <a:cubicBezTo>
                  <a:pt x="49" y="128"/>
                  <a:pt x="49" y="127"/>
                  <a:pt x="48" y="127"/>
                </a:cubicBezTo>
                <a:cubicBezTo>
                  <a:pt x="47" y="128"/>
                  <a:pt x="46" y="130"/>
                  <a:pt x="47" y="131"/>
                </a:cubicBezTo>
                <a:cubicBezTo>
                  <a:pt x="44" y="133"/>
                  <a:pt x="39" y="133"/>
                  <a:pt x="41" y="138"/>
                </a:cubicBezTo>
                <a:cubicBezTo>
                  <a:pt x="41" y="139"/>
                  <a:pt x="41" y="139"/>
                  <a:pt x="42" y="140"/>
                </a:cubicBezTo>
                <a:cubicBezTo>
                  <a:pt x="43" y="141"/>
                  <a:pt x="43" y="141"/>
                  <a:pt x="45" y="142"/>
                </a:cubicBezTo>
                <a:cubicBezTo>
                  <a:pt x="46" y="143"/>
                  <a:pt x="48" y="144"/>
                  <a:pt x="48" y="147"/>
                </a:cubicBezTo>
                <a:cubicBezTo>
                  <a:pt x="47" y="144"/>
                  <a:pt x="43" y="143"/>
                  <a:pt x="41" y="142"/>
                </a:cubicBezTo>
                <a:cubicBezTo>
                  <a:pt x="39" y="142"/>
                  <a:pt x="38" y="142"/>
                  <a:pt x="37" y="142"/>
                </a:cubicBezTo>
                <a:cubicBezTo>
                  <a:pt x="36" y="142"/>
                  <a:pt x="36" y="142"/>
                  <a:pt x="35" y="141"/>
                </a:cubicBezTo>
                <a:cubicBezTo>
                  <a:pt x="32" y="140"/>
                  <a:pt x="29" y="139"/>
                  <a:pt x="27" y="138"/>
                </a:cubicBezTo>
                <a:cubicBezTo>
                  <a:pt x="26" y="137"/>
                  <a:pt x="24" y="136"/>
                  <a:pt x="24" y="135"/>
                </a:cubicBezTo>
                <a:cubicBezTo>
                  <a:pt x="23" y="134"/>
                  <a:pt x="24" y="132"/>
                  <a:pt x="22" y="132"/>
                </a:cubicBezTo>
                <a:cubicBezTo>
                  <a:pt x="22" y="133"/>
                  <a:pt x="22" y="134"/>
                  <a:pt x="22" y="134"/>
                </a:cubicBezTo>
                <a:cubicBezTo>
                  <a:pt x="20" y="133"/>
                  <a:pt x="20" y="131"/>
                  <a:pt x="18" y="130"/>
                </a:cubicBezTo>
                <a:cubicBezTo>
                  <a:pt x="17" y="128"/>
                  <a:pt x="15" y="127"/>
                  <a:pt x="14" y="126"/>
                </a:cubicBezTo>
                <a:cubicBezTo>
                  <a:pt x="12" y="125"/>
                  <a:pt x="11" y="125"/>
                  <a:pt x="9" y="125"/>
                </a:cubicBezTo>
                <a:cubicBezTo>
                  <a:pt x="6" y="125"/>
                  <a:pt x="3" y="124"/>
                  <a:pt x="0" y="124"/>
                </a:cubicBezTo>
                <a:cubicBezTo>
                  <a:pt x="0" y="312"/>
                  <a:pt x="0" y="312"/>
                  <a:pt x="0" y="312"/>
                </a:cubicBezTo>
                <a:cubicBezTo>
                  <a:pt x="4" y="313"/>
                  <a:pt x="4" y="313"/>
                  <a:pt x="4" y="313"/>
                </a:cubicBezTo>
                <a:cubicBezTo>
                  <a:pt x="5" y="312"/>
                  <a:pt x="5" y="312"/>
                  <a:pt x="5" y="312"/>
                </a:cubicBezTo>
                <a:cubicBezTo>
                  <a:pt x="9" y="314"/>
                  <a:pt x="9" y="314"/>
                  <a:pt x="9" y="314"/>
                </a:cubicBezTo>
                <a:cubicBezTo>
                  <a:pt x="11" y="312"/>
                  <a:pt x="11" y="312"/>
                  <a:pt x="11" y="312"/>
                </a:cubicBezTo>
                <a:cubicBezTo>
                  <a:pt x="16" y="311"/>
                  <a:pt x="16" y="311"/>
                  <a:pt x="16" y="311"/>
                </a:cubicBezTo>
                <a:cubicBezTo>
                  <a:pt x="16" y="316"/>
                  <a:pt x="16" y="316"/>
                  <a:pt x="16" y="316"/>
                </a:cubicBezTo>
                <a:cubicBezTo>
                  <a:pt x="20" y="319"/>
                  <a:pt x="20" y="319"/>
                  <a:pt x="20" y="319"/>
                </a:cubicBezTo>
                <a:cubicBezTo>
                  <a:pt x="20" y="321"/>
                  <a:pt x="20" y="321"/>
                  <a:pt x="20" y="321"/>
                </a:cubicBezTo>
                <a:cubicBezTo>
                  <a:pt x="29" y="330"/>
                  <a:pt x="29" y="330"/>
                  <a:pt x="29" y="330"/>
                </a:cubicBezTo>
                <a:cubicBezTo>
                  <a:pt x="30" y="332"/>
                  <a:pt x="30" y="332"/>
                  <a:pt x="30" y="332"/>
                </a:cubicBezTo>
                <a:cubicBezTo>
                  <a:pt x="30" y="336"/>
                  <a:pt x="30" y="336"/>
                  <a:pt x="30" y="336"/>
                </a:cubicBezTo>
                <a:cubicBezTo>
                  <a:pt x="36" y="331"/>
                  <a:pt x="36" y="331"/>
                  <a:pt x="36" y="331"/>
                </a:cubicBezTo>
                <a:cubicBezTo>
                  <a:pt x="37" y="331"/>
                  <a:pt x="37" y="331"/>
                  <a:pt x="37" y="331"/>
                </a:cubicBezTo>
                <a:cubicBezTo>
                  <a:pt x="39" y="329"/>
                  <a:pt x="39" y="329"/>
                  <a:pt x="39" y="329"/>
                </a:cubicBezTo>
                <a:cubicBezTo>
                  <a:pt x="39" y="326"/>
                  <a:pt x="39" y="326"/>
                  <a:pt x="39" y="326"/>
                </a:cubicBezTo>
                <a:cubicBezTo>
                  <a:pt x="40" y="326"/>
                  <a:pt x="42" y="325"/>
                  <a:pt x="39" y="324"/>
                </a:cubicBezTo>
                <a:cubicBezTo>
                  <a:pt x="43" y="323"/>
                  <a:pt x="43" y="323"/>
                  <a:pt x="43" y="323"/>
                </a:cubicBezTo>
                <a:cubicBezTo>
                  <a:pt x="47" y="321"/>
                  <a:pt x="47" y="321"/>
                  <a:pt x="47" y="321"/>
                </a:cubicBezTo>
                <a:cubicBezTo>
                  <a:pt x="50" y="324"/>
                  <a:pt x="50" y="324"/>
                  <a:pt x="50" y="324"/>
                </a:cubicBezTo>
                <a:cubicBezTo>
                  <a:pt x="51" y="325"/>
                  <a:pt x="50" y="326"/>
                  <a:pt x="50" y="327"/>
                </a:cubicBezTo>
                <a:cubicBezTo>
                  <a:pt x="50" y="327"/>
                  <a:pt x="51" y="328"/>
                  <a:pt x="51" y="329"/>
                </a:cubicBezTo>
                <a:cubicBezTo>
                  <a:pt x="52" y="329"/>
                  <a:pt x="53" y="330"/>
                  <a:pt x="54" y="331"/>
                </a:cubicBezTo>
                <a:cubicBezTo>
                  <a:pt x="54" y="331"/>
                  <a:pt x="55" y="331"/>
                  <a:pt x="56" y="332"/>
                </a:cubicBezTo>
                <a:cubicBezTo>
                  <a:pt x="57" y="333"/>
                  <a:pt x="56" y="333"/>
                  <a:pt x="56" y="334"/>
                </a:cubicBezTo>
                <a:cubicBezTo>
                  <a:pt x="57" y="337"/>
                  <a:pt x="59" y="337"/>
                  <a:pt x="60" y="338"/>
                </a:cubicBezTo>
                <a:cubicBezTo>
                  <a:pt x="61" y="339"/>
                  <a:pt x="61" y="340"/>
                  <a:pt x="62" y="340"/>
                </a:cubicBezTo>
                <a:cubicBezTo>
                  <a:pt x="63" y="341"/>
                  <a:pt x="64" y="342"/>
                  <a:pt x="64" y="343"/>
                </a:cubicBezTo>
                <a:cubicBezTo>
                  <a:pt x="65" y="345"/>
                  <a:pt x="65" y="347"/>
                  <a:pt x="66" y="348"/>
                </a:cubicBezTo>
                <a:cubicBezTo>
                  <a:pt x="66" y="349"/>
                  <a:pt x="67" y="350"/>
                  <a:pt x="68" y="351"/>
                </a:cubicBezTo>
                <a:cubicBezTo>
                  <a:pt x="68" y="351"/>
                  <a:pt x="69" y="353"/>
                  <a:pt x="69" y="354"/>
                </a:cubicBezTo>
                <a:cubicBezTo>
                  <a:pt x="70" y="354"/>
                  <a:pt x="70" y="355"/>
                  <a:pt x="71" y="356"/>
                </a:cubicBezTo>
                <a:cubicBezTo>
                  <a:pt x="71" y="357"/>
                  <a:pt x="72" y="358"/>
                  <a:pt x="72" y="359"/>
                </a:cubicBezTo>
                <a:cubicBezTo>
                  <a:pt x="73" y="361"/>
                  <a:pt x="74" y="362"/>
                  <a:pt x="73" y="364"/>
                </a:cubicBezTo>
                <a:cubicBezTo>
                  <a:pt x="74" y="364"/>
                  <a:pt x="76" y="365"/>
                  <a:pt x="76" y="366"/>
                </a:cubicBezTo>
                <a:cubicBezTo>
                  <a:pt x="76" y="366"/>
                  <a:pt x="75" y="367"/>
                  <a:pt x="75" y="368"/>
                </a:cubicBezTo>
                <a:cubicBezTo>
                  <a:pt x="77" y="368"/>
                  <a:pt x="77" y="368"/>
                  <a:pt x="77" y="369"/>
                </a:cubicBezTo>
                <a:cubicBezTo>
                  <a:pt x="77" y="370"/>
                  <a:pt x="78" y="371"/>
                  <a:pt x="78" y="372"/>
                </a:cubicBezTo>
                <a:cubicBezTo>
                  <a:pt x="80" y="372"/>
                  <a:pt x="82" y="374"/>
                  <a:pt x="84" y="375"/>
                </a:cubicBezTo>
                <a:cubicBezTo>
                  <a:pt x="85" y="376"/>
                  <a:pt x="85" y="375"/>
                  <a:pt x="86" y="376"/>
                </a:cubicBezTo>
                <a:cubicBezTo>
                  <a:pt x="87" y="376"/>
                  <a:pt x="87" y="376"/>
                  <a:pt x="88" y="377"/>
                </a:cubicBezTo>
                <a:cubicBezTo>
                  <a:pt x="89" y="377"/>
                  <a:pt x="89" y="377"/>
                  <a:pt x="90" y="378"/>
                </a:cubicBezTo>
                <a:cubicBezTo>
                  <a:pt x="91" y="379"/>
                  <a:pt x="90" y="379"/>
                  <a:pt x="91" y="379"/>
                </a:cubicBezTo>
                <a:cubicBezTo>
                  <a:pt x="92" y="380"/>
                  <a:pt x="92" y="379"/>
                  <a:pt x="92" y="380"/>
                </a:cubicBezTo>
                <a:cubicBezTo>
                  <a:pt x="93" y="382"/>
                  <a:pt x="93" y="382"/>
                  <a:pt x="92" y="383"/>
                </a:cubicBezTo>
                <a:cubicBezTo>
                  <a:pt x="91" y="386"/>
                  <a:pt x="93" y="389"/>
                  <a:pt x="93" y="391"/>
                </a:cubicBezTo>
                <a:cubicBezTo>
                  <a:pt x="93" y="392"/>
                  <a:pt x="92" y="393"/>
                  <a:pt x="91" y="394"/>
                </a:cubicBezTo>
                <a:cubicBezTo>
                  <a:pt x="91" y="396"/>
                  <a:pt x="90" y="397"/>
                  <a:pt x="89" y="398"/>
                </a:cubicBezTo>
                <a:cubicBezTo>
                  <a:pt x="89" y="398"/>
                  <a:pt x="88" y="399"/>
                  <a:pt x="88" y="400"/>
                </a:cubicBezTo>
                <a:cubicBezTo>
                  <a:pt x="88" y="400"/>
                  <a:pt x="88" y="400"/>
                  <a:pt x="88" y="400"/>
                </a:cubicBezTo>
                <a:cubicBezTo>
                  <a:pt x="88" y="400"/>
                  <a:pt x="89" y="400"/>
                  <a:pt x="89" y="400"/>
                </a:cubicBezTo>
                <a:cubicBezTo>
                  <a:pt x="89" y="400"/>
                  <a:pt x="88" y="405"/>
                  <a:pt x="89" y="406"/>
                </a:cubicBezTo>
                <a:cubicBezTo>
                  <a:pt x="90" y="406"/>
                  <a:pt x="91" y="407"/>
                  <a:pt x="90" y="408"/>
                </a:cubicBezTo>
                <a:cubicBezTo>
                  <a:pt x="89" y="410"/>
                  <a:pt x="87" y="408"/>
                  <a:pt x="86" y="408"/>
                </a:cubicBezTo>
                <a:cubicBezTo>
                  <a:pt x="86" y="409"/>
                  <a:pt x="87" y="409"/>
                  <a:pt x="87" y="409"/>
                </a:cubicBezTo>
                <a:cubicBezTo>
                  <a:pt x="88" y="411"/>
                  <a:pt x="87" y="410"/>
                  <a:pt x="86" y="411"/>
                </a:cubicBezTo>
                <a:cubicBezTo>
                  <a:pt x="86" y="413"/>
                  <a:pt x="89" y="412"/>
                  <a:pt x="89" y="414"/>
                </a:cubicBezTo>
                <a:cubicBezTo>
                  <a:pt x="89" y="415"/>
                  <a:pt x="88" y="415"/>
                  <a:pt x="88" y="417"/>
                </a:cubicBezTo>
                <a:cubicBezTo>
                  <a:pt x="89" y="418"/>
                  <a:pt x="90" y="419"/>
                  <a:pt x="91" y="420"/>
                </a:cubicBezTo>
                <a:cubicBezTo>
                  <a:pt x="92" y="421"/>
                  <a:pt x="93" y="422"/>
                  <a:pt x="95" y="422"/>
                </a:cubicBezTo>
                <a:cubicBezTo>
                  <a:pt x="94" y="423"/>
                  <a:pt x="97" y="427"/>
                  <a:pt x="97" y="424"/>
                </a:cubicBezTo>
                <a:cubicBezTo>
                  <a:pt x="98" y="425"/>
                  <a:pt x="101" y="425"/>
                  <a:pt x="100" y="427"/>
                </a:cubicBezTo>
                <a:cubicBezTo>
                  <a:pt x="99" y="426"/>
                  <a:pt x="98" y="427"/>
                  <a:pt x="99" y="428"/>
                </a:cubicBezTo>
                <a:cubicBezTo>
                  <a:pt x="99" y="429"/>
                  <a:pt x="100" y="431"/>
                  <a:pt x="101" y="432"/>
                </a:cubicBezTo>
                <a:cubicBezTo>
                  <a:pt x="102" y="431"/>
                  <a:pt x="102" y="430"/>
                  <a:pt x="103" y="430"/>
                </a:cubicBezTo>
                <a:cubicBezTo>
                  <a:pt x="103" y="431"/>
                  <a:pt x="103" y="431"/>
                  <a:pt x="103" y="432"/>
                </a:cubicBezTo>
                <a:cubicBezTo>
                  <a:pt x="103" y="433"/>
                  <a:pt x="104" y="434"/>
                  <a:pt x="104" y="434"/>
                </a:cubicBezTo>
                <a:cubicBezTo>
                  <a:pt x="104" y="434"/>
                  <a:pt x="105" y="433"/>
                  <a:pt x="106" y="434"/>
                </a:cubicBezTo>
                <a:cubicBezTo>
                  <a:pt x="107" y="435"/>
                  <a:pt x="105" y="435"/>
                  <a:pt x="105" y="436"/>
                </a:cubicBezTo>
                <a:cubicBezTo>
                  <a:pt x="105" y="436"/>
                  <a:pt x="107" y="437"/>
                  <a:pt x="107" y="437"/>
                </a:cubicBezTo>
                <a:cubicBezTo>
                  <a:pt x="107" y="438"/>
                  <a:pt x="107" y="438"/>
                  <a:pt x="108" y="438"/>
                </a:cubicBezTo>
                <a:cubicBezTo>
                  <a:pt x="108" y="438"/>
                  <a:pt x="108" y="439"/>
                  <a:pt x="108" y="439"/>
                </a:cubicBezTo>
                <a:cubicBezTo>
                  <a:pt x="108" y="440"/>
                  <a:pt x="109" y="441"/>
                  <a:pt x="109" y="441"/>
                </a:cubicBezTo>
                <a:cubicBezTo>
                  <a:pt x="109" y="442"/>
                  <a:pt x="108" y="443"/>
                  <a:pt x="108" y="444"/>
                </a:cubicBezTo>
                <a:cubicBezTo>
                  <a:pt x="108" y="444"/>
                  <a:pt x="110" y="446"/>
                  <a:pt x="110" y="446"/>
                </a:cubicBezTo>
                <a:cubicBezTo>
                  <a:pt x="111" y="446"/>
                  <a:pt x="111" y="445"/>
                  <a:pt x="111" y="444"/>
                </a:cubicBezTo>
                <a:cubicBezTo>
                  <a:pt x="112" y="445"/>
                  <a:pt x="112" y="445"/>
                  <a:pt x="112" y="446"/>
                </a:cubicBezTo>
                <a:cubicBezTo>
                  <a:pt x="112" y="447"/>
                  <a:pt x="112" y="447"/>
                  <a:pt x="112" y="448"/>
                </a:cubicBezTo>
                <a:cubicBezTo>
                  <a:pt x="112" y="449"/>
                  <a:pt x="112" y="449"/>
                  <a:pt x="112" y="450"/>
                </a:cubicBezTo>
                <a:cubicBezTo>
                  <a:pt x="113" y="451"/>
                  <a:pt x="113" y="451"/>
                  <a:pt x="113" y="452"/>
                </a:cubicBezTo>
                <a:cubicBezTo>
                  <a:pt x="115" y="452"/>
                  <a:pt x="117" y="453"/>
                  <a:pt x="118" y="454"/>
                </a:cubicBezTo>
                <a:cubicBezTo>
                  <a:pt x="119" y="454"/>
                  <a:pt x="121" y="455"/>
                  <a:pt x="121" y="455"/>
                </a:cubicBezTo>
                <a:cubicBezTo>
                  <a:pt x="121" y="456"/>
                  <a:pt x="120" y="457"/>
                  <a:pt x="119" y="457"/>
                </a:cubicBezTo>
                <a:cubicBezTo>
                  <a:pt x="118" y="457"/>
                  <a:pt x="117" y="457"/>
                  <a:pt x="116" y="456"/>
                </a:cubicBezTo>
                <a:cubicBezTo>
                  <a:pt x="115" y="455"/>
                  <a:pt x="114" y="455"/>
                  <a:pt x="114" y="454"/>
                </a:cubicBezTo>
                <a:cubicBezTo>
                  <a:pt x="113" y="454"/>
                  <a:pt x="112" y="453"/>
                  <a:pt x="111" y="453"/>
                </a:cubicBezTo>
                <a:cubicBezTo>
                  <a:pt x="110" y="453"/>
                  <a:pt x="107" y="454"/>
                  <a:pt x="107" y="455"/>
                </a:cubicBezTo>
                <a:cubicBezTo>
                  <a:pt x="107" y="456"/>
                  <a:pt x="108" y="457"/>
                  <a:pt x="108" y="458"/>
                </a:cubicBezTo>
                <a:cubicBezTo>
                  <a:pt x="109" y="458"/>
                  <a:pt x="109" y="459"/>
                  <a:pt x="109" y="459"/>
                </a:cubicBezTo>
                <a:cubicBezTo>
                  <a:pt x="109" y="459"/>
                  <a:pt x="109" y="459"/>
                  <a:pt x="110" y="460"/>
                </a:cubicBezTo>
                <a:cubicBezTo>
                  <a:pt x="109" y="460"/>
                  <a:pt x="111" y="461"/>
                  <a:pt x="111" y="461"/>
                </a:cubicBezTo>
                <a:cubicBezTo>
                  <a:pt x="111" y="463"/>
                  <a:pt x="110" y="463"/>
                  <a:pt x="110" y="463"/>
                </a:cubicBezTo>
                <a:cubicBezTo>
                  <a:pt x="111" y="465"/>
                  <a:pt x="111" y="464"/>
                  <a:pt x="112" y="464"/>
                </a:cubicBezTo>
                <a:cubicBezTo>
                  <a:pt x="113" y="464"/>
                  <a:pt x="114" y="464"/>
                  <a:pt x="115" y="465"/>
                </a:cubicBezTo>
                <a:cubicBezTo>
                  <a:pt x="116" y="466"/>
                  <a:pt x="117" y="467"/>
                  <a:pt x="118" y="468"/>
                </a:cubicBezTo>
                <a:cubicBezTo>
                  <a:pt x="119" y="469"/>
                  <a:pt x="119" y="470"/>
                  <a:pt x="120" y="470"/>
                </a:cubicBezTo>
                <a:cubicBezTo>
                  <a:pt x="120" y="470"/>
                  <a:pt x="121" y="470"/>
                  <a:pt x="121" y="471"/>
                </a:cubicBezTo>
                <a:cubicBezTo>
                  <a:pt x="121" y="471"/>
                  <a:pt x="121" y="471"/>
                  <a:pt x="121" y="472"/>
                </a:cubicBezTo>
                <a:cubicBezTo>
                  <a:pt x="121" y="472"/>
                  <a:pt x="122" y="472"/>
                  <a:pt x="122" y="472"/>
                </a:cubicBezTo>
                <a:cubicBezTo>
                  <a:pt x="123" y="473"/>
                  <a:pt x="123" y="473"/>
                  <a:pt x="123" y="473"/>
                </a:cubicBezTo>
                <a:cubicBezTo>
                  <a:pt x="125" y="475"/>
                  <a:pt x="126" y="476"/>
                  <a:pt x="128" y="477"/>
                </a:cubicBezTo>
                <a:cubicBezTo>
                  <a:pt x="129" y="478"/>
                  <a:pt x="129" y="478"/>
                  <a:pt x="130" y="479"/>
                </a:cubicBezTo>
                <a:cubicBezTo>
                  <a:pt x="130" y="479"/>
                  <a:pt x="130" y="479"/>
                  <a:pt x="131" y="479"/>
                </a:cubicBezTo>
                <a:cubicBezTo>
                  <a:pt x="132" y="479"/>
                  <a:pt x="132" y="480"/>
                  <a:pt x="132" y="480"/>
                </a:cubicBezTo>
                <a:cubicBezTo>
                  <a:pt x="133" y="480"/>
                  <a:pt x="133" y="480"/>
                  <a:pt x="133" y="481"/>
                </a:cubicBezTo>
                <a:cubicBezTo>
                  <a:pt x="134" y="481"/>
                  <a:pt x="133" y="481"/>
                  <a:pt x="134" y="481"/>
                </a:cubicBezTo>
                <a:cubicBezTo>
                  <a:pt x="135" y="483"/>
                  <a:pt x="148" y="489"/>
                  <a:pt x="149" y="485"/>
                </a:cubicBezTo>
                <a:cubicBezTo>
                  <a:pt x="149" y="483"/>
                  <a:pt x="148" y="483"/>
                  <a:pt x="149" y="482"/>
                </a:cubicBezTo>
                <a:cubicBezTo>
                  <a:pt x="150" y="482"/>
                  <a:pt x="151" y="482"/>
                  <a:pt x="151" y="481"/>
                </a:cubicBezTo>
                <a:cubicBezTo>
                  <a:pt x="151" y="481"/>
                  <a:pt x="149" y="480"/>
                  <a:pt x="149" y="479"/>
                </a:cubicBezTo>
                <a:cubicBezTo>
                  <a:pt x="148" y="478"/>
                  <a:pt x="147" y="477"/>
                  <a:pt x="145" y="476"/>
                </a:cubicBezTo>
                <a:cubicBezTo>
                  <a:pt x="144" y="476"/>
                  <a:pt x="143" y="475"/>
                  <a:pt x="142" y="474"/>
                </a:cubicBezTo>
                <a:cubicBezTo>
                  <a:pt x="141" y="474"/>
                  <a:pt x="140" y="473"/>
                  <a:pt x="139" y="473"/>
                </a:cubicBezTo>
                <a:cubicBezTo>
                  <a:pt x="139" y="473"/>
                  <a:pt x="139" y="472"/>
                  <a:pt x="138" y="472"/>
                </a:cubicBezTo>
                <a:cubicBezTo>
                  <a:pt x="138" y="471"/>
                  <a:pt x="137" y="471"/>
                  <a:pt x="137" y="471"/>
                </a:cubicBezTo>
                <a:cubicBezTo>
                  <a:pt x="136" y="470"/>
                  <a:pt x="137" y="469"/>
                  <a:pt x="136" y="468"/>
                </a:cubicBezTo>
                <a:cubicBezTo>
                  <a:pt x="136" y="467"/>
                  <a:pt x="134" y="467"/>
                  <a:pt x="134" y="466"/>
                </a:cubicBezTo>
                <a:cubicBezTo>
                  <a:pt x="133" y="464"/>
                  <a:pt x="134" y="464"/>
                  <a:pt x="135" y="465"/>
                </a:cubicBezTo>
                <a:cubicBezTo>
                  <a:pt x="136" y="465"/>
                  <a:pt x="137" y="466"/>
                  <a:pt x="138" y="467"/>
                </a:cubicBezTo>
                <a:cubicBezTo>
                  <a:pt x="138" y="468"/>
                  <a:pt x="138" y="468"/>
                  <a:pt x="139" y="468"/>
                </a:cubicBezTo>
                <a:cubicBezTo>
                  <a:pt x="140" y="468"/>
                  <a:pt x="140" y="468"/>
                  <a:pt x="141" y="469"/>
                </a:cubicBezTo>
                <a:cubicBezTo>
                  <a:pt x="143" y="470"/>
                  <a:pt x="144" y="473"/>
                  <a:pt x="147" y="473"/>
                </a:cubicBezTo>
                <a:cubicBezTo>
                  <a:pt x="148" y="473"/>
                  <a:pt x="149" y="473"/>
                  <a:pt x="150" y="474"/>
                </a:cubicBezTo>
                <a:cubicBezTo>
                  <a:pt x="150" y="475"/>
                  <a:pt x="150" y="476"/>
                  <a:pt x="151" y="477"/>
                </a:cubicBezTo>
                <a:cubicBezTo>
                  <a:pt x="151" y="478"/>
                  <a:pt x="152" y="478"/>
                  <a:pt x="152" y="478"/>
                </a:cubicBezTo>
                <a:cubicBezTo>
                  <a:pt x="386" y="478"/>
                  <a:pt x="386" y="478"/>
                  <a:pt x="386" y="478"/>
                </a:cubicBezTo>
                <a:cubicBezTo>
                  <a:pt x="386" y="478"/>
                  <a:pt x="386" y="474"/>
                  <a:pt x="386" y="474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36" name="Freeform 485"/>
          <p:cNvSpPr>
            <a:spLocks/>
          </p:cNvSpPr>
          <p:nvPr/>
        </p:nvSpPr>
        <p:spPr bwMode="auto">
          <a:xfrm>
            <a:off x="6889415" y="1376694"/>
            <a:ext cx="909749" cy="918117"/>
          </a:xfrm>
          <a:custGeom>
            <a:avLst/>
            <a:gdLst>
              <a:gd name="T0" fmla="*/ 307 w 322"/>
              <a:gd name="T1" fmla="*/ 292 h 325"/>
              <a:gd name="T2" fmla="*/ 291 w 322"/>
              <a:gd name="T3" fmla="*/ 260 h 325"/>
              <a:gd name="T4" fmla="*/ 268 w 322"/>
              <a:gd name="T5" fmla="*/ 246 h 325"/>
              <a:gd name="T6" fmla="*/ 240 w 322"/>
              <a:gd name="T7" fmla="*/ 232 h 325"/>
              <a:gd name="T8" fmla="*/ 186 w 322"/>
              <a:gd name="T9" fmla="*/ 31 h 325"/>
              <a:gd name="T10" fmla="*/ 139 w 322"/>
              <a:gd name="T11" fmla="*/ 22 h 325"/>
              <a:gd name="T12" fmla="*/ 115 w 322"/>
              <a:gd name="T13" fmla="*/ 15 h 325"/>
              <a:gd name="T14" fmla="*/ 78 w 322"/>
              <a:gd name="T15" fmla="*/ 15 h 325"/>
              <a:gd name="T16" fmla="*/ 44 w 322"/>
              <a:gd name="T17" fmla="*/ 41 h 325"/>
              <a:gd name="T18" fmla="*/ 19 w 322"/>
              <a:gd name="T19" fmla="*/ 80 h 325"/>
              <a:gd name="T20" fmla="*/ 45 w 322"/>
              <a:gd name="T21" fmla="*/ 104 h 325"/>
              <a:gd name="T22" fmla="*/ 52 w 322"/>
              <a:gd name="T23" fmla="*/ 111 h 325"/>
              <a:gd name="T24" fmla="*/ 53 w 322"/>
              <a:gd name="T25" fmla="*/ 119 h 325"/>
              <a:gd name="T26" fmla="*/ 52 w 322"/>
              <a:gd name="T27" fmla="*/ 124 h 325"/>
              <a:gd name="T28" fmla="*/ 39 w 322"/>
              <a:gd name="T29" fmla="*/ 114 h 325"/>
              <a:gd name="T30" fmla="*/ 4 w 322"/>
              <a:gd name="T31" fmla="*/ 136 h 325"/>
              <a:gd name="T32" fmla="*/ 15 w 322"/>
              <a:gd name="T33" fmla="*/ 148 h 325"/>
              <a:gd name="T34" fmla="*/ 42 w 322"/>
              <a:gd name="T35" fmla="*/ 154 h 325"/>
              <a:gd name="T36" fmla="*/ 59 w 322"/>
              <a:gd name="T37" fmla="*/ 149 h 325"/>
              <a:gd name="T38" fmla="*/ 61 w 322"/>
              <a:gd name="T39" fmla="*/ 165 h 325"/>
              <a:gd name="T40" fmla="*/ 47 w 322"/>
              <a:gd name="T41" fmla="*/ 179 h 325"/>
              <a:gd name="T42" fmla="*/ 27 w 322"/>
              <a:gd name="T43" fmla="*/ 192 h 325"/>
              <a:gd name="T44" fmla="*/ 18 w 322"/>
              <a:gd name="T45" fmla="*/ 212 h 325"/>
              <a:gd name="T46" fmla="*/ 27 w 322"/>
              <a:gd name="T47" fmla="*/ 224 h 325"/>
              <a:gd name="T48" fmla="*/ 34 w 322"/>
              <a:gd name="T49" fmla="*/ 238 h 325"/>
              <a:gd name="T50" fmla="*/ 52 w 322"/>
              <a:gd name="T51" fmla="*/ 250 h 325"/>
              <a:gd name="T52" fmla="*/ 63 w 322"/>
              <a:gd name="T53" fmla="*/ 255 h 325"/>
              <a:gd name="T54" fmla="*/ 75 w 322"/>
              <a:gd name="T55" fmla="*/ 260 h 325"/>
              <a:gd name="T56" fmla="*/ 83 w 322"/>
              <a:gd name="T57" fmla="*/ 260 h 325"/>
              <a:gd name="T58" fmla="*/ 85 w 322"/>
              <a:gd name="T59" fmla="*/ 280 h 325"/>
              <a:gd name="T60" fmla="*/ 66 w 322"/>
              <a:gd name="T61" fmla="*/ 298 h 325"/>
              <a:gd name="T62" fmla="*/ 51 w 322"/>
              <a:gd name="T63" fmla="*/ 305 h 325"/>
              <a:gd name="T64" fmla="*/ 28 w 322"/>
              <a:gd name="T65" fmla="*/ 321 h 325"/>
              <a:gd name="T66" fmla="*/ 44 w 322"/>
              <a:gd name="T67" fmla="*/ 316 h 325"/>
              <a:gd name="T68" fmla="*/ 55 w 322"/>
              <a:gd name="T69" fmla="*/ 310 h 325"/>
              <a:gd name="T70" fmla="*/ 71 w 322"/>
              <a:gd name="T71" fmla="*/ 303 h 325"/>
              <a:gd name="T72" fmla="*/ 83 w 322"/>
              <a:gd name="T73" fmla="*/ 294 h 325"/>
              <a:gd name="T74" fmla="*/ 100 w 322"/>
              <a:gd name="T75" fmla="*/ 283 h 325"/>
              <a:gd name="T76" fmla="*/ 115 w 322"/>
              <a:gd name="T77" fmla="*/ 269 h 325"/>
              <a:gd name="T78" fmla="*/ 119 w 322"/>
              <a:gd name="T79" fmla="*/ 250 h 325"/>
              <a:gd name="T80" fmla="*/ 136 w 322"/>
              <a:gd name="T81" fmla="*/ 226 h 325"/>
              <a:gd name="T82" fmla="*/ 155 w 322"/>
              <a:gd name="T83" fmla="*/ 214 h 325"/>
              <a:gd name="T84" fmla="*/ 144 w 322"/>
              <a:gd name="T85" fmla="*/ 224 h 325"/>
              <a:gd name="T86" fmla="*/ 140 w 322"/>
              <a:gd name="T87" fmla="*/ 251 h 325"/>
              <a:gd name="T88" fmla="*/ 161 w 322"/>
              <a:gd name="T89" fmla="*/ 237 h 325"/>
              <a:gd name="T90" fmla="*/ 168 w 322"/>
              <a:gd name="T91" fmla="*/ 224 h 325"/>
              <a:gd name="T92" fmla="*/ 185 w 322"/>
              <a:gd name="T93" fmla="*/ 225 h 325"/>
              <a:gd name="T94" fmla="*/ 190 w 322"/>
              <a:gd name="T95" fmla="*/ 229 h 325"/>
              <a:gd name="T96" fmla="*/ 233 w 322"/>
              <a:gd name="T97" fmla="*/ 243 h 325"/>
              <a:gd name="T98" fmla="*/ 267 w 322"/>
              <a:gd name="T99" fmla="*/ 266 h 325"/>
              <a:gd name="T100" fmla="*/ 278 w 322"/>
              <a:gd name="T101" fmla="*/ 258 h 325"/>
              <a:gd name="T102" fmla="*/ 281 w 322"/>
              <a:gd name="T103" fmla="*/ 271 h 325"/>
              <a:gd name="T104" fmla="*/ 273 w 322"/>
              <a:gd name="T105" fmla="*/ 282 h 325"/>
              <a:gd name="T106" fmla="*/ 283 w 322"/>
              <a:gd name="T107" fmla="*/ 292 h 325"/>
              <a:gd name="T108" fmla="*/ 291 w 322"/>
              <a:gd name="T109" fmla="*/ 276 h 325"/>
              <a:gd name="T110" fmla="*/ 285 w 322"/>
              <a:gd name="T111" fmla="*/ 287 h 325"/>
              <a:gd name="T112" fmla="*/ 292 w 322"/>
              <a:gd name="T113" fmla="*/ 296 h 325"/>
              <a:gd name="T114" fmla="*/ 294 w 322"/>
              <a:gd name="T115" fmla="*/ 315 h 325"/>
              <a:gd name="T116" fmla="*/ 299 w 322"/>
              <a:gd name="T117" fmla="*/ 300 h 325"/>
              <a:gd name="T118" fmla="*/ 311 w 322"/>
              <a:gd name="T119" fmla="*/ 318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2" h="325">
                <a:moveTo>
                  <a:pt x="318" y="318"/>
                </a:moveTo>
                <a:cubicBezTo>
                  <a:pt x="319" y="317"/>
                  <a:pt x="320" y="316"/>
                  <a:pt x="320" y="314"/>
                </a:cubicBezTo>
                <a:cubicBezTo>
                  <a:pt x="321" y="313"/>
                  <a:pt x="322" y="312"/>
                  <a:pt x="322" y="311"/>
                </a:cubicBezTo>
                <a:cubicBezTo>
                  <a:pt x="322" y="309"/>
                  <a:pt x="320" y="306"/>
                  <a:pt x="321" y="303"/>
                </a:cubicBezTo>
                <a:cubicBezTo>
                  <a:pt x="322" y="302"/>
                  <a:pt x="322" y="302"/>
                  <a:pt x="321" y="300"/>
                </a:cubicBezTo>
                <a:cubicBezTo>
                  <a:pt x="321" y="299"/>
                  <a:pt x="321" y="300"/>
                  <a:pt x="320" y="299"/>
                </a:cubicBezTo>
                <a:cubicBezTo>
                  <a:pt x="319" y="299"/>
                  <a:pt x="320" y="299"/>
                  <a:pt x="319" y="298"/>
                </a:cubicBezTo>
                <a:cubicBezTo>
                  <a:pt x="318" y="297"/>
                  <a:pt x="318" y="297"/>
                  <a:pt x="317" y="297"/>
                </a:cubicBezTo>
                <a:cubicBezTo>
                  <a:pt x="316" y="296"/>
                  <a:pt x="316" y="296"/>
                  <a:pt x="315" y="296"/>
                </a:cubicBezTo>
                <a:cubicBezTo>
                  <a:pt x="314" y="295"/>
                  <a:pt x="314" y="296"/>
                  <a:pt x="313" y="295"/>
                </a:cubicBezTo>
                <a:cubicBezTo>
                  <a:pt x="311" y="294"/>
                  <a:pt x="309" y="292"/>
                  <a:pt x="307" y="292"/>
                </a:cubicBezTo>
                <a:cubicBezTo>
                  <a:pt x="307" y="291"/>
                  <a:pt x="306" y="290"/>
                  <a:pt x="306" y="289"/>
                </a:cubicBezTo>
                <a:cubicBezTo>
                  <a:pt x="306" y="288"/>
                  <a:pt x="306" y="288"/>
                  <a:pt x="304" y="288"/>
                </a:cubicBezTo>
                <a:cubicBezTo>
                  <a:pt x="304" y="287"/>
                  <a:pt x="305" y="286"/>
                  <a:pt x="305" y="286"/>
                </a:cubicBezTo>
                <a:cubicBezTo>
                  <a:pt x="305" y="285"/>
                  <a:pt x="303" y="284"/>
                  <a:pt x="302" y="284"/>
                </a:cubicBezTo>
                <a:cubicBezTo>
                  <a:pt x="303" y="282"/>
                  <a:pt x="302" y="281"/>
                  <a:pt x="301" y="279"/>
                </a:cubicBezTo>
                <a:cubicBezTo>
                  <a:pt x="301" y="278"/>
                  <a:pt x="300" y="277"/>
                  <a:pt x="300" y="276"/>
                </a:cubicBezTo>
                <a:cubicBezTo>
                  <a:pt x="299" y="275"/>
                  <a:pt x="299" y="274"/>
                  <a:pt x="298" y="274"/>
                </a:cubicBezTo>
                <a:cubicBezTo>
                  <a:pt x="298" y="273"/>
                  <a:pt x="297" y="271"/>
                  <a:pt x="297" y="271"/>
                </a:cubicBezTo>
                <a:cubicBezTo>
                  <a:pt x="296" y="270"/>
                  <a:pt x="295" y="269"/>
                  <a:pt x="295" y="268"/>
                </a:cubicBezTo>
                <a:cubicBezTo>
                  <a:pt x="294" y="267"/>
                  <a:pt x="294" y="265"/>
                  <a:pt x="293" y="263"/>
                </a:cubicBezTo>
                <a:cubicBezTo>
                  <a:pt x="293" y="262"/>
                  <a:pt x="292" y="261"/>
                  <a:pt x="291" y="260"/>
                </a:cubicBezTo>
                <a:cubicBezTo>
                  <a:pt x="290" y="260"/>
                  <a:pt x="290" y="259"/>
                  <a:pt x="289" y="258"/>
                </a:cubicBezTo>
                <a:cubicBezTo>
                  <a:pt x="288" y="257"/>
                  <a:pt x="286" y="257"/>
                  <a:pt x="285" y="254"/>
                </a:cubicBezTo>
                <a:cubicBezTo>
                  <a:pt x="285" y="253"/>
                  <a:pt x="286" y="253"/>
                  <a:pt x="285" y="252"/>
                </a:cubicBezTo>
                <a:cubicBezTo>
                  <a:pt x="284" y="251"/>
                  <a:pt x="283" y="251"/>
                  <a:pt x="283" y="251"/>
                </a:cubicBezTo>
                <a:cubicBezTo>
                  <a:pt x="282" y="250"/>
                  <a:pt x="281" y="249"/>
                  <a:pt x="280" y="249"/>
                </a:cubicBezTo>
                <a:cubicBezTo>
                  <a:pt x="280" y="248"/>
                  <a:pt x="279" y="247"/>
                  <a:pt x="279" y="247"/>
                </a:cubicBezTo>
                <a:cubicBezTo>
                  <a:pt x="279" y="246"/>
                  <a:pt x="280" y="245"/>
                  <a:pt x="279" y="244"/>
                </a:cubicBezTo>
                <a:cubicBezTo>
                  <a:pt x="276" y="241"/>
                  <a:pt x="276" y="241"/>
                  <a:pt x="276" y="241"/>
                </a:cubicBezTo>
                <a:cubicBezTo>
                  <a:pt x="272" y="243"/>
                  <a:pt x="272" y="243"/>
                  <a:pt x="272" y="243"/>
                </a:cubicBezTo>
                <a:cubicBezTo>
                  <a:pt x="268" y="244"/>
                  <a:pt x="268" y="244"/>
                  <a:pt x="268" y="244"/>
                </a:cubicBezTo>
                <a:cubicBezTo>
                  <a:pt x="271" y="245"/>
                  <a:pt x="269" y="246"/>
                  <a:pt x="268" y="246"/>
                </a:cubicBezTo>
                <a:cubicBezTo>
                  <a:pt x="268" y="249"/>
                  <a:pt x="268" y="249"/>
                  <a:pt x="268" y="249"/>
                </a:cubicBezTo>
                <a:cubicBezTo>
                  <a:pt x="266" y="251"/>
                  <a:pt x="266" y="251"/>
                  <a:pt x="266" y="251"/>
                </a:cubicBezTo>
                <a:cubicBezTo>
                  <a:pt x="265" y="251"/>
                  <a:pt x="265" y="251"/>
                  <a:pt x="265" y="251"/>
                </a:cubicBezTo>
                <a:cubicBezTo>
                  <a:pt x="259" y="256"/>
                  <a:pt x="259" y="256"/>
                  <a:pt x="259" y="256"/>
                </a:cubicBezTo>
                <a:cubicBezTo>
                  <a:pt x="259" y="252"/>
                  <a:pt x="259" y="252"/>
                  <a:pt x="259" y="252"/>
                </a:cubicBezTo>
                <a:cubicBezTo>
                  <a:pt x="258" y="250"/>
                  <a:pt x="258" y="250"/>
                  <a:pt x="258" y="250"/>
                </a:cubicBezTo>
                <a:cubicBezTo>
                  <a:pt x="249" y="241"/>
                  <a:pt x="249" y="241"/>
                  <a:pt x="249" y="241"/>
                </a:cubicBezTo>
                <a:cubicBezTo>
                  <a:pt x="249" y="239"/>
                  <a:pt x="249" y="239"/>
                  <a:pt x="249" y="239"/>
                </a:cubicBezTo>
                <a:cubicBezTo>
                  <a:pt x="245" y="236"/>
                  <a:pt x="245" y="236"/>
                  <a:pt x="245" y="236"/>
                </a:cubicBezTo>
                <a:cubicBezTo>
                  <a:pt x="245" y="231"/>
                  <a:pt x="245" y="231"/>
                  <a:pt x="245" y="231"/>
                </a:cubicBezTo>
                <a:cubicBezTo>
                  <a:pt x="240" y="232"/>
                  <a:pt x="240" y="232"/>
                  <a:pt x="240" y="232"/>
                </a:cubicBezTo>
                <a:cubicBezTo>
                  <a:pt x="238" y="234"/>
                  <a:pt x="238" y="234"/>
                  <a:pt x="238" y="234"/>
                </a:cubicBezTo>
                <a:cubicBezTo>
                  <a:pt x="234" y="232"/>
                  <a:pt x="234" y="232"/>
                  <a:pt x="234" y="232"/>
                </a:cubicBezTo>
                <a:cubicBezTo>
                  <a:pt x="233" y="233"/>
                  <a:pt x="233" y="233"/>
                  <a:pt x="233" y="233"/>
                </a:cubicBezTo>
                <a:cubicBezTo>
                  <a:pt x="229" y="232"/>
                  <a:pt x="229" y="232"/>
                  <a:pt x="229" y="232"/>
                </a:cubicBezTo>
                <a:cubicBezTo>
                  <a:pt x="229" y="44"/>
                  <a:pt x="229" y="44"/>
                  <a:pt x="229" y="44"/>
                </a:cubicBezTo>
                <a:cubicBezTo>
                  <a:pt x="227" y="43"/>
                  <a:pt x="224" y="42"/>
                  <a:pt x="222" y="40"/>
                </a:cubicBezTo>
                <a:cubicBezTo>
                  <a:pt x="220" y="39"/>
                  <a:pt x="219" y="38"/>
                  <a:pt x="218" y="37"/>
                </a:cubicBezTo>
                <a:cubicBezTo>
                  <a:pt x="216" y="35"/>
                  <a:pt x="213" y="33"/>
                  <a:pt x="210" y="32"/>
                </a:cubicBezTo>
                <a:cubicBezTo>
                  <a:pt x="207" y="32"/>
                  <a:pt x="205" y="33"/>
                  <a:pt x="203" y="34"/>
                </a:cubicBezTo>
                <a:cubicBezTo>
                  <a:pt x="201" y="35"/>
                  <a:pt x="199" y="36"/>
                  <a:pt x="197" y="36"/>
                </a:cubicBezTo>
                <a:cubicBezTo>
                  <a:pt x="193" y="36"/>
                  <a:pt x="190" y="32"/>
                  <a:pt x="186" y="31"/>
                </a:cubicBezTo>
                <a:cubicBezTo>
                  <a:pt x="184" y="30"/>
                  <a:pt x="181" y="31"/>
                  <a:pt x="179" y="31"/>
                </a:cubicBezTo>
                <a:cubicBezTo>
                  <a:pt x="177" y="31"/>
                  <a:pt x="174" y="31"/>
                  <a:pt x="172" y="29"/>
                </a:cubicBezTo>
                <a:cubicBezTo>
                  <a:pt x="171" y="29"/>
                  <a:pt x="169" y="25"/>
                  <a:pt x="167" y="28"/>
                </a:cubicBezTo>
                <a:cubicBezTo>
                  <a:pt x="167" y="28"/>
                  <a:pt x="166" y="27"/>
                  <a:pt x="166" y="27"/>
                </a:cubicBezTo>
                <a:cubicBezTo>
                  <a:pt x="167" y="25"/>
                  <a:pt x="165" y="25"/>
                  <a:pt x="163" y="25"/>
                </a:cubicBezTo>
                <a:cubicBezTo>
                  <a:pt x="162" y="24"/>
                  <a:pt x="161" y="23"/>
                  <a:pt x="159" y="23"/>
                </a:cubicBezTo>
                <a:cubicBezTo>
                  <a:pt x="157" y="22"/>
                  <a:pt x="155" y="23"/>
                  <a:pt x="154" y="23"/>
                </a:cubicBezTo>
                <a:cubicBezTo>
                  <a:pt x="153" y="24"/>
                  <a:pt x="152" y="25"/>
                  <a:pt x="150" y="24"/>
                </a:cubicBezTo>
                <a:cubicBezTo>
                  <a:pt x="150" y="22"/>
                  <a:pt x="144" y="24"/>
                  <a:pt x="143" y="25"/>
                </a:cubicBezTo>
                <a:cubicBezTo>
                  <a:pt x="141" y="24"/>
                  <a:pt x="139" y="24"/>
                  <a:pt x="137" y="24"/>
                </a:cubicBezTo>
                <a:cubicBezTo>
                  <a:pt x="138" y="23"/>
                  <a:pt x="139" y="23"/>
                  <a:pt x="139" y="22"/>
                </a:cubicBezTo>
                <a:cubicBezTo>
                  <a:pt x="137" y="22"/>
                  <a:pt x="137" y="21"/>
                  <a:pt x="137" y="21"/>
                </a:cubicBezTo>
                <a:cubicBezTo>
                  <a:pt x="136" y="20"/>
                  <a:pt x="134" y="21"/>
                  <a:pt x="134" y="20"/>
                </a:cubicBezTo>
                <a:cubicBezTo>
                  <a:pt x="133" y="19"/>
                  <a:pt x="133" y="16"/>
                  <a:pt x="135" y="15"/>
                </a:cubicBezTo>
                <a:cubicBezTo>
                  <a:pt x="135" y="15"/>
                  <a:pt x="134" y="14"/>
                  <a:pt x="134" y="14"/>
                </a:cubicBezTo>
                <a:cubicBezTo>
                  <a:pt x="133" y="14"/>
                  <a:pt x="132" y="13"/>
                  <a:pt x="130" y="13"/>
                </a:cubicBezTo>
                <a:cubicBezTo>
                  <a:pt x="130" y="13"/>
                  <a:pt x="130" y="13"/>
                  <a:pt x="130" y="13"/>
                </a:cubicBezTo>
                <a:cubicBezTo>
                  <a:pt x="129" y="13"/>
                  <a:pt x="128" y="12"/>
                  <a:pt x="126" y="12"/>
                </a:cubicBezTo>
                <a:cubicBezTo>
                  <a:pt x="125" y="12"/>
                  <a:pt x="123" y="13"/>
                  <a:pt x="122" y="13"/>
                </a:cubicBezTo>
                <a:cubicBezTo>
                  <a:pt x="121" y="13"/>
                  <a:pt x="120" y="13"/>
                  <a:pt x="120" y="13"/>
                </a:cubicBezTo>
                <a:cubicBezTo>
                  <a:pt x="119" y="14"/>
                  <a:pt x="120" y="15"/>
                  <a:pt x="119" y="15"/>
                </a:cubicBezTo>
                <a:cubicBezTo>
                  <a:pt x="118" y="16"/>
                  <a:pt x="116" y="15"/>
                  <a:pt x="115" y="15"/>
                </a:cubicBezTo>
                <a:cubicBezTo>
                  <a:pt x="115" y="15"/>
                  <a:pt x="114" y="14"/>
                  <a:pt x="114" y="14"/>
                </a:cubicBezTo>
                <a:cubicBezTo>
                  <a:pt x="114" y="11"/>
                  <a:pt x="117" y="10"/>
                  <a:pt x="114" y="8"/>
                </a:cubicBezTo>
                <a:cubicBezTo>
                  <a:pt x="111" y="6"/>
                  <a:pt x="109" y="6"/>
                  <a:pt x="110" y="10"/>
                </a:cubicBezTo>
                <a:cubicBezTo>
                  <a:pt x="107" y="10"/>
                  <a:pt x="106" y="12"/>
                  <a:pt x="107" y="15"/>
                </a:cubicBezTo>
                <a:cubicBezTo>
                  <a:pt x="105" y="15"/>
                  <a:pt x="105" y="15"/>
                  <a:pt x="103" y="14"/>
                </a:cubicBezTo>
                <a:cubicBezTo>
                  <a:pt x="103" y="11"/>
                  <a:pt x="107" y="10"/>
                  <a:pt x="107" y="7"/>
                </a:cubicBezTo>
                <a:cubicBezTo>
                  <a:pt x="108" y="3"/>
                  <a:pt x="103" y="5"/>
                  <a:pt x="101" y="3"/>
                </a:cubicBezTo>
                <a:cubicBezTo>
                  <a:pt x="99" y="1"/>
                  <a:pt x="100" y="0"/>
                  <a:pt x="97" y="2"/>
                </a:cubicBezTo>
                <a:cubicBezTo>
                  <a:pt x="96" y="3"/>
                  <a:pt x="95" y="5"/>
                  <a:pt x="94" y="6"/>
                </a:cubicBezTo>
                <a:cubicBezTo>
                  <a:pt x="92" y="9"/>
                  <a:pt x="91" y="12"/>
                  <a:pt x="88" y="13"/>
                </a:cubicBezTo>
                <a:cubicBezTo>
                  <a:pt x="85" y="15"/>
                  <a:pt x="81" y="16"/>
                  <a:pt x="78" y="15"/>
                </a:cubicBezTo>
                <a:cubicBezTo>
                  <a:pt x="78" y="15"/>
                  <a:pt x="78" y="15"/>
                  <a:pt x="78" y="15"/>
                </a:cubicBezTo>
                <a:cubicBezTo>
                  <a:pt x="77" y="16"/>
                  <a:pt x="76" y="16"/>
                  <a:pt x="75" y="16"/>
                </a:cubicBezTo>
                <a:cubicBezTo>
                  <a:pt x="76" y="15"/>
                  <a:pt x="77" y="13"/>
                  <a:pt x="78" y="13"/>
                </a:cubicBezTo>
                <a:cubicBezTo>
                  <a:pt x="77" y="13"/>
                  <a:pt x="74" y="13"/>
                  <a:pt x="73" y="14"/>
                </a:cubicBezTo>
                <a:cubicBezTo>
                  <a:pt x="71" y="16"/>
                  <a:pt x="69" y="19"/>
                  <a:pt x="67" y="21"/>
                </a:cubicBezTo>
                <a:cubicBezTo>
                  <a:pt x="66" y="23"/>
                  <a:pt x="64" y="24"/>
                  <a:pt x="63" y="25"/>
                </a:cubicBezTo>
                <a:cubicBezTo>
                  <a:pt x="62" y="26"/>
                  <a:pt x="60" y="28"/>
                  <a:pt x="59" y="29"/>
                </a:cubicBezTo>
                <a:cubicBezTo>
                  <a:pt x="56" y="29"/>
                  <a:pt x="55" y="27"/>
                  <a:pt x="53" y="27"/>
                </a:cubicBezTo>
                <a:cubicBezTo>
                  <a:pt x="53" y="31"/>
                  <a:pt x="49" y="33"/>
                  <a:pt x="47" y="36"/>
                </a:cubicBezTo>
                <a:cubicBezTo>
                  <a:pt x="47" y="37"/>
                  <a:pt x="47" y="38"/>
                  <a:pt x="46" y="39"/>
                </a:cubicBezTo>
                <a:cubicBezTo>
                  <a:pt x="46" y="40"/>
                  <a:pt x="44" y="40"/>
                  <a:pt x="44" y="41"/>
                </a:cubicBezTo>
                <a:cubicBezTo>
                  <a:pt x="43" y="42"/>
                  <a:pt x="43" y="42"/>
                  <a:pt x="43" y="44"/>
                </a:cubicBezTo>
                <a:cubicBezTo>
                  <a:pt x="43" y="45"/>
                  <a:pt x="43" y="47"/>
                  <a:pt x="42" y="49"/>
                </a:cubicBezTo>
                <a:cubicBezTo>
                  <a:pt x="41" y="54"/>
                  <a:pt x="38" y="60"/>
                  <a:pt x="32" y="61"/>
                </a:cubicBezTo>
                <a:cubicBezTo>
                  <a:pt x="30" y="61"/>
                  <a:pt x="28" y="62"/>
                  <a:pt x="25" y="62"/>
                </a:cubicBezTo>
                <a:cubicBezTo>
                  <a:pt x="22" y="62"/>
                  <a:pt x="19" y="61"/>
                  <a:pt x="17" y="62"/>
                </a:cubicBezTo>
                <a:cubicBezTo>
                  <a:pt x="17" y="64"/>
                  <a:pt x="18" y="66"/>
                  <a:pt x="17" y="68"/>
                </a:cubicBezTo>
                <a:cubicBezTo>
                  <a:pt x="16" y="71"/>
                  <a:pt x="16" y="72"/>
                  <a:pt x="14" y="73"/>
                </a:cubicBezTo>
                <a:cubicBezTo>
                  <a:pt x="13" y="73"/>
                  <a:pt x="12" y="74"/>
                  <a:pt x="12" y="74"/>
                </a:cubicBezTo>
                <a:cubicBezTo>
                  <a:pt x="11" y="75"/>
                  <a:pt x="14" y="75"/>
                  <a:pt x="14" y="75"/>
                </a:cubicBezTo>
                <a:cubicBezTo>
                  <a:pt x="16" y="76"/>
                  <a:pt x="17" y="76"/>
                  <a:pt x="18" y="78"/>
                </a:cubicBezTo>
                <a:cubicBezTo>
                  <a:pt x="19" y="78"/>
                  <a:pt x="18" y="79"/>
                  <a:pt x="19" y="80"/>
                </a:cubicBezTo>
                <a:cubicBezTo>
                  <a:pt x="20" y="80"/>
                  <a:pt x="21" y="80"/>
                  <a:pt x="22" y="81"/>
                </a:cubicBezTo>
                <a:cubicBezTo>
                  <a:pt x="22" y="81"/>
                  <a:pt x="23" y="81"/>
                  <a:pt x="24" y="82"/>
                </a:cubicBezTo>
                <a:cubicBezTo>
                  <a:pt x="24" y="82"/>
                  <a:pt x="25" y="83"/>
                  <a:pt x="25" y="83"/>
                </a:cubicBezTo>
                <a:cubicBezTo>
                  <a:pt x="26" y="84"/>
                  <a:pt x="29" y="85"/>
                  <a:pt x="29" y="87"/>
                </a:cubicBezTo>
                <a:cubicBezTo>
                  <a:pt x="31" y="87"/>
                  <a:pt x="30" y="89"/>
                  <a:pt x="32" y="89"/>
                </a:cubicBezTo>
                <a:cubicBezTo>
                  <a:pt x="32" y="90"/>
                  <a:pt x="33" y="90"/>
                  <a:pt x="34" y="91"/>
                </a:cubicBezTo>
                <a:cubicBezTo>
                  <a:pt x="34" y="91"/>
                  <a:pt x="35" y="92"/>
                  <a:pt x="35" y="93"/>
                </a:cubicBezTo>
                <a:cubicBezTo>
                  <a:pt x="36" y="94"/>
                  <a:pt x="37" y="96"/>
                  <a:pt x="37" y="98"/>
                </a:cubicBezTo>
                <a:cubicBezTo>
                  <a:pt x="38" y="99"/>
                  <a:pt x="37" y="101"/>
                  <a:pt x="38" y="102"/>
                </a:cubicBezTo>
                <a:cubicBezTo>
                  <a:pt x="39" y="103"/>
                  <a:pt x="41" y="103"/>
                  <a:pt x="41" y="103"/>
                </a:cubicBezTo>
                <a:cubicBezTo>
                  <a:pt x="43" y="103"/>
                  <a:pt x="44" y="104"/>
                  <a:pt x="45" y="104"/>
                </a:cubicBezTo>
                <a:cubicBezTo>
                  <a:pt x="45" y="104"/>
                  <a:pt x="45" y="104"/>
                  <a:pt x="45" y="104"/>
                </a:cubicBezTo>
                <a:cubicBezTo>
                  <a:pt x="46" y="104"/>
                  <a:pt x="47" y="105"/>
                  <a:pt x="48" y="105"/>
                </a:cubicBezTo>
                <a:cubicBezTo>
                  <a:pt x="49" y="105"/>
                  <a:pt x="50" y="105"/>
                  <a:pt x="51" y="104"/>
                </a:cubicBezTo>
                <a:cubicBezTo>
                  <a:pt x="53" y="104"/>
                  <a:pt x="53" y="104"/>
                  <a:pt x="54" y="104"/>
                </a:cubicBezTo>
                <a:cubicBezTo>
                  <a:pt x="55" y="104"/>
                  <a:pt x="57" y="104"/>
                  <a:pt x="56" y="105"/>
                </a:cubicBezTo>
                <a:cubicBezTo>
                  <a:pt x="55" y="105"/>
                  <a:pt x="55" y="106"/>
                  <a:pt x="54" y="106"/>
                </a:cubicBezTo>
                <a:cubicBezTo>
                  <a:pt x="54" y="107"/>
                  <a:pt x="54" y="108"/>
                  <a:pt x="53" y="109"/>
                </a:cubicBezTo>
                <a:cubicBezTo>
                  <a:pt x="53" y="110"/>
                  <a:pt x="54" y="111"/>
                  <a:pt x="55" y="112"/>
                </a:cubicBezTo>
                <a:cubicBezTo>
                  <a:pt x="56" y="113"/>
                  <a:pt x="57" y="115"/>
                  <a:pt x="58" y="115"/>
                </a:cubicBezTo>
                <a:cubicBezTo>
                  <a:pt x="57" y="117"/>
                  <a:pt x="55" y="116"/>
                  <a:pt x="54" y="115"/>
                </a:cubicBezTo>
                <a:cubicBezTo>
                  <a:pt x="54" y="114"/>
                  <a:pt x="52" y="113"/>
                  <a:pt x="52" y="111"/>
                </a:cubicBezTo>
                <a:cubicBezTo>
                  <a:pt x="52" y="111"/>
                  <a:pt x="53" y="110"/>
                  <a:pt x="52" y="109"/>
                </a:cubicBezTo>
                <a:cubicBezTo>
                  <a:pt x="52" y="109"/>
                  <a:pt x="51" y="108"/>
                  <a:pt x="51" y="108"/>
                </a:cubicBezTo>
                <a:cubicBezTo>
                  <a:pt x="50" y="107"/>
                  <a:pt x="50" y="105"/>
                  <a:pt x="48" y="106"/>
                </a:cubicBezTo>
                <a:cubicBezTo>
                  <a:pt x="46" y="107"/>
                  <a:pt x="47" y="108"/>
                  <a:pt x="48" y="109"/>
                </a:cubicBezTo>
                <a:cubicBezTo>
                  <a:pt x="49" y="110"/>
                  <a:pt x="48" y="110"/>
                  <a:pt x="49" y="110"/>
                </a:cubicBezTo>
                <a:cubicBezTo>
                  <a:pt x="49" y="110"/>
                  <a:pt x="50" y="110"/>
                  <a:pt x="50" y="111"/>
                </a:cubicBezTo>
                <a:cubicBezTo>
                  <a:pt x="50" y="111"/>
                  <a:pt x="51" y="112"/>
                  <a:pt x="51" y="112"/>
                </a:cubicBezTo>
                <a:cubicBezTo>
                  <a:pt x="52" y="113"/>
                  <a:pt x="52" y="113"/>
                  <a:pt x="52" y="114"/>
                </a:cubicBezTo>
                <a:cubicBezTo>
                  <a:pt x="52" y="114"/>
                  <a:pt x="53" y="114"/>
                  <a:pt x="53" y="114"/>
                </a:cubicBezTo>
                <a:cubicBezTo>
                  <a:pt x="53" y="115"/>
                  <a:pt x="53" y="116"/>
                  <a:pt x="53" y="116"/>
                </a:cubicBezTo>
                <a:cubicBezTo>
                  <a:pt x="53" y="117"/>
                  <a:pt x="53" y="118"/>
                  <a:pt x="53" y="119"/>
                </a:cubicBezTo>
                <a:cubicBezTo>
                  <a:pt x="53" y="119"/>
                  <a:pt x="53" y="120"/>
                  <a:pt x="54" y="121"/>
                </a:cubicBezTo>
                <a:cubicBezTo>
                  <a:pt x="54" y="120"/>
                  <a:pt x="53" y="119"/>
                  <a:pt x="54" y="118"/>
                </a:cubicBezTo>
                <a:cubicBezTo>
                  <a:pt x="54" y="118"/>
                  <a:pt x="55" y="117"/>
                  <a:pt x="55" y="117"/>
                </a:cubicBezTo>
                <a:cubicBezTo>
                  <a:pt x="56" y="117"/>
                  <a:pt x="57" y="118"/>
                  <a:pt x="57" y="118"/>
                </a:cubicBezTo>
                <a:cubicBezTo>
                  <a:pt x="58" y="118"/>
                  <a:pt x="60" y="118"/>
                  <a:pt x="60" y="119"/>
                </a:cubicBezTo>
                <a:cubicBezTo>
                  <a:pt x="61" y="119"/>
                  <a:pt x="61" y="120"/>
                  <a:pt x="60" y="121"/>
                </a:cubicBezTo>
                <a:cubicBezTo>
                  <a:pt x="60" y="121"/>
                  <a:pt x="59" y="121"/>
                  <a:pt x="59" y="121"/>
                </a:cubicBezTo>
                <a:cubicBezTo>
                  <a:pt x="59" y="121"/>
                  <a:pt x="59" y="120"/>
                  <a:pt x="59" y="120"/>
                </a:cubicBezTo>
                <a:cubicBezTo>
                  <a:pt x="58" y="120"/>
                  <a:pt x="57" y="119"/>
                  <a:pt x="56" y="121"/>
                </a:cubicBezTo>
                <a:cubicBezTo>
                  <a:pt x="56" y="121"/>
                  <a:pt x="55" y="125"/>
                  <a:pt x="54" y="124"/>
                </a:cubicBezTo>
                <a:cubicBezTo>
                  <a:pt x="53" y="124"/>
                  <a:pt x="53" y="124"/>
                  <a:pt x="52" y="124"/>
                </a:cubicBezTo>
                <a:cubicBezTo>
                  <a:pt x="52" y="124"/>
                  <a:pt x="52" y="124"/>
                  <a:pt x="51" y="124"/>
                </a:cubicBezTo>
                <a:cubicBezTo>
                  <a:pt x="50" y="124"/>
                  <a:pt x="50" y="125"/>
                  <a:pt x="49" y="124"/>
                </a:cubicBezTo>
                <a:cubicBezTo>
                  <a:pt x="48" y="124"/>
                  <a:pt x="48" y="124"/>
                  <a:pt x="47" y="124"/>
                </a:cubicBezTo>
                <a:cubicBezTo>
                  <a:pt x="47" y="123"/>
                  <a:pt x="45" y="124"/>
                  <a:pt x="44" y="124"/>
                </a:cubicBezTo>
                <a:cubicBezTo>
                  <a:pt x="44" y="124"/>
                  <a:pt x="43" y="124"/>
                  <a:pt x="43" y="124"/>
                </a:cubicBezTo>
                <a:cubicBezTo>
                  <a:pt x="42" y="124"/>
                  <a:pt x="42" y="124"/>
                  <a:pt x="41" y="124"/>
                </a:cubicBezTo>
                <a:cubicBezTo>
                  <a:pt x="40" y="123"/>
                  <a:pt x="38" y="125"/>
                  <a:pt x="37" y="124"/>
                </a:cubicBezTo>
                <a:cubicBezTo>
                  <a:pt x="37" y="123"/>
                  <a:pt x="37" y="121"/>
                  <a:pt x="35" y="121"/>
                </a:cubicBezTo>
                <a:cubicBezTo>
                  <a:pt x="37" y="121"/>
                  <a:pt x="37" y="119"/>
                  <a:pt x="37" y="117"/>
                </a:cubicBezTo>
                <a:cubicBezTo>
                  <a:pt x="37" y="117"/>
                  <a:pt x="38" y="116"/>
                  <a:pt x="38" y="115"/>
                </a:cubicBezTo>
                <a:cubicBezTo>
                  <a:pt x="38" y="114"/>
                  <a:pt x="37" y="114"/>
                  <a:pt x="39" y="114"/>
                </a:cubicBezTo>
                <a:cubicBezTo>
                  <a:pt x="38" y="112"/>
                  <a:pt x="33" y="113"/>
                  <a:pt x="31" y="114"/>
                </a:cubicBezTo>
                <a:cubicBezTo>
                  <a:pt x="30" y="114"/>
                  <a:pt x="30" y="114"/>
                  <a:pt x="29" y="115"/>
                </a:cubicBezTo>
                <a:cubicBezTo>
                  <a:pt x="28" y="115"/>
                  <a:pt x="27" y="115"/>
                  <a:pt x="26" y="115"/>
                </a:cubicBezTo>
                <a:cubicBezTo>
                  <a:pt x="25" y="115"/>
                  <a:pt x="23" y="117"/>
                  <a:pt x="21" y="118"/>
                </a:cubicBezTo>
                <a:cubicBezTo>
                  <a:pt x="20" y="119"/>
                  <a:pt x="18" y="120"/>
                  <a:pt x="16" y="121"/>
                </a:cubicBezTo>
                <a:cubicBezTo>
                  <a:pt x="16" y="122"/>
                  <a:pt x="14" y="122"/>
                  <a:pt x="14" y="123"/>
                </a:cubicBezTo>
                <a:cubicBezTo>
                  <a:pt x="12" y="124"/>
                  <a:pt x="11" y="125"/>
                  <a:pt x="9" y="127"/>
                </a:cubicBezTo>
                <a:cubicBezTo>
                  <a:pt x="8" y="127"/>
                  <a:pt x="7" y="128"/>
                  <a:pt x="6" y="129"/>
                </a:cubicBezTo>
                <a:cubicBezTo>
                  <a:pt x="5" y="130"/>
                  <a:pt x="3" y="130"/>
                  <a:pt x="2" y="131"/>
                </a:cubicBezTo>
                <a:cubicBezTo>
                  <a:pt x="0" y="132"/>
                  <a:pt x="1" y="134"/>
                  <a:pt x="3" y="135"/>
                </a:cubicBezTo>
                <a:cubicBezTo>
                  <a:pt x="3" y="135"/>
                  <a:pt x="4" y="135"/>
                  <a:pt x="4" y="136"/>
                </a:cubicBezTo>
                <a:cubicBezTo>
                  <a:pt x="5" y="136"/>
                  <a:pt x="5" y="137"/>
                  <a:pt x="6" y="138"/>
                </a:cubicBezTo>
                <a:cubicBezTo>
                  <a:pt x="7" y="138"/>
                  <a:pt x="9" y="138"/>
                  <a:pt x="10" y="138"/>
                </a:cubicBezTo>
                <a:cubicBezTo>
                  <a:pt x="12" y="139"/>
                  <a:pt x="14" y="140"/>
                  <a:pt x="16" y="140"/>
                </a:cubicBezTo>
                <a:cubicBezTo>
                  <a:pt x="15" y="141"/>
                  <a:pt x="15" y="141"/>
                  <a:pt x="14" y="142"/>
                </a:cubicBezTo>
                <a:cubicBezTo>
                  <a:pt x="14" y="142"/>
                  <a:pt x="15" y="142"/>
                  <a:pt x="15" y="143"/>
                </a:cubicBezTo>
                <a:cubicBezTo>
                  <a:pt x="15" y="143"/>
                  <a:pt x="14" y="143"/>
                  <a:pt x="14" y="143"/>
                </a:cubicBezTo>
                <a:cubicBezTo>
                  <a:pt x="13" y="144"/>
                  <a:pt x="11" y="143"/>
                  <a:pt x="11" y="142"/>
                </a:cubicBezTo>
                <a:cubicBezTo>
                  <a:pt x="10" y="142"/>
                  <a:pt x="11" y="143"/>
                  <a:pt x="11" y="144"/>
                </a:cubicBezTo>
                <a:cubicBezTo>
                  <a:pt x="12" y="144"/>
                  <a:pt x="12" y="145"/>
                  <a:pt x="12" y="145"/>
                </a:cubicBezTo>
                <a:cubicBezTo>
                  <a:pt x="13" y="145"/>
                  <a:pt x="13" y="146"/>
                  <a:pt x="13" y="146"/>
                </a:cubicBezTo>
                <a:cubicBezTo>
                  <a:pt x="13" y="147"/>
                  <a:pt x="15" y="147"/>
                  <a:pt x="15" y="148"/>
                </a:cubicBezTo>
                <a:cubicBezTo>
                  <a:pt x="15" y="149"/>
                  <a:pt x="15" y="150"/>
                  <a:pt x="14" y="150"/>
                </a:cubicBezTo>
                <a:cubicBezTo>
                  <a:pt x="15" y="151"/>
                  <a:pt x="15" y="152"/>
                  <a:pt x="15" y="153"/>
                </a:cubicBezTo>
                <a:cubicBezTo>
                  <a:pt x="16" y="154"/>
                  <a:pt x="18" y="154"/>
                  <a:pt x="19" y="155"/>
                </a:cubicBezTo>
                <a:cubicBezTo>
                  <a:pt x="20" y="155"/>
                  <a:pt x="22" y="155"/>
                  <a:pt x="23" y="156"/>
                </a:cubicBezTo>
                <a:cubicBezTo>
                  <a:pt x="24" y="156"/>
                  <a:pt x="25" y="156"/>
                  <a:pt x="27" y="156"/>
                </a:cubicBezTo>
                <a:cubicBezTo>
                  <a:pt x="28" y="156"/>
                  <a:pt x="29" y="156"/>
                  <a:pt x="30" y="156"/>
                </a:cubicBezTo>
                <a:cubicBezTo>
                  <a:pt x="31" y="156"/>
                  <a:pt x="33" y="156"/>
                  <a:pt x="34" y="156"/>
                </a:cubicBezTo>
                <a:cubicBezTo>
                  <a:pt x="36" y="155"/>
                  <a:pt x="38" y="154"/>
                  <a:pt x="40" y="155"/>
                </a:cubicBezTo>
                <a:cubicBezTo>
                  <a:pt x="41" y="156"/>
                  <a:pt x="42" y="157"/>
                  <a:pt x="42" y="157"/>
                </a:cubicBezTo>
                <a:cubicBezTo>
                  <a:pt x="44" y="158"/>
                  <a:pt x="43" y="157"/>
                  <a:pt x="43" y="156"/>
                </a:cubicBezTo>
                <a:cubicBezTo>
                  <a:pt x="42" y="155"/>
                  <a:pt x="41" y="154"/>
                  <a:pt x="42" y="154"/>
                </a:cubicBezTo>
                <a:cubicBezTo>
                  <a:pt x="42" y="152"/>
                  <a:pt x="45" y="156"/>
                  <a:pt x="45" y="156"/>
                </a:cubicBezTo>
                <a:cubicBezTo>
                  <a:pt x="45" y="157"/>
                  <a:pt x="45" y="158"/>
                  <a:pt x="46" y="159"/>
                </a:cubicBezTo>
                <a:cubicBezTo>
                  <a:pt x="46" y="158"/>
                  <a:pt x="46" y="159"/>
                  <a:pt x="47" y="158"/>
                </a:cubicBezTo>
                <a:cubicBezTo>
                  <a:pt x="47" y="158"/>
                  <a:pt x="47" y="157"/>
                  <a:pt x="47" y="157"/>
                </a:cubicBezTo>
                <a:cubicBezTo>
                  <a:pt x="48" y="156"/>
                  <a:pt x="48" y="155"/>
                  <a:pt x="49" y="154"/>
                </a:cubicBezTo>
                <a:cubicBezTo>
                  <a:pt x="50" y="154"/>
                  <a:pt x="50" y="154"/>
                  <a:pt x="50" y="153"/>
                </a:cubicBezTo>
                <a:cubicBezTo>
                  <a:pt x="51" y="153"/>
                  <a:pt x="51" y="152"/>
                  <a:pt x="51" y="152"/>
                </a:cubicBezTo>
                <a:cubicBezTo>
                  <a:pt x="52" y="152"/>
                  <a:pt x="54" y="152"/>
                  <a:pt x="54" y="151"/>
                </a:cubicBezTo>
                <a:cubicBezTo>
                  <a:pt x="55" y="150"/>
                  <a:pt x="57" y="151"/>
                  <a:pt x="57" y="151"/>
                </a:cubicBezTo>
                <a:cubicBezTo>
                  <a:pt x="58" y="150"/>
                  <a:pt x="58" y="150"/>
                  <a:pt x="58" y="150"/>
                </a:cubicBezTo>
                <a:cubicBezTo>
                  <a:pt x="58" y="149"/>
                  <a:pt x="58" y="149"/>
                  <a:pt x="59" y="149"/>
                </a:cubicBezTo>
                <a:cubicBezTo>
                  <a:pt x="59" y="149"/>
                  <a:pt x="59" y="148"/>
                  <a:pt x="59" y="147"/>
                </a:cubicBezTo>
                <a:cubicBezTo>
                  <a:pt x="60" y="148"/>
                  <a:pt x="60" y="148"/>
                  <a:pt x="60" y="148"/>
                </a:cubicBezTo>
                <a:cubicBezTo>
                  <a:pt x="60" y="149"/>
                  <a:pt x="61" y="149"/>
                  <a:pt x="61" y="149"/>
                </a:cubicBezTo>
                <a:cubicBezTo>
                  <a:pt x="61" y="149"/>
                  <a:pt x="62" y="150"/>
                  <a:pt x="62" y="150"/>
                </a:cubicBezTo>
                <a:cubicBezTo>
                  <a:pt x="62" y="151"/>
                  <a:pt x="62" y="151"/>
                  <a:pt x="62" y="152"/>
                </a:cubicBezTo>
                <a:cubicBezTo>
                  <a:pt x="62" y="153"/>
                  <a:pt x="61" y="155"/>
                  <a:pt x="60" y="155"/>
                </a:cubicBezTo>
                <a:cubicBezTo>
                  <a:pt x="59" y="155"/>
                  <a:pt x="58" y="155"/>
                  <a:pt x="58" y="155"/>
                </a:cubicBezTo>
                <a:cubicBezTo>
                  <a:pt x="57" y="155"/>
                  <a:pt x="56" y="156"/>
                  <a:pt x="56" y="157"/>
                </a:cubicBezTo>
                <a:cubicBezTo>
                  <a:pt x="56" y="158"/>
                  <a:pt x="57" y="158"/>
                  <a:pt x="57" y="157"/>
                </a:cubicBezTo>
                <a:cubicBezTo>
                  <a:pt x="59" y="158"/>
                  <a:pt x="60" y="159"/>
                  <a:pt x="61" y="161"/>
                </a:cubicBezTo>
                <a:cubicBezTo>
                  <a:pt x="61" y="162"/>
                  <a:pt x="61" y="164"/>
                  <a:pt x="61" y="165"/>
                </a:cubicBezTo>
                <a:cubicBezTo>
                  <a:pt x="62" y="166"/>
                  <a:pt x="62" y="167"/>
                  <a:pt x="63" y="168"/>
                </a:cubicBezTo>
                <a:cubicBezTo>
                  <a:pt x="63" y="168"/>
                  <a:pt x="63" y="169"/>
                  <a:pt x="63" y="170"/>
                </a:cubicBezTo>
                <a:cubicBezTo>
                  <a:pt x="62" y="171"/>
                  <a:pt x="61" y="172"/>
                  <a:pt x="61" y="173"/>
                </a:cubicBezTo>
                <a:cubicBezTo>
                  <a:pt x="60" y="174"/>
                  <a:pt x="60" y="174"/>
                  <a:pt x="59" y="175"/>
                </a:cubicBezTo>
                <a:cubicBezTo>
                  <a:pt x="58" y="176"/>
                  <a:pt x="55" y="176"/>
                  <a:pt x="54" y="176"/>
                </a:cubicBezTo>
                <a:cubicBezTo>
                  <a:pt x="52" y="175"/>
                  <a:pt x="51" y="174"/>
                  <a:pt x="49" y="173"/>
                </a:cubicBezTo>
                <a:cubicBezTo>
                  <a:pt x="50" y="173"/>
                  <a:pt x="49" y="173"/>
                  <a:pt x="50" y="173"/>
                </a:cubicBezTo>
                <a:cubicBezTo>
                  <a:pt x="49" y="172"/>
                  <a:pt x="46" y="172"/>
                  <a:pt x="46" y="174"/>
                </a:cubicBezTo>
                <a:cubicBezTo>
                  <a:pt x="47" y="175"/>
                  <a:pt x="49" y="175"/>
                  <a:pt x="50" y="174"/>
                </a:cubicBezTo>
                <a:cubicBezTo>
                  <a:pt x="50" y="175"/>
                  <a:pt x="49" y="176"/>
                  <a:pt x="49" y="177"/>
                </a:cubicBezTo>
                <a:cubicBezTo>
                  <a:pt x="48" y="178"/>
                  <a:pt x="48" y="179"/>
                  <a:pt x="47" y="179"/>
                </a:cubicBezTo>
                <a:cubicBezTo>
                  <a:pt x="47" y="180"/>
                  <a:pt x="46" y="180"/>
                  <a:pt x="45" y="181"/>
                </a:cubicBezTo>
                <a:cubicBezTo>
                  <a:pt x="45" y="181"/>
                  <a:pt x="45" y="182"/>
                  <a:pt x="44" y="182"/>
                </a:cubicBezTo>
                <a:cubicBezTo>
                  <a:pt x="43" y="183"/>
                  <a:pt x="42" y="183"/>
                  <a:pt x="41" y="183"/>
                </a:cubicBezTo>
                <a:cubicBezTo>
                  <a:pt x="39" y="182"/>
                  <a:pt x="38" y="180"/>
                  <a:pt x="36" y="179"/>
                </a:cubicBezTo>
                <a:cubicBezTo>
                  <a:pt x="34" y="179"/>
                  <a:pt x="32" y="180"/>
                  <a:pt x="31" y="181"/>
                </a:cubicBezTo>
                <a:cubicBezTo>
                  <a:pt x="31" y="181"/>
                  <a:pt x="30" y="182"/>
                  <a:pt x="30" y="182"/>
                </a:cubicBezTo>
                <a:cubicBezTo>
                  <a:pt x="30" y="182"/>
                  <a:pt x="31" y="183"/>
                  <a:pt x="30" y="183"/>
                </a:cubicBezTo>
                <a:cubicBezTo>
                  <a:pt x="30" y="184"/>
                  <a:pt x="29" y="185"/>
                  <a:pt x="29" y="186"/>
                </a:cubicBezTo>
                <a:cubicBezTo>
                  <a:pt x="29" y="187"/>
                  <a:pt x="28" y="188"/>
                  <a:pt x="28" y="189"/>
                </a:cubicBezTo>
                <a:cubicBezTo>
                  <a:pt x="28" y="190"/>
                  <a:pt x="27" y="190"/>
                  <a:pt x="27" y="191"/>
                </a:cubicBezTo>
                <a:cubicBezTo>
                  <a:pt x="27" y="191"/>
                  <a:pt x="27" y="192"/>
                  <a:pt x="27" y="192"/>
                </a:cubicBezTo>
                <a:cubicBezTo>
                  <a:pt x="27" y="192"/>
                  <a:pt x="28" y="192"/>
                  <a:pt x="28" y="192"/>
                </a:cubicBezTo>
                <a:cubicBezTo>
                  <a:pt x="27" y="193"/>
                  <a:pt x="26" y="193"/>
                  <a:pt x="25" y="193"/>
                </a:cubicBezTo>
                <a:cubicBezTo>
                  <a:pt x="25" y="194"/>
                  <a:pt x="24" y="195"/>
                  <a:pt x="24" y="196"/>
                </a:cubicBezTo>
                <a:cubicBezTo>
                  <a:pt x="23" y="197"/>
                  <a:pt x="22" y="198"/>
                  <a:pt x="21" y="200"/>
                </a:cubicBezTo>
                <a:cubicBezTo>
                  <a:pt x="21" y="201"/>
                  <a:pt x="21" y="202"/>
                  <a:pt x="21" y="203"/>
                </a:cubicBezTo>
                <a:cubicBezTo>
                  <a:pt x="21" y="203"/>
                  <a:pt x="22" y="204"/>
                  <a:pt x="22" y="205"/>
                </a:cubicBezTo>
                <a:cubicBezTo>
                  <a:pt x="22" y="206"/>
                  <a:pt x="19" y="205"/>
                  <a:pt x="18" y="206"/>
                </a:cubicBezTo>
                <a:cubicBezTo>
                  <a:pt x="17" y="206"/>
                  <a:pt x="18" y="208"/>
                  <a:pt x="20" y="208"/>
                </a:cubicBezTo>
                <a:cubicBezTo>
                  <a:pt x="20" y="209"/>
                  <a:pt x="18" y="208"/>
                  <a:pt x="18" y="209"/>
                </a:cubicBezTo>
                <a:cubicBezTo>
                  <a:pt x="17" y="209"/>
                  <a:pt x="17" y="210"/>
                  <a:pt x="17" y="211"/>
                </a:cubicBezTo>
                <a:cubicBezTo>
                  <a:pt x="18" y="211"/>
                  <a:pt x="18" y="211"/>
                  <a:pt x="18" y="212"/>
                </a:cubicBezTo>
                <a:cubicBezTo>
                  <a:pt x="18" y="211"/>
                  <a:pt x="19" y="210"/>
                  <a:pt x="20" y="211"/>
                </a:cubicBezTo>
                <a:cubicBezTo>
                  <a:pt x="21" y="212"/>
                  <a:pt x="20" y="212"/>
                  <a:pt x="20" y="212"/>
                </a:cubicBezTo>
                <a:cubicBezTo>
                  <a:pt x="19" y="214"/>
                  <a:pt x="20" y="215"/>
                  <a:pt x="22" y="215"/>
                </a:cubicBezTo>
                <a:cubicBezTo>
                  <a:pt x="22" y="215"/>
                  <a:pt x="22" y="218"/>
                  <a:pt x="21" y="218"/>
                </a:cubicBezTo>
                <a:cubicBezTo>
                  <a:pt x="22" y="219"/>
                  <a:pt x="23" y="219"/>
                  <a:pt x="24" y="219"/>
                </a:cubicBezTo>
                <a:cubicBezTo>
                  <a:pt x="24" y="218"/>
                  <a:pt x="24" y="217"/>
                  <a:pt x="25" y="218"/>
                </a:cubicBezTo>
                <a:cubicBezTo>
                  <a:pt x="25" y="218"/>
                  <a:pt x="26" y="218"/>
                  <a:pt x="26" y="219"/>
                </a:cubicBezTo>
                <a:cubicBezTo>
                  <a:pt x="26" y="219"/>
                  <a:pt x="27" y="219"/>
                  <a:pt x="27" y="219"/>
                </a:cubicBezTo>
                <a:cubicBezTo>
                  <a:pt x="27" y="220"/>
                  <a:pt x="25" y="219"/>
                  <a:pt x="26" y="221"/>
                </a:cubicBezTo>
                <a:cubicBezTo>
                  <a:pt x="26" y="222"/>
                  <a:pt x="27" y="222"/>
                  <a:pt x="27" y="222"/>
                </a:cubicBezTo>
                <a:cubicBezTo>
                  <a:pt x="26" y="222"/>
                  <a:pt x="27" y="223"/>
                  <a:pt x="27" y="224"/>
                </a:cubicBezTo>
                <a:cubicBezTo>
                  <a:pt x="27" y="225"/>
                  <a:pt x="26" y="226"/>
                  <a:pt x="26" y="226"/>
                </a:cubicBezTo>
                <a:cubicBezTo>
                  <a:pt x="25" y="227"/>
                  <a:pt x="23" y="227"/>
                  <a:pt x="23" y="228"/>
                </a:cubicBezTo>
                <a:cubicBezTo>
                  <a:pt x="24" y="229"/>
                  <a:pt x="25" y="229"/>
                  <a:pt x="26" y="228"/>
                </a:cubicBezTo>
                <a:cubicBezTo>
                  <a:pt x="26" y="228"/>
                  <a:pt x="27" y="228"/>
                  <a:pt x="27" y="228"/>
                </a:cubicBezTo>
                <a:cubicBezTo>
                  <a:pt x="27" y="229"/>
                  <a:pt x="26" y="229"/>
                  <a:pt x="26" y="231"/>
                </a:cubicBezTo>
                <a:cubicBezTo>
                  <a:pt x="27" y="232"/>
                  <a:pt x="29" y="232"/>
                  <a:pt x="30" y="232"/>
                </a:cubicBezTo>
                <a:cubicBezTo>
                  <a:pt x="30" y="232"/>
                  <a:pt x="31" y="234"/>
                  <a:pt x="31" y="233"/>
                </a:cubicBezTo>
                <a:cubicBezTo>
                  <a:pt x="31" y="234"/>
                  <a:pt x="31" y="235"/>
                  <a:pt x="31" y="235"/>
                </a:cubicBezTo>
                <a:cubicBezTo>
                  <a:pt x="32" y="236"/>
                  <a:pt x="33" y="236"/>
                  <a:pt x="34" y="237"/>
                </a:cubicBezTo>
                <a:cubicBezTo>
                  <a:pt x="34" y="237"/>
                  <a:pt x="34" y="237"/>
                  <a:pt x="34" y="237"/>
                </a:cubicBezTo>
                <a:cubicBezTo>
                  <a:pt x="34" y="238"/>
                  <a:pt x="34" y="238"/>
                  <a:pt x="34" y="238"/>
                </a:cubicBezTo>
                <a:cubicBezTo>
                  <a:pt x="34" y="239"/>
                  <a:pt x="34" y="239"/>
                  <a:pt x="34" y="240"/>
                </a:cubicBezTo>
                <a:cubicBezTo>
                  <a:pt x="35" y="240"/>
                  <a:pt x="36" y="240"/>
                  <a:pt x="37" y="241"/>
                </a:cubicBezTo>
                <a:cubicBezTo>
                  <a:pt x="38" y="241"/>
                  <a:pt x="41" y="241"/>
                  <a:pt x="42" y="240"/>
                </a:cubicBezTo>
                <a:cubicBezTo>
                  <a:pt x="43" y="240"/>
                  <a:pt x="44" y="239"/>
                  <a:pt x="45" y="239"/>
                </a:cubicBezTo>
                <a:cubicBezTo>
                  <a:pt x="45" y="238"/>
                  <a:pt x="46" y="238"/>
                  <a:pt x="47" y="238"/>
                </a:cubicBezTo>
                <a:cubicBezTo>
                  <a:pt x="49" y="237"/>
                  <a:pt x="48" y="235"/>
                  <a:pt x="48" y="233"/>
                </a:cubicBezTo>
                <a:cubicBezTo>
                  <a:pt x="49" y="233"/>
                  <a:pt x="51" y="238"/>
                  <a:pt x="51" y="239"/>
                </a:cubicBezTo>
                <a:cubicBezTo>
                  <a:pt x="52" y="240"/>
                  <a:pt x="52" y="241"/>
                  <a:pt x="53" y="242"/>
                </a:cubicBezTo>
                <a:cubicBezTo>
                  <a:pt x="53" y="243"/>
                  <a:pt x="54" y="244"/>
                  <a:pt x="54" y="245"/>
                </a:cubicBezTo>
                <a:cubicBezTo>
                  <a:pt x="55" y="247"/>
                  <a:pt x="54" y="246"/>
                  <a:pt x="53" y="247"/>
                </a:cubicBezTo>
                <a:cubicBezTo>
                  <a:pt x="52" y="247"/>
                  <a:pt x="52" y="249"/>
                  <a:pt x="52" y="250"/>
                </a:cubicBezTo>
                <a:cubicBezTo>
                  <a:pt x="52" y="251"/>
                  <a:pt x="52" y="252"/>
                  <a:pt x="53" y="252"/>
                </a:cubicBezTo>
                <a:cubicBezTo>
                  <a:pt x="54" y="252"/>
                  <a:pt x="54" y="252"/>
                  <a:pt x="55" y="253"/>
                </a:cubicBezTo>
                <a:cubicBezTo>
                  <a:pt x="55" y="253"/>
                  <a:pt x="54" y="253"/>
                  <a:pt x="54" y="254"/>
                </a:cubicBezTo>
                <a:cubicBezTo>
                  <a:pt x="56" y="254"/>
                  <a:pt x="54" y="258"/>
                  <a:pt x="54" y="259"/>
                </a:cubicBezTo>
                <a:cubicBezTo>
                  <a:pt x="53" y="259"/>
                  <a:pt x="51" y="259"/>
                  <a:pt x="51" y="260"/>
                </a:cubicBezTo>
                <a:cubicBezTo>
                  <a:pt x="51" y="260"/>
                  <a:pt x="53" y="260"/>
                  <a:pt x="54" y="260"/>
                </a:cubicBezTo>
                <a:cubicBezTo>
                  <a:pt x="54" y="262"/>
                  <a:pt x="55" y="261"/>
                  <a:pt x="56" y="260"/>
                </a:cubicBezTo>
                <a:cubicBezTo>
                  <a:pt x="56" y="260"/>
                  <a:pt x="57" y="260"/>
                  <a:pt x="57" y="260"/>
                </a:cubicBezTo>
                <a:cubicBezTo>
                  <a:pt x="58" y="259"/>
                  <a:pt x="58" y="258"/>
                  <a:pt x="59" y="257"/>
                </a:cubicBezTo>
                <a:cubicBezTo>
                  <a:pt x="59" y="257"/>
                  <a:pt x="62" y="256"/>
                  <a:pt x="62" y="256"/>
                </a:cubicBezTo>
                <a:cubicBezTo>
                  <a:pt x="62" y="256"/>
                  <a:pt x="62" y="255"/>
                  <a:pt x="63" y="255"/>
                </a:cubicBezTo>
                <a:cubicBezTo>
                  <a:pt x="63" y="255"/>
                  <a:pt x="64" y="255"/>
                  <a:pt x="64" y="255"/>
                </a:cubicBezTo>
                <a:cubicBezTo>
                  <a:pt x="64" y="254"/>
                  <a:pt x="64" y="254"/>
                  <a:pt x="64" y="254"/>
                </a:cubicBezTo>
                <a:cubicBezTo>
                  <a:pt x="66" y="253"/>
                  <a:pt x="67" y="253"/>
                  <a:pt x="66" y="255"/>
                </a:cubicBezTo>
                <a:cubicBezTo>
                  <a:pt x="67" y="255"/>
                  <a:pt x="67" y="256"/>
                  <a:pt x="67" y="256"/>
                </a:cubicBezTo>
                <a:cubicBezTo>
                  <a:pt x="68" y="256"/>
                  <a:pt x="68" y="256"/>
                  <a:pt x="69" y="256"/>
                </a:cubicBezTo>
                <a:cubicBezTo>
                  <a:pt x="69" y="257"/>
                  <a:pt x="70" y="258"/>
                  <a:pt x="71" y="257"/>
                </a:cubicBezTo>
                <a:cubicBezTo>
                  <a:pt x="72" y="256"/>
                  <a:pt x="71" y="255"/>
                  <a:pt x="72" y="255"/>
                </a:cubicBezTo>
                <a:cubicBezTo>
                  <a:pt x="72" y="256"/>
                  <a:pt x="72" y="256"/>
                  <a:pt x="73" y="257"/>
                </a:cubicBezTo>
                <a:cubicBezTo>
                  <a:pt x="73" y="257"/>
                  <a:pt x="74" y="257"/>
                  <a:pt x="74" y="257"/>
                </a:cubicBezTo>
                <a:cubicBezTo>
                  <a:pt x="74" y="258"/>
                  <a:pt x="74" y="258"/>
                  <a:pt x="74" y="258"/>
                </a:cubicBezTo>
                <a:cubicBezTo>
                  <a:pt x="75" y="259"/>
                  <a:pt x="75" y="260"/>
                  <a:pt x="75" y="260"/>
                </a:cubicBezTo>
                <a:cubicBezTo>
                  <a:pt x="76" y="261"/>
                  <a:pt x="76" y="262"/>
                  <a:pt x="76" y="262"/>
                </a:cubicBezTo>
                <a:cubicBezTo>
                  <a:pt x="77" y="264"/>
                  <a:pt x="80" y="264"/>
                  <a:pt x="80" y="262"/>
                </a:cubicBezTo>
                <a:cubicBezTo>
                  <a:pt x="81" y="261"/>
                  <a:pt x="79" y="260"/>
                  <a:pt x="79" y="259"/>
                </a:cubicBezTo>
                <a:cubicBezTo>
                  <a:pt x="79" y="259"/>
                  <a:pt x="79" y="259"/>
                  <a:pt x="79" y="259"/>
                </a:cubicBezTo>
                <a:cubicBezTo>
                  <a:pt x="80" y="258"/>
                  <a:pt x="79" y="257"/>
                  <a:pt x="79" y="257"/>
                </a:cubicBezTo>
                <a:cubicBezTo>
                  <a:pt x="79" y="257"/>
                  <a:pt x="80" y="257"/>
                  <a:pt x="80" y="256"/>
                </a:cubicBezTo>
                <a:cubicBezTo>
                  <a:pt x="80" y="256"/>
                  <a:pt x="80" y="256"/>
                  <a:pt x="80" y="256"/>
                </a:cubicBezTo>
                <a:cubicBezTo>
                  <a:pt x="81" y="255"/>
                  <a:pt x="82" y="253"/>
                  <a:pt x="83" y="253"/>
                </a:cubicBezTo>
                <a:cubicBezTo>
                  <a:pt x="82" y="254"/>
                  <a:pt x="81" y="256"/>
                  <a:pt x="81" y="257"/>
                </a:cubicBezTo>
                <a:cubicBezTo>
                  <a:pt x="81" y="257"/>
                  <a:pt x="82" y="257"/>
                  <a:pt x="83" y="258"/>
                </a:cubicBezTo>
                <a:cubicBezTo>
                  <a:pt x="83" y="259"/>
                  <a:pt x="83" y="259"/>
                  <a:pt x="83" y="260"/>
                </a:cubicBezTo>
                <a:cubicBezTo>
                  <a:pt x="86" y="260"/>
                  <a:pt x="86" y="259"/>
                  <a:pt x="89" y="258"/>
                </a:cubicBezTo>
                <a:cubicBezTo>
                  <a:pt x="90" y="257"/>
                  <a:pt x="91" y="257"/>
                  <a:pt x="92" y="257"/>
                </a:cubicBezTo>
                <a:cubicBezTo>
                  <a:pt x="93" y="256"/>
                  <a:pt x="93" y="256"/>
                  <a:pt x="94" y="256"/>
                </a:cubicBezTo>
                <a:cubicBezTo>
                  <a:pt x="94" y="259"/>
                  <a:pt x="91" y="260"/>
                  <a:pt x="90" y="263"/>
                </a:cubicBezTo>
                <a:cubicBezTo>
                  <a:pt x="90" y="264"/>
                  <a:pt x="90" y="265"/>
                  <a:pt x="91" y="267"/>
                </a:cubicBezTo>
                <a:cubicBezTo>
                  <a:pt x="91" y="267"/>
                  <a:pt x="90" y="267"/>
                  <a:pt x="90" y="267"/>
                </a:cubicBezTo>
                <a:cubicBezTo>
                  <a:pt x="89" y="269"/>
                  <a:pt x="88" y="274"/>
                  <a:pt x="89" y="276"/>
                </a:cubicBezTo>
                <a:cubicBezTo>
                  <a:pt x="89" y="276"/>
                  <a:pt x="90" y="277"/>
                  <a:pt x="89" y="277"/>
                </a:cubicBezTo>
                <a:cubicBezTo>
                  <a:pt x="89" y="277"/>
                  <a:pt x="88" y="277"/>
                  <a:pt x="88" y="277"/>
                </a:cubicBezTo>
                <a:cubicBezTo>
                  <a:pt x="86" y="278"/>
                  <a:pt x="86" y="279"/>
                  <a:pt x="85" y="281"/>
                </a:cubicBezTo>
                <a:cubicBezTo>
                  <a:pt x="85" y="281"/>
                  <a:pt x="85" y="280"/>
                  <a:pt x="85" y="280"/>
                </a:cubicBezTo>
                <a:cubicBezTo>
                  <a:pt x="85" y="280"/>
                  <a:pt x="85" y="280"/>
                  <a:pt x="85" y="280"/>
                </a:cubicBezTo>
                <a:cubicBezTo>
                  <a:pt x="84" y="281"/>
                  <a:pt x="82" y="282"/>
                  <a:pt x="81" y="283"/>
                </a:cubicBezTo>
                <a:cubicBezTo>
                  <a:pt x="80" y="285"/>
                  <a:pt x="81" y="286"/>
                  <a:pt x="81" y="288"/>
                </a:cubicBezTo>
                <a:cubicBezTo>
                  <a:pt x="80" y="288"/>
                  <a:pt x="79" y="289"/>
                  <a:pt x="78" y="288"/>
                </a:cubicBezTo>
                <a:cubicBezTo>
                  <a:pt x="78" y="288"/>
                  <a:pt x="78" y="288"/>
                  <a:pt x="79" y="288"/>
                </a:cubicBezTo>
                <a:cubicBezTo>
                  <a:pt x="77" y="288"/>
                  <a:pt x="76" y="290"/>
                  <a:pt x="75" y="290"/>
                </a:cubicBezTo>
                <a:cubicBezTo>
                  <a:pt x="73" y="291"/>
                  <a:pt x="72" y="292"/>
                  <a:pt x="71" y="293"/>
                </a:cubicBezTo>
                <a:cubicBezTo>
                  <a:pt x="70" y="293"/>
                  <a:pt x="71" y="293"/>
                  <a:pt x="70" y="294"/>
                </a:cubicBezTo>
                <a:cubicBezTo>
                  <a:pt x="70" y="294"/>
                  <a:pt x="69" y="294"/>
                  <a:pt x="69" y="294"/>
                </a:cubicBezTo>
                <a:cubicBezTo>
                  <a:pt x="68" y="294"/>
                  <a:pt x="67" y="295"/>
                  <a:pt x="67" y="295"/>
                </a:cubicBezTo>
                <a:cubicBezTo>
                  <a:pt x="66" y="296"/>
                  <a:pt x="66" y="297"/>
                  <a:pt x="66" y="298"/>
                </a:cubicBezTo>
                <a:cubicBezTo>
                  <a:pt x="65" y="299"/>
                  <a:pt x="64" y="299"/>
                  <a:pt x="64" y="300"/>
                </a:cubicBezTo>
                <a:cubicBezTo>
                  <a:pt x="64" y="301"/>
                  <a:pt x="64" y="301"/>
                  <a:pt x="65" y="301"/>
                </a:cubicBezTo>
                <a:cubicBezTo>
                  <a:pt x="65" y="303"/>
                  <a:pt x="65" y="303"/>
                  <a:pt x="67" y="303"/>
                </a:cubicBezTo>
                <a:cubicBezTo>
                  <a:pt x="67" y="303"/>
                  <a:pt x="67" y="304"/>
                  <a:pt x="67" y="304"/>
                </a:cubicBezTo>
                <a:cubicBezTo>
                  <a:pt x="66" y="304"/>
                  <a:pt x="65" y="304"/>
                  <a:pt x="65" y="303"/>
                </a:cubicBezTo>
                <a:cubicBezTo>
                  <a:pt x="64" y="303"/>
                  <a:pt x="62" y="302"/>
                  <a:pt x="62" y="304"/>
                </a:cubicBezTo>
                <a:cubicBezTo>
                  <a:pt x="61" y="304"/>
                  <a:pt x="61" y="304"/>
                  <a:pt x="61" y="303"/>
                </a:cubicBezTo>
                <a:cubicBezTo>
                  <a:pt x="61" y="302"/>
                  <a:pt x="62" y="302"/>
                  <a:pt x="62" y="302"/>
                </a:cubicBezTo>
                <a:cubicBezTo>
                  <a:pt x="62" y="301"/>
                  <a:pt x="61" y="301"/>
                  <a:pt x="60" y="301"/>
                </a:cubicBezTo>
                <a:cubicBezTo>
                  <a:pt x="58" y="301"/>
                  <a:pt x="56" y="301"/>
                  <a:pt x="54" y="303"/>
                </a:cubicBezTo>
                <a:cubicBezTo>
                  <a:pt x="53" y="303"/>
                  <a:pt x="52" y="304"/>
                  <a:pt x="51" y="305"/>
                </a:cubicBezTo>
                <a:cubicBezTo>
                  <a:pt x="50" y="305"/>
                  <a:pt x="50" y="306"/>
                  <a:pt x="49" y="307"/>
                </a:cubicBezTo>
                <a:cubicBezTo>
                  <a:pt x="49" y="307"/>
                  <a:pt x="47" y="310"/>
                  <a:pt x="48" y="310"/>
                </a:cubicBezTo>
                <a:cubicBezTo>
                  <a:pt x="47" y="310"/>
                  <a:pt x="47" y="310"/>
                  <a:pt x="47" y="311"/>
                </a:cubicBezTo>
                <a:cubicBezTo>
                  <a:pt x="46" y="312"/>
                  <a:pt x="45" y="311"/>
                  <a:pt x="45" y="313"/>
                </a:cubicBezTo>
                <a:cubicBezTo>
                  <a:pt x="43" y="312"/>
                  <a:pt x="42" y="313"/>
                  <a:pt x="41" y="315"/>
                </a:cubicBezTo>
                <a:cubicBezTo>
                  <a:pt x="41" y="315"/>
                  <a:pt x="41" y="316"/>
                  <a:pt x="41" y="317"/>
                </a:cubicBezTo>
                <a:cubicBezTo>
                  <a:pt x="40" y="317"/>
                  <a:pt x="40" y="315"/>
                  <a:pt x="40" y="315"/>
                </a:cubicBezTo>
                <a:cubicBezTo>
                  <a:pt x="39" y="315"/>
                  <a:pt x="37" y="315"/>
                  <a:pt x="36" y="315"/>
                </a:cubicBezTo>
                <a:cubicBezTo>
                  <a:pt x="35" y="316"/>
                  <a:pt x="34" y="317"/>
                  <a:pt x="33" y="317"/>
                </a:cubicBezTo>
                <a:cubicBezTo>
                  <a:pt x="32" y="314"/>
                  <a:pt x="30" y="320"/>
                  <a:pt x="30" y="320"/>
                </a:cubicBezTo>
                <a:cubicBezTo>
                  <a:pt x="29" y="321"/>
                  <a:pt x="28" y="321"/>
                  <a:pt x="28" y="321"/>
                </a:cubicBezTo>
                <a:cubicBezTo>
                  <a:pt x="27" y="322"/>
                  <a:pt x="28" y="323"/>
                  <a:pt x="28" y="324"/>
                </a:cubicBezTo>
                <a:cubicBezTo>
                  <a:pt x="29" y="324"/>
                  <a:pt x="30" y="325"/>
                  <a:pt x="32" y="324"/>
                </a:cubicBezTo>
                <a:cubicBezTo>
                  <a:pt x="33" y="324"/>
                  <a:pt x="33" y="322"/>
                  <a:pt x="34" y="322"/>
                </a:cubicBezTo>
                <a:cubicBezTo>
                  <a:pt x="35" y="321"/>
                  <a:pt x="37" y="321"/>
                  <a:pt x="38" y="321"/>
                </a:cubicBezTo>
                <a:cubicBezTo>
                  <a:pt x="39" y="321"/>
                  <a:pt x="40" y="321"/>
                  <a:pt x="40" y="321"/>
                </a:cubicBezTo>
                <a:cubicBezTo>
                  <a:pt x="41" y="321"/>
                  <a:pt x="40" y="320"/>
                  <a:pt x="41" y="320"/>
                </a:cubicBezTo>
                <a:cubicBezTo>
                  <a:pt x="42" y="321"/>
                  <a:pt x="43" y="322"/>
                  <a:pt x="43" y="320"/>
                </a:cubicBezTo>
                <a:cubicBezTo>
                  <a:pt x="43" y="319"/>
                  <a:pt x="42" y="319"/>
                  <a:pt x="41" y="319"/>
                </a:cubicBezTo>
                <a:cubicBezTo>
                  <a:pt x="42" y="318"/>
                  <a:pt x="43" y="318"/>
                  <a:pt x="43" y="317"/>
                </a:cubicBezTo>
                <a:cubicBezTo>
                  <a:pt x="43" y="316"/>
                  <a:pt x="43" y="315"/>
                  <a:pt x="42" y="315"/>
                </a:cubicBezTo>
                <a:cubicBezTo>
                  <a:pt x="43" y="314"/>
                  <a:pt x="44" y="314"/>
                  <a:pt x="44" y="316"/>
                </a:cubicBezTo>
                <a:cubicBezTo>
                  <a:pt x="45" y="316"/>
                  <a:pt x="45" y="316"/>
                  <a:pt x="45" y="317"/>
                </a:cubicBezTo>
                <a:cubicBezTo>
                  <a:pt x="46" y="317"/>
                  <a:pt x="46" y="317"/>
                  <a:pt x="46" y="316"/>
                </a:cubicBezTo>
                <a:cubicBezTo>
                  <a:pt x="49" y="317"/>
                  <a:pt x="47" y="314"/>
                  <a:pt x="48" y="313"/>
                </a:cubicBezTo>
                <a:cubicBezTo>
                  <a:pt x="46" y="313"/>
                  <a:pt x="47" y="311"/>
                  <a:pt x="48" y="313"/>
                </a:cubicBezTo>
                <a:cubicBezTo>
                  <a:pt x="48" y="313"/>
                  <a:pt x="48" y="315"/>
                  <a:pt x="48" y="315"/>
                </a:cubicBezTo>
                <a:cubicBezTo>
                  <a:pt x="49" y="315"/>
                  <a:pt x="50" y="316"/>
                  <a:pt x="50" y="316"/>
                </a:cubicBezTo>
                <a:cubicBezTo>
                  <a:pt x="51" y="315"/>
                  <a:pt x="50" y="314"/>
                  <a:pt x="51" y="314"/>
                </a:cubicBezTo>
                <a:cubicBezTo>
                  <a:pt x="52" y="315"/>
                  <a:pt x="52" y="315"/>
                  <a:pt x="54" y="315"/>
                </a:cubicBezTo>
                <a:cubicBezTo>
                  <a:pt x="54" y="315"/>
                  <a:pt x="56" y="315"/>
                  <a:pt x="57" y="315"/>
                </a:cubicBezTo>
                <a:cubicBezTo>
                  <a:pt x="56" y="314"/>
                  <a:pt x="54" y="313"/>
                  <a:pt x="53" y="313"/>
                </a:cubicBezTo>
                <a:cubicBezTo>
                  <a:pt x="54" y="312"/>
                  <a:pt x="54" y="311"/>
                  <a:pt x="55" y="310"/>
                </a:cubicBezTo>
                <a:cubicBezTo>
                  <a:pt x="55" y="309"/>
                  <a:pt x="55" y="308"/>
                  <a:pt x="55" y="307"/>
                </a:cubicBezTo>
                <a:cubicBezTo>
                  <a:pt x="56" y="307"/>
                  <a:pt x="57" y="306"/>
                  <a:pt x="58" y="307"/>
                </a:cubicBezTo>
                <a:cubicBezTo>
                  <a:pt x="58" y="308"/>
                  <a:pt x="56" y="309"/>
                  <a:pt x="56" y="310"/>
                </a:cubicBezTo>
                <a:cubicBezTo>
                  <a:pt x="58" y="311"/>
                  <a:pt x="59" y="310"/>
                  <a:pt x="60" y="309"/>
                </a:cubicBezTo>
                <a:cubicBezTo>
                  <a:pt x="61" y="309"/>
                  <a:pt x="61" y="308"/>
                  <a:pt x="62" y="309"/>
                </a:cubicBezTo>
                <a:cubicBezTo>
                  <a:pt x="63" y="309"/>
                  <a:pt x="63" y="309"/>
                  <a:pt x="64" y="309"/>
                </a:cubicBezTo>
                <a:cubicBezTo>
                  <a:pt x="64" y="310"/>
                  <a:pt x="65" y="308"/>
                  <a:pt x="66" y="307"/>
                </a:cubicBezTo>
                <a:cubicBezTo>
                  <a:pt x="66" y="307"/>
                  <a:pt x="67" y="307"/>
                  <a:pt x="68" y="306"/>
                </a:cubicBezTo>
                <a:cubicBezTo>
                  <a:pt x="68" y="306"/>
                  <a:pt x="68" y="305"/>
                  <a:pt x="68" y="305"/>
                </a:cubicBezTo>
                <a:cubicBezTo>
                  <a:pt x="69" y="305"/>
                  <a:pt x="69" y="305"/>
                  <a:pt x="69" y="305"/>
                </a:cubicBezTo>
                <a:cubicBezTo>
                  <a:pt x="70" y="304"/>
                  <a:pt x="70" y="303"/>
                  <a:pt x="71" y="303"/>
                </a:cubicBezTo>
                <a:cubicBezTo>
                  <a:pt x="73" y="304"/>
                  <a:pt x="72" y="306"/>
                  <a:pt x="72" y="308"/>
                </a:cubicBezTo>
                <a:cubicBezTo>
                  <a:pt x="73" y="308"/>
                  <a:pt x="73" y="305"/>
                  <a:pt x="74" y="305"/>
                </a:cubicBezTo>
                <a:cubicBezTo>
                  <a:pt x="75" y="305"/>
                  <a:pt x="75" y="306"/>
                  <a:pt x="75" y="305"/>
                </a:cubicBezTo>
                <a:cubicBezTo>
                  <a:pt x="75" y="305"/>
                  <a:pt x="75" y="303"/>
                  <a:pt x="75" y="303"/>
                </a:cubicBezTo>
                <a:cubicBezTo>
                  <a:pt x="76" y="303"/>
                  <a:pt x="77" y="303"/>
                  <a:pt x="77" y="303"/>
                </a:cubicBezTo>
                <a:cubicBezTo>
                  <a:pt x="78" y="303"/>
                  <a:pt x="78" y="302"/>
                  <a:pt x="78" y="302"/>
                </a:cubicBezTo>
                <a:cubicBezTo>
                  <a:pt x="79" y="302"/>
                  <a:pt x="80" y="302"/>
                  <a:pt x="81" y="301"/>
                </a:cubicBezTo>
                <a:cubicBezTo>
                  <a:pt x="82" y="302"/>
                  <a:pt x="82" y="300"/>
                  <a:pt x="82" y="300"/>
                </a:cubicBezTo>
                <a:cubicBezTo>
                  <a:pt x="83" y="299"/>
                  <a:pt x="85" y="298"/>
                  <a:pt x="84" y="298"/>
                </a:cubicBezTo>
                <a:cubicBezTo>
                  <a:pt x="84" y="297"/>
                  <a:pt x="84" y="297"/>
                  <a:pt x="84" y="297"/>
                </a:cubicBezTo>
                <a:cubicBezTo>
                  <a:pt x="84" y="297"/>
                  <a:pt x="82" y="294"/>
                  <a:pt x="83" y="294"/>
                </a:cubicBezTo>
                <a:cubicBezTo>
                  <a:pt x="83" y="294"/>
                  <a:pt x="85" y="294"/>
                  <a:pt x="85" y="294"/>
                </a:cubicBezTo>
                <a:cubicBezTo>
                  <a:pt x="87" y="295"/>
                  <a:pt x="88" y="292"/>
                  <a:pt x="86" y="292"/>
                </a:cubicBezTo>
                <a:cubicBezTo>
                  <a:pt x="86" y="292"/>
                  <a:pt x="86" y="292"/>
                  <a:pt x="86" y="292"/>
                </a:cubicBezTo>
                <a:cubicBezTo>
                  <a:pt x="87" y="291"/>
                  <a:pt x="91" y="292"/>
                  <a:pt x="91" y="291"/>
                </a:cubicBezTo>
                <a:cubicBezTo>
                  <a:pt x="91" y="291"/>
                  <a:pt x="90" y="291"/>
                  <a:pt x="90" y="290"/>
                </a:cubicBezTo>
                <a:cubicBezTo>
                  <a:pt x="90" y="289"/>
                  <a:pt x="91" y="290"/>
                  <a:pt x="91" y="289"/>
                </a:cubicBezTo>
                <a:cubicBezTo>
                  <a:pt x="92" y="289"/>
                  <a:pt x="92" y="290"/>
                  <a:pt x="93" y="290"/>
                </a:cubicBezTo>
                <a:cubicBezTo>
                  <a:pt x="93" y="289"/>
                  <a:pt x="95" y="287"/>
                  <a:pt x="95" y="287"/>
                </a:cubicBezTo>
                <a:cubicBezTo>
                  <a:pt x="96" y="287"/>
                  <a:pt x="96" y="287"/>
                  <a:pt x="96" y="287"/>
                </a:cubicBezTo>
                <a:cubicBezTo>
                  <a:pt x="97" y="286"/>
                  <a:pt x="97" y="286"/>
                  <a:pt x="98" y="286"/>
                </a:cubicBezTo>
                <a:cubicBezTo>
                  <a:pt x="99" y="285"/>
                  <a:pt x="100" y="284"/>
                  <a:pt x="100" y="283"/>
                </a:cubicBezTo>
                <a:cubicBezTo>
                  <a:pt x="100" y="282"/>
                  <a:pt x="100" y="281"/>
                  <a:pt x="100" y="280"/>
                </a:cubicBezTo>
                <a:cubicBezTo>
                  <a:pt x="101" y="279"/>
                  <a:pt x="101" y="279"/>
                  <a:pt x="102" y="279"/>
                </a:cubicBezTo>
                <a:cubicBezTo>
                  <a:pt x="103" y="279"/>
                  <a:pt x="102" y="278"/>
                  <a:pt x="103" y="278"/>
                </a:cubicBezTo>
                <a:cubicBezTo>
                  <a:pt x="103" y="277"/>
                  <a:pt x="104" y="278"/>
                  <a:pt x="104" y="277"/>
                </a:cubicBezTo>
                <a:cubicBezTo>
                  <a:pt x="105" y="277"/>
                  <a:pt x="105" y="277"/>
                  <a:pt x="105" y="276"/>
                </a:cubicBezTo>
                <a:cubicBezTo>
                  <a:pt x="106" y="275"/>
                  <a:pt x="107" y="276"/>
                  <a:pt x="106" y="274"/>
                </a:cubicBezTo>
                <a:cubicBezTo>
                  <a:pt x="107" y="274"/>
                  <a:pt x="108" y="275"/>
                  <a:pt x="109" y="274"/>
                </a:cubicBezTo>
                <a:cubicBezTo>
                  <a:pt x="108" y="273"/>
                  <a:pt x="110" y="273"/>
                  <a:pt x="110" y="273"/>
                </a:cubicBezTo>
                <a:cubicBezTo>
                  <a:pt x="110" y="272"/>
                  <a:pt x="110" y="272"/>
                  <a:pt x="111" y="271"/>
                </a:cubicBezTo>
                <a:cubicBezTo>
                  <a:pt x="111" y="271"/>
                  <a:pt x="111" y="271"/>
                  <a:pt x="112" y="270"/>
                </a:cubicBezTo>
                <a:cubicBezTo>
                  <a:pt x="113" y="270"/>
                  <a:pt x="114" y="270"/>
                  <a:pt x="115" y="269"/>
                </a:cubicBezTo>
                <a:cubicBezTo>
                  <a:pt x="117" y="268"/>
                  <a:pt x="118" y="268"/>
                  <a:pt x="118" y="267"/>
                </a:cubicBezTo>
                <a:cubicBezTo>
                  <a:pt x="118" y="266"/>
                  <a:pt x="118" y="266"/>
                  <a:pt x="119" y="265"/>
                </a:cubicBezTo>
                <a:cubicBezTo>
                  <a:pt x="119" y="265"/>
                  <a:pt x="119" y="265"/>
                  <a:pt x="119" y="264"/>
                </a:cubicBezTo>
                <a:cubicBezTo>
                  <a:pt x="120" y="264"/>
                  <a:pt x="119" y="264"/>
                  <a:pt x="119" y="264"/>
                </a:cubicBezTo>
                <a:cubicBezTo>
                  <a:pt x="120" y="263"/>
                  <a:pt x="120" y="262"/>
                  <a:pt x="121" y="262"/>
                </a:cubicBezTo>
                <a:cubicBezTo>
                  <a:pt x="121" y="261"/>
                  <a:pt x="121" y="261"/>
                  <a:pt x="121" y="260"/>
                </a:cubicBezTo>
                <a:cubicBezTo>
                  <a:pt x="121" y="260"/>
                  <a:pt x="122" y="260"/>
                  <a:pt x="123" y="260"/>
                </a:cubicBezTo>
                <a:cubicBezTo>
                  <a:pt x="125" y="259"/>
                  <a:pt x="127" y="253"/>
                  <a:pt x="123" y="254"/>
                </a:cubicBezTo>
                <a:cubicBezTo>
                  <a:pt x="123" y="252"/>
                  <a:pt x="120" y="253"/>
                  <a:pt x="119" y="253"/>
                </a:cubicBezTo>
                <a:cubicBezTo>
                  <a:pt x="118" y="253"/>
                  <a:pt x="118" y="254"/>
                  <a:pt x="118" y="252"/>
                </a:cubicBezTo>
                <a:cubicBezTo>
                  <a:pt x="118" y="252"/>
                  <a:pt x="118" y="251"/>
                  <a:pt x="119" y="250"/>
                </a:cubicBezTo>
                <a:cubicBezTo>
                  <a:pt x="119" y="249"/>
                  <a:pt x="119" y="248"/>
                  <a:pt x="121" y="248"/>
                </a:cubicBezTo>
                <a:cubicBezTo>
                  <a:pt x="122" y="247"/>
                  <a:pt x="122" y="247"/>
                  <a:pt x="122" y="246"/>
                </a:cubicBezTo>
                <a:cubicBezTo>
                  <a:pt x="122" y="246"/>
                  <a:pt x="122" y="245"/>
                  <a:pt x="122" y="245"/>
                </a:cubicBezTo>
                <a:cubicBezTo>
                  <a:pt x="124" y="245"/>
                  <a:pt x="123" y="244"/>
                  <a:pt x="124" y="244"/>
                </a:cubicBezTo>
                <a:cubicBezTo>
                  <a:pt x="125" y="243"/>
                  <a:pt x="125" y="244"/>
                  <a:pt x="126" y="243"/>
                </a:cubicBezTo>
                <a:cubicBezTo>
                  <a:pt x="127" y="243"/>
                  <a:pt x="127" y="243"/>
                  <a:pt x="128" y="242"/>
                </a:cubicBezTo>
                <a:cubicBezTo>
                  <a:pt x="128" y="241"/>
                  <a:pt x="129" y="240"/>
                  <a:pt x="127" y="239"/>
                </a:cubicBezTo>
                <a:cubicBezTo>
                  <a:pt x="131" y="240"/>
                  <a:pt x="133" y="237"/>
                  <a:pt x="131" y="234"/>
                </a:cubicBezTo>
                <a:cubicBezTo>
                  <a:pt x="131" y="234"/>
                  <a:pt x="133" y="233"/>
                  <a:pt x="133" y="232"/>
                </a:cubicBezTo>
                <a:cubicBezTo>
                  <a:pt x="135" y="231"/>
                  <a:pt x="134" y="230"/>
                  <a:pt x="134" y="229"/>
                </a:cubicBezTo>
                <a:cubicBezTo>
                  <a:pt x="134" y="228"/>
                  <a:pt x="135" y="227"/>
                  <a:pt x="136" y="226"/>
                </a:cubicBezTo>
                <a:cubicBezTo>
                  <a:pt x="136" y="226"/>
                  <a:pt x="137" y="226"/>
                  <a:pt x="137" y="225"/>
                </a:cubicBezTo>
                <a:cubicBezTo>
                  <a:pt x="137" y="225"/>
                  <a:pt x="138" y="225"/>
                  <a:pt x="139" y="225"/>
                </a:cubicBezTo>
                <a:cubicBezTo>
                  <a:pt x="139" y="224"/>
                  <a:pt x="138" y="223"/>
                  <a:pt x="139" y="222"/>
                </a:cubicBezTo>
                <a:cubicBezTo>
                  <a:pt x="139" y="221"/>
                  <a:pt x="140" y="221"/>
                  <a:pt x="141" y="220"/>
                </a:cubicBezTo>
                <a:cubicBezTo>
                  <a:pt x="141" y="220"/>
                  <a:pt x="142" y="220"/>
                  <a:pt x="143" y="220"/>
                </a:cubicBezTo>
                <a:cubicBezTo>
                  <a:pt x="143" y="220"/>
                  <a:pt x="143" y="219"/>
                  <a:pt x="143" y="219"/>
                </a:cubicBezTo>
                <a:cubicBezTo>
                  <a:pt x="144" y="218"/>
                  <a:pt x="145" y="217"/>
                  <a:pt x="146" y="216"/>
                </a:cubicBezTo>
                <a:cubicBezTo>
                  <a:pt x="147" y="216"/>
                  <a:pt x="148" y="215"/>
                  <a:pt x="149" y="215"/>
                </a:cubicBezTo>
                <a:cubicBezTo>
                  <a:pt x="149" y="215"/>
                  <a:pt x="149" y="216"/>
                  <a:pt x="150" y="216"/>
                </a:cubicBezTo>
                <a:cubicBezTo>
                  <a:pt x="151" y="216"/>
                  <a:pt x="151" y="216"/>
                  <a:pt x="152" y="215"/>
                </a:cubicBezTo>
                <a:cubicBezTo>
                  <a:pt x="154" y="215"/>
                  <a:pt x="154" y="215"/>
                  <a:pt x="155" y="214"/>
                </a:cubicBezTo>
                <a:cubicBezTo>
                  <a:pt x="155" y="213"/>
                  <a:pt x="156" y="212"/>
                  <a:pt x="157" y="212"/>
                </a:cubicBezTo>
                <a:cubicBezTo>
                  <a:pt x="158" y="213"/>
                  <a:pt x="156" y="213"/>
                  <a:pt x="155" y="214"/>
                </a:cubicBezTo>
                <a:cubicBezTo>
                  <a:pt x="155" y="214"/>
                  <a:pt x="155" y="215"/>
                  <a:pt x="155" y="215"/>
                </a:cubicBezTo>
                <a:cubicBezTo>
                  <a:pt x="154" y="217"/>
                  <a:pt x="153" y="217"/>
                  <a:pt x="154" y="218"/>
                </a:cubicBezTo>
                <a:cubicBezTo>
                  <a:pt x="154" y="219"/>
                  <a:pt x="155" y="219"/>
                  <a:pt x="156" y="220"/>
                </a:cubicBezTo>
                <a:cubicBezTo>
                  <a:pt x="157" y="221"/>
                  <a:pt x="159" y="221"/>
                  <a:pt x="160" y="222"/>
                </a:cubicBezTo>
                <a:cubicBezTo>
                  <a:pt x="158" y="221"/>
                  <a:pt x="157" y="221"/>
                  <a:pt x="155" y="221"/>
                </a:cubicBezTo>
                <a:cubicBezTo>
                  <a:pt x="154" y="223"/>
                  <a:pt x="150" y="222"/>
                  <a:pt x="151" y="220"/>
                </a:cubicBezTo>
                <a:cubicBezTo>
                  <a:pt x="150" y="220"/>
                  <a:pt x="150" y="220"/>
                  <a:pt x="150" y="220"/>
                </a:cubicBezTo>
                <a:cubicBezTo>
                  <a:pt x="149" y="220"/>
                  <a:pt x="148" y="221"/>
                  <a:pt x="148" y="222"/>
                </a:cubicBezTo>
                <a:cubicBezTo>
                  <a:pt x="146" y="223"/>
                  <a:pt x="146" y="224"/>
                  <a:pt x="144" y="224"/>
                </a:cubicBezTo>
                <a:cubicBezTo>
                  <a:pt x="143" y="224"/>
                  <a:pt x="142" y="224"/>
                  <a:pt x="141" y="225"/>
                </a:cubicBezTo>
                <a:cubicBezTo>
                  <a:pt x="141" y="225"/>
                  <a:pt x="142" y="227"/>
                  <a:pt x="142" y="227"/>
                </a:cubicBezTo>
                <a:cubicBezTo>
                  <a:pt x="143" y="228"/>
                  <a:pt x="143" y="229"/>
                  <a:pt x="143" y="230"/>
                </a:cubicBezTo>
                <a:cubicBezTo>
                  <a:pt x="143" y="230"/>
                  <a:pt x="142" y="231"/>
                  <a:pt x="142" y="232"/>
                </a:cubicBezTo>
                <a:cubicBezTo>
                  <a:pt x="142" y="232"/>
                  <a:pt x="142" y="233"/>
                  <a:pt x="141" y="233"/>
                </a:cubicBezTo>
                <a:cubicBezTo>
                  <a:pt x="141" y="234"/>
                  <a:pt x="140" y="235"/>
                  <a:pt x="140" y="236"/>
                </a:cubicBezTo>
                <a:cubicBezTo>
                  <a:pt x="139" y="237"/>
                  <a:pt x="137" y="241"/>
                  <a:pt x="138" y="242"/>
                </a:cubicBezTo>
                <a:cubicBezTo>
                  <a:pt x="139" y="243"/>
                  <a:pt x="142" y="242"/>
                  <a:pt x="143" y="242"/>
                </a:cubicBezTo>
                <a:cubicBezTo>
                  <a:pt x="142" y="243"/>
                  <a:pt x="142" y="244"/>
                  <a:pt x="142" y="245"/>
                </a:cubicBezTo>
                <a:cubicBezTo>
                  <a:pt x="140" y="245"/>
                  <a:pt x="137" y="246"/>
                  <a:pt x="137" y="248"/>
                </a:cubicBezTo>
                <a:cubicBezTo>
                  <a:pt x="137" y="250"/>
                  <a:pt x="138" y="251"/>
                  <a:pt x="140" y="251"/>
                </a:cubicBezTo>
                <a:cubicBezTo>
                  <a:pt x="141" y="251"/>
                  <a:pt x="143" y="251"/>
                  <a:pt x="144" y="250"/>
                </a:cubicBezTo>
                <a:cubicBezTo>
                  <a:pt x="146" y="249"/>
                  <a:pt x="148" y="249"/>
                  <a:pt x="148" y="247"/>
                </a:cubicBezTo>
                <a:cubicBezTo>
                  <a:pt x="149" y="247"/>
                  <a:pt x="149" y="247"/>
                  <a:pt x="150" y="246"/>
                </a:cubicBezTo>
                <a:cubicBezTo>
                  <a:pt x="150" y="246"/>
                  <a:pt x="150" y="246"/>
                  <a:pt x="151" y="246"/>
                </a:cubicBezTo>
                <a:cubicBezTo>
                  <a:pt x="151" y="246"/>
                  <a:pt x="152" y="245"/>
                  <a:pt x="152" y="245"/>
                </a:cubicBezTo>
                <a:cubicBezTo>
                  <a:pt x="153" y="245"/>
                  <a:pt x="153" y="245"/>
                  <a:pt x="154" y="245"/>
                </a:cubicBezTo>
                <a:cubicBezTo>
                  <a:pt x="156" y="244"/>
                  <a:pt x="155" y="243"/>
                  <a:pt x="156" y="242"/>
                </a:cubicBezTo>
                <a:cubicBezTo>
                  <a:pt x="156" y="241"/>
                  <a:pt x="156" y="241"/>
                  <a:pt x="157" y="241"/>
                </a:cubicBezTo>
                <a:cubicBezTo>
                  <a:pt x="157" y="240"/>
                  <a:pt x="157" y="239"/>
                  <a:pt x="158" y="238"/>
                </a:cubicBezTo>
                <a:cubicBezTo>
                  <a:pt x="159" y="237"/>
                  <a:pt x="158" y="238"/>
                  <a:pt x="159" y="238"/>
                </a:cubicBezTo>
                <a:cubicBezTo>
                  <a:pt x="160" y="238"/>
                  <a:pt x="162" y="239"/>
                  <a:pt x="161" y="237"/>
                </a:cubicBezTo>
                <a:cubicBezTo>
                  <a:pt x="162" y="238"/>
                  <a:pt x="163" y="239"/>
                  <a:pt x="165" y="238"/>
                </a:cubicBezTo>
                <a:cubicBezTo>
                  <a:pt x="166" y="238"/>
                  <a:pt x="165" y="238"/>
                  <a:pt x="166" y="238"/>
                </a:cubicBezTo>
                <a:cubicBezTo>
                  <a:pt x="166" y="238"/>
                  <a:pt x="167" y="237"/>
                  <a:pt x="167" y="237"/>
                </a:cubicBezTo>
                <a:cubicBezTo>
                  <a:pt x="168" y="237"/>
                  <a:pt x="169" y="238"/>
                  <a:pt x="170" y="238"/>
                </a:cubicBezTo>
                <a:cubicBezTo>
                  <a:pt x="171" y="238"/>
                  <a:pt x="171" y="237"/>
                  <a:pt x="172" y="237"/>
                </a:cubicBezTo>
                <a:cubicBezTo>
                  <a:pt x="173" y="234"/>
                  <a:pt x="169" y="234"/>
                  <a:pt x="170" y="232"/>
                </a:cubicBezTo>
                <a:cubicBezTo>
                  <a:pt x="171" y="231"/>
                  <a:pt x="171" y="230"/>
                  <a:pt x="171" y="229"/>
                </a:cubicBezTo>
                <a:cubicBezTo>
                  <a:pt x="171" y="228"/>
                  <a:pt x="170" y="228"/>
                  <a:pt x="170" y="227"/>
                </a:cubicBezTo>
                <a:cubicBezTo>
                  <a:pt x="170" y="227"/>
                  <a:pt x="170" y="226"/>
                  <a:pt x="170" y="225"/>
                </a:cubicBezTo>
                <a:cubicBezTo>
                  <a:pt x="170" y="225"/>
                  <a:pt x="169" y="225"/>
                  <a:pt x="169" y="225"/>
                </a:cubicBezTo>
                <a:cubicBezTo>
                  <a:pt x="169" y="225"/>
                  <a:pt x="168" y="224"/>
                  <a:pt x="168" y="224"/>
                </a:cubicBezTo>
                <a:cubicBezTo>
                  <a:pt x="168" y="224"/>
                  <a:pt x="168" y="224"/>
                  <a:pt x="167" y="224"/>
                </a:cubicBezTo>
                <a:cubicBezTo>
                  <a:pt x="167" y="223"/>
                  <a:pt x="169" y="220"/>
                  <a:pt x="170" y="220"/>
                </a:cubicBezTo>
                <a:cubicBezTo>
                  <a:pt x="170" y="221"/>
                  <a:pt x="168" y="223"/>
                  <a:pt x="170" y="224"/>
                </a:cubicBezTo>
                <a:cubicBezTo>
                  <a:pt x="171" y="224"/>
                  <a:pt x="174" y="223"/>
                  <a:pt x="175" y="222"/>
                </a:cubicBezTo>
                <a:cubicBezTo>
                  <a:pt x="177" y="222"/>
                  <a:pt x="178" y="223"/>
                  <a:pt x="179" y="222"/>
                </a:cubicBezTo>
                <a:cubicBezTo>
                  <a:pt x="179" y="221"/>
                  <a:pt x="178" y="221"/>
                  <a:pt x="179" y="220"/>
                </a:cubicBezTo>
                <a:cubicBezTo>
                  <a:pt x="181" y="220"/>
                  <a:pt x="181" y="220"/>
                  <a:pt x="181" y="220"/>
                </a:cubicBezTo>
                <a:cubicBezTo>
                  <a:pt x="180" y="221"/>
                  <a:pt x="180" y="222"/>
                  <a:pt x="180" y="223"/>
                </a:cubicBezTo>
                <a:cubicBezTo>
                  <a:pt x="181" y="224"/>
                  <a:pt x="182" y="223"/>
                  <a:pt x="183" y="223"/>
                </a:cubicBezTo>
                <a:cubicBezTo>
                  <a:pt x="183" y="224"/>
                  <a:pt x="182" y="224"/>
                  <a:pt x="181" y="224"/>
                </a:cubicBezTo>
                <a:cubicBezTo>
                  <a:pt x="181" y="227"/>
                  <a:pt x="183" y="225"/>
                  <a:pt x="185" y="225"/>
                </a:cubicBezTo>
                <a:cubicBezTo>
                  <a:pt x="185" y="226"/>
                  <a:pt x="186" y="227"/>
                  <a:pt x="187" y="227"/>
                </a:cubicBezTo>
                <a:cubicBezTo>
                  <a:pt x="186" y="228"/>
                  <a:pt x="186" y="228"/>
                  <a:pt x="185" y="229"/>
                </a:cubicBezTo>
                <a:cubicBezTo>
                  <a:pt x="184" y="229"/>
                  <a:pt x="184" y="229"/>
                  <a:pt x="183" y="229"/>
                </a:cubicBezTo>
                <a:cubicBezTo>
                  <a:pt x="182" y="229"/>
                  <a:pt x="182" y="229"/>
                  <a:pt x="181" y="230"/>
                </a:cubicBezTo>
                <a:cubicBezTo>
                  <a:pt x="181" y="231"/>
                  <a:pt x="182" y="231"/>
                  <a:pt x="182" y="232"/>
                </a:cubicBezTo>
                <a:cubicBezTo>
                  <a:pt x="181" y="232"/>
                  <a:pt x="181" y="233"/>
                  <a:pt x="182" y="233"/>
                </a:cubicBezTo>
                <a:cubicBezTo>
                  <a:pt x="183" y="233"/>
                  <a:pt x="183" y="233"/>
                  <a:pt x="183" y="232"/>
                </a:cubicBezTo>
                <a:cubicBezTo>
                  <a:pt x="185" y="232"/>
                  <a:pt x="186" y="232"/>
                  <a:pt x="186" y="230"/>
                </a:cubicBezTo>
                <a:cubicBezTo>
                  <a:pt x="186" y="229"/>
                  <a:pt x="187" y="229"/>
                  <a:pt x="187" y="229"/>
                </a:cubicBezTo>
                <a:cubicBezTo>
                  <a:pt x="187" y="229"/>
                  <a:pt x="187" y="230"/>
                  <a:pt x="187" y="230"/>
                </a:cubicBezTo>
                <a:cubicBezTo>
                  <a:pt x="188" y="230"/>
                  <a:pt x="189" y="229"/>
                  <a:pt x="190" y="229"/>
                </a:cubicBezTo>
                <a:cubicBezTo>
                  <a:pt x="191" y="230"/>
                  <a:pt x="191" y="231"/>
                  <a:pt x="191" y="231"/>
                </a:cubicBezTo>
                <a:cubicBezTo>
                  <a:pt x="192" y="231"/>
                  <a:pt x="194" y="232"/>
                  <a:pt x="194" y="232"/>
                </a:cubicBezTo>
                <a:cubicBezTo>
                  <a:pt x="195" y="232"/>
                  <a:pt x="195" y="231"/>
                  <a:pt x="196" y="231"/>
                </a:cubicBezTo>
                <a:cubicBezTo>
                  <a:pt x="196" y="231"/>
                  <a:pt x="196" y="232"/>
                  <a:pt x="196" y="232"/>
                </a:cubicBezTo>
                <a:cubicBezTo>
                  <a:pt x="197" y="233"/>
                  <a:pt x="199" y="234"/>
                  <a:pt x="200" y="235"/>
                </a:cubicBezTo>
                <a:cubicBezTo>
                  <a:pt x="201" y="236"/>
                  <a:pt x="201" y="236"/>
                  <a:pt x="202" y="237"/>
                </a:cubicBezTo>
                <a:cubicBezTo>
                  <a:pt x="203" y="237"/>
                  <a:pt x="205" y="237"/>
                  <a:pt x="207" y="237"/>
                </a:cubicBezTo>
                <a:cubicBezTo>
                  <a:pt x="209" y="237"/>
                  <a:pt x="210" y="236"/>
                  <a:pt x="212" y="236"/>
                </a:cubicBezTo>
                <a:cubicBezTo>
                  <a:pt x="215" y="235"/>
                  <a:pt x="219" y="237"/>
                  <a:pt x="222" y="238"/>
                </a:cubicBezTo>
                <a:cubicBezTo>
                  <a:pt x="224" y="238"/>
                  <a:pt x="225" y="239"/>
                  <a:pt x="227" y="240"/>
                </a:cubicBezTo>
                <a:cubicBezTo>
                  <a:pt x="228" y="241"/>
                  <a:pt x="232" y="242"/>
                  <a:pt x="233" y="243"/>
                </a:cubicBezTo>
                <a:cubicBezTo>
                  <a:pt x="237" y="243"/>
                  <a:pt x="238" y="239"/>
                  <a:pt x="241" y="238"/>
                </a:cubicBezTo>
                <a:cubicBezTo>
                  <a:pt x="240" y="239"/>
                  <a:pt x="241" y="240"/>
                  <a:pt x="241" y="242"/>
                </a:cubicBezTo>
                <a:cubicBezTo>
                  <a:pt x="240" y="244"/>
                  <a:pt x="238" y="243"/>
                  <a:pt x="240" y="246"/>
                </a:cubicBezTo>
                <a:cubicBezTo>
                  <a:pt x="240" y="246"/>
                  <a:pt x="241" y="246"/>
                  <a:pt x="242" y="247"/>
                </a:cubicBezTo>
                <a:cubicBezTo>
                  <a:pt x="242" y="247"/>
                  <a:pt x="243" y="248"/>
                  <a:pt x="243" y="249"/>
                </a:cubicBezTo>
                <a:cubicBezTo>
                  <a:pt x="245" y="250"/>
                  <a:pt x="247" y="250"/>
                  <a:pt x="249" y="251"/>
                </a:cubicBezTo>
                <a:cubicBezTo>
                  <a:pt x="250" y="252"/>
                  <a:pt x="252" y="253"/>
                  <a:pt x="253" y="254"/>
                </a:cubicBezTo>
                <a:cubicBezTo>
                  <a:pt x="254" y="255"/>
                  <a:pt x="255" y="257"/>
                  <a:pt x="256" y="258"/>
                </a:cubicBezTo>
                <a:cubicBezTo>
                  <a:pt x="257" y="260"/>
                  <a:pt x="259" y="261"/>
                  <a:pt x="261" y="263"/>
                </a:cubicBezTo>
                <a:cubicBezTo>
                  <a:pt x="262" y="264"/>
                  <a:pt x="264" y="266"/>
                  <a:pt x="265" y="266"/>
                </a:cubicBezTo>
                <a:cubicBezTo>
                  <a:pt x="266" y="267"/>
                  <a:pt x="267" y="266"/>
                  <a:pt x="267" y="266"/>
                </a:cubicBezTo>
                <a:cubicBezTo>
                  <a:pt x="268" y="265"/>
                  <a:pt x="268" y="265"/>
                  <a:pt x="269" y="265"/>
                </a:cubicBezTo>
                <a:cubicBezTo>
                  <a:pt x="271" y="265"/>
                  <a:pt x="271" y="264"/>
                  <a:pt x="271" y="262"/>
                </a:cubicBezTo>
                <a:cubicBezTo>
                  <a:pt x="270" y="261"/>
                  <a:pt x="269" y="259"/>
                  <a:pt x="269" y="258"/>
                </a:cubicBezTo>
                <a:cubicBezTo>
                  <a:pt x="271" y="257"/>
                  <a:pt x="271" y="258"/>
                  <a:pt x="272" y="259"/>
                </a:cubicBezTo>
                <a:cubicBezTo>
                  <a:pt x="272" y="261"/>
                  <a:pt x="272" y="262"/>
                  <a:pt x="273" y="264"/>
                </a:cubicBezTo>
                <a:cubicBezTo>
                  <a:pt x="274" y="265"/>
                  <a:pt x="275" y="264"/>
                  <a:pt x="276" y="264"/>
                </a:cubicBezTo>
                <a:cubicBezTo>
                  <a:pt x="276" y="264"/>
                  <a:pt x="277" y="266"/>
                  <a:pt x="277" y="266"/>
                </a:cubicBezTo>
                <a:cubicBezTo>
                  <a:pt x="278" y="266"/>
                  <a:pt x="278" y="267"/>
                  <a:pt x="279" y="267"/>
                </a:cubicBezTo>
                <a:cubicBezTo>
                  <a:pt x="279" y="266"/>
                  <a:pt x="279" y="265"/>
                  <a:pt x="279" y="264"/>
                </a:cubicBezTo>
                <a:cubicBezTo>
                  <a:pt x="279" y="264"/>
                  <a:pt x="279" y="263"/>
                  <a:pt x="279" y="262"/>
                </a:cubicBezTo>
                <a:cubicBezTo>
                  <a:pt x="279" y="261"/>
                  <a:pt x="278" y="259"/>
                  <a:pt x="278" y="258"/>
                </a:cubicBezTo>
                <a:cubicBezTo>
                  <a:pt x="278" y="257"/>
                  <a:pt x="277" y="255"/>
                  <a:pt x="277" y="255"/>
                </a:cubicBezTo>
                <a:cubicBezTo>
                  <a:pt x="278" y="253"/>
                  <a:pt x="278" y="256"/>
                  <a:pt x="279" y="256"/>
                </a:cubicBezTo>
                <a:cubicBezTo>
                  <a:pt x="279" y="257"/>
                  <a:pt x="280" y="258"/>
                  <a:pt x="280" y="260"/>
                </a:cubicBezTo>
                <a:cubicBezTo>
                  <a:pt x="280" y="261"/>
                  <a:pt x="280" y="262"/>
                  <a:pt x="280" y="263"/>
                </a:cubicBezTo>
                <a:cubicBezTo>
                  <a:pt x="280" y="265"/>
                  <a:pt x="281" y="267"/>
                  <a:pt x="281" y="269"/>
                </a:cubicBezTo>
                <a:cubicBezTo>
                  <a:pt x="282" y="270"/>
                  <a:pt x="282" y="272"/>
                  <a:pt x="282" y="274"/>
                </a:cubicBezTo>
                <a:cubicBezTo>
                  <a:pt x="283" y="275"/>
                  <a:pt x="283" y="276"/>
                  <a:pt x="283" y="277"/>
                </a:cubicBezTo>
                <a:cubicBezTo>
                  <a:pt x="283" y="278"/>
                  <a:pt x="284" y="280"/>
                  <a:pt x="283" y="282"/>
                </a:cubicBezTo>
                <a:cubicBezTo>
                  <a:pt x="282" y="284"/>
                  <a:pt x="281" y="280"/>
                  <a:pt x="281" y="279"/>
                </a:cubicBezTo>
                <a:cubicBezTo>
                  <a:pt x="281" y="277"/>
                  <a:pt x="281" y="275"/>
                  <a:pt x="281" y="272"/>
                </a:cubicBezTo>
                <a:cubicBezTo>
                  <a:pt x="281" y="272"/>
                  <a:pt x="281" y="271"/>
                  <a:pt x="281" y="271"/>
                </a:cubicBezTo>
                <a:cubicBezTo>
                  <a:pt x="281" y="270"/>
                  <a:pt x="280" y="271"/>
                  <a:pt x="280" y="270"/>
                </a:cubicBezTo>
                <a:cubicBezTo>
                  <a:pt x="280" y="269"/>
                  <a:pt x="280" y="269"/>
                  <a:pt x="279" y="268"/>
                </a:cubicBezTo>
                <a:cubicBezTo>
                  <a:pt x="278" y="268"/>
                  <a:pt x="277" y="269"/>
                  <a:pt x="276" y="268"/>
                </a:cubicBezTo>
                <a:cubicBezTo>
                  <a:pt x="276" y="268"/>
                  <a:pt x="276" y="267"/>
                  <a:pt x="275" y="267"/>
                </a:cubicBezTo>
                <a:cubicBezTo>
                  <a:pt x="274" y="267"/>
                  <a:pt x="274" y="267"/>
                  <a:pt x="274" y="267"/>
                </a:cubicBezTo>
                <a:cubicBezTo>
                  <a:pt x="271" y="266"/>
                  <a:pt x="270" y="267"/>
                  <a:pt x="267" y="268"/>
                </a:cubicBezTo>
                <a:cubicBezTo>
                  <a:pt x="266" y="270"/>
                  <a:pt x="267" y="270"/>
                  <a:pt x="267" y="271"/>
                </a:cubicBezTo>
                <a:cubicBezTo>
                  <a:pt x="268" y="271"/>
                  <a:pt x="268" y="272"/>
                  <a:pt x="268" y="272"/>
                </a:cubicBezTo>
                <a:cubicBezTo>
                  <a:pt x="268" y="273"/>
                  <a:pt x="269" y="273"/>
                  <a:pt x="269" y="274"/>
                </a:cubicBezTo>
                <a:cubicBezTo>
                  <a:pt x="270" y="274"/>
                  <a:pt x="270" y="275"/>
                  <a:pt x="270" y="276"/>
                </a:cubicBezTo>
                <a:cubicBezTo>
                  <a:pt x="271" y="278"/>
                  <a:pt x="273" y="279"/>
                  <a:pt x="273" y="282"/>
                </a:cubicBezTo>
                <a:cubicBezTo>
                  <a:pt x="273" y="283"/>
                  <a:pt x="273" y="284"/>
                  <a:pt x="272" y="285"/>
                </a:cubicBezTo>
                <a:cubicBezTo>
                  <a:pt x="273" y="285"/>
                  <a:pt x="274" y="286"/>
                  <a:pt x="274" y="286"/>
                </a:cubicBezTo>
                <a:cubicBezTo>
                  <a:pt x="275" y="285"/>
                  <a:pt x="275" y="285"/>
                  <a:pt x="276" y="284"/>
                </a:cubicBezTo>
                <a:cubicBezTo>
                  <a:pt x="277" y="283"/>
                  <a:pt x="277" y="286"/>
                  <a:pt x="277" y="286"/>
                </a:cubicBezTo>
                <a:cubicBezTo>
                  <a:pt x="276" y="288"/>
                  <a:pt x="277" y="288"/>
                  <a:pt x="277" y="289"/>
                </a:cubicBezTo>
                <a:cubicBezTo>
                  <a:pt x="277" y="290"/>
                  <a:pt x="277" y="290"/>
                  <a:pt x="278" y="291"/>
                </a:cubicBezTo>
                <a:cubicBezTo>
                  <a:pt x="279" y="292"/>
                  <a:pt x="279" y="293"/>
                  <a:pt x="280" y="294"/>
                </a:cubicBezTo>
                <a:cubicBezTo>
                  <a:pt x="281" y="295"/>
                  <a:pt x="281" y="296"/>
                  <a:pt x="282" y="298"/>
                </a:cubicBezTo>
                <a:cubicBezTo>
                  <a:pt x="282" y="299"/>
                  <a:pt x="282" y="299"/>
                  <a:pt x="283" y="298"/>
                </a:cubicBezTo>
                <a:cubicBezTo>
                  <a:pt x="283" y="298"/>
                  <a:pt x="283" y="297"/>
                  <a:pt x="283" y="297"/>
                </a:cubicBezTo>
                <a:cubicBezTo>
                  <a:pt x="283" y="295"/>
                  <a:pt x="283" y="294"/>
                  <a:pt x="283" y="292"/>
                </a:cubicBezTo>
                <a:cubicBezTo>
                  <a:pt x="282" y="291"/>
                  <a:pt x="282" y="289"/>
                  <a:pt x="282" y="287"/>
                </a:cubicBezTo>
                <a:cubicBezTo>
                  <a:pt x="282" y="286"/>
                  <a:pt x="284" y="285"/>
                  <a:pt x="285" y="284"/>
                </a:cubicBezTo>
                <a:cubicBezTo>
                  <a:pt x="285" y="284"/>
                  <a:pt x="285" y="283"/>
                  <a:pt x="286" y="283"/>
                </a:cubicBezTo>
                <a:cubicBezTo>
                  <a:pt x="287" y="282"/>
                  <a:pt x="287" y="282"/>
                  <a:pt x="288" y="281"/>
                </a:cubicBezTo>
                <a:cubicBezTo>
                  <a:pt x="288" y="280"/>
                  <a:pt x="288" y="279"/>
                  <a:pt x="288" y="279"/>
                </a:cubicBezTo>
                <a:cubicBezTo>
                  <a:pt x="288" y="277"/>
                  <a:pt x="288" y="276"/>
                  <a:pt x="289" y="275"/>
                </a:cubicBezTo>
                <a:cubicBezTo>
                  <a:pt x="289" y="273"/>
                  <a:pt x="289" y="273"/>
                  <a:pt x="288" y="271"/>
                </a:cubicBezTo>
                <a:cubicBezTo>
                  <a:pt x="287" y="271"/>
                  <a:pt x="286" y="269"/>
                  <a:pt x="288" y="269"/>
                </a:cubicBezTo>
                <a:cubicBezTo>
                  <a:pt x="289" y="269"/>
                  <a:pt x="289" y="270"/>
                  <a:pt x="289" y="271"/>
                </a:cubicBezTo>
                <a:cubicBezTo>
                  <a:pt x="290" y="272"/>
                  <a:pt x="291" y="273"/>
                  <a:pt x="291" y="273"/>
                </a:cubicBezTo>
                <a:cubicBezTo>
                  <a:pt x="291" y="274"/>
                  <a:pt x="291" y="275"/>
                  <a:pt x="291" y="276"/>
                </a:cubicBezTo>
                <a:cubicBezTo>
                  <a:pt x="291" y="278"/>
                  <a:pt x="292" y="278"/>
                  <a:pt x="293" y="280"/>
                </a:cubicBezTo>
                <a:cubicBezTo>
                  <a:pt x="293" y="281"/>
                  <a:pt x="292" y="281"/>
                  <a:pt x="292" y="282"/>
                </a:cubicBezTo>
                <a:cubicBezTo>
                  <a:pt x="292" y="283"/>
                  <a:pt x="294" y="284"/>
                  <a:pt x="295" y="284"/>
                </a:cubicBezTo>
                <a:cubicBezTo>
                  <a:pt x="296" y="284"/>
                  <a:pt x="300" y="286"/>
                  <a:pt x="298" y="288"/>
                </a:cubicBezTo>
                <a:cubicBezTo>
                  <a:pt x="298" y="288"/>
                  <a:pt x="297" y="287"/>
                  <a:pt x="297" y="287"/>
                </a:cubicBezTo>
                <a:cubicBezTo>
                  <a:pt x="296" y="285"/>
                  <a:pt x="294" y="285"/>
                  <a:pt x="292" y="285"/>
                </a:cubicBezTo>
                <a:cubicBezTo>
                  <a:pt x="291" y="285"/>
                  <a:pt x="291" y="285"/>
                  <a:pt x="290" y="285"/>
                </a:cubicBezTo>
                <a:cubicBezTo>
                  <a:pt x="289" y="284"/>
                  <a:pt x="289" y="283"/>
                  <a:pt x="288" y="283"/>
                </a:cubicBezTo>
                <a:cubicBezTo>
                  <a:pt x="287" y="283"/>
                  <a:pt x="286" y="284"/>
                  <a:pt x="286" y="285"/>
                </a:cubicBezTo>
                <a:cubicBezTo>
                  <a:pt x="286" y="285"/>
                  <a:pt x="286" y="286"/>
                  <a:pt x="286" y="286"/>
                </a:cubicBezTo>
                <a:cubicBezTo>
                  <a:pt x="286" y="287"/>
                  <a:pt x="286" y="287"/>
                  <a:pt x="285" y="287"/>
                </a:cubicBezTo>
                <a:cubicBezTo>
                  <a:pt x="285" y="288"/>
                  <a:pt x="285" y="289"/>
                  <a:pt x="285" y="290"/>
                </a:cubicBezTo>
                <a:cubicBezTo>
                  <a:pt x="285" y="290"/>
                  <a:pt x="285" y="291"/>
                  <a:pt x="285" y="292"/>
                </a:cubicBezTo>
                <a:cubicBezTo>
                  <a:pt x="286" y="293"/>
                  <a:pt x="287" y="293"/>
                  <a:pt x="287" y="294"/>
                </a:cubicBezTo>
                <a:cubicBezTo>
                  <a:pt x="286" y="295"/>
                  <a:pt x="286" y="296"/>
                  <a:pt x="286" y="297"/>
                </a:cubicBezTo>
                <a:cubicBezTo>
                  <a:pt x="286" y="298"/>
                  <a:pt x="286" y="300"/>
                  <a:pt x="287" y="300"/>
                </a:cubicBezTo>
                <a:cubicBezTo>
                  <a:pt x="289" y="299"/>
                  <a:pt x="289" y="295"/>
                  <a:pt x="290" y="293"/>
                </a:cubicBezTo>
                <a:cubicBezTo>
                  <a:pt x="290" y="293"/>
                  <a:pt x="291" y="294"/>
                  <a:pt x="291" y="294"/>
                </a:cubicBezTo>
                <a:cubicBezTo>
                  <a:pt x="292" y="294"/>
                  <a:pt x="292" y="294"/>
                  <a:pt x="293" y="294"/>
                </a:cubicBezTo>
                <a:cubicBezTo>
                  <a:pt x="294" y="294"/>
                  <a:pt x="296" y="293"/>
                  <a:pt x="297" y="294"/>
                </a:cubicBezTo>
                <a:cubicBezTo>
                  <a:pt x="296" y="295"/>
                  <a:pt x="298" y="296"/>
                  <a:pt x="296" y="296"/>
                </a:cubicBezTo>
                <a:cubicBezTo>
                  <a:pt x="295" y="296"/>
                  <a:pt x="293" y="295"/>
                  <a:pt x="292" y="296"/>
                </a:cubicBezTo>
                <a:cubicBezTo>
                  <a:pt x="291" y="297"/>
                  <a:pt x="292" y="298"/>
                  <a:pt x="291" y="299"/>
                </a:cubicBezTo>
                <a:cubicBezTo>
                  <a:pt x="291" y="299"/>
                  <a:pt x="291" y="300"/>
                  <a:pt x="291" y="300"/>
                </a:cubicBezTo>
                <a:cubicBezTo>
                  <a:pt x="290" y="301"/>
                  <a:pt x="290" y="301"/>
                  <a:pt x="289" y="301"/>
                </a:cubicBezTo>
                <a:cubicBezTo>
                  <a:pt x="289" y="301"/>
                  <a:pt x="289" y="302"/>
                  <a:pt x="289" y="302"/>
                </a:cubicBezTo>
                <a:cubicBezTo>
                  <a:pt x="289" y="303"/>
                  <a:pt x="290" y="303"/>
                  <a:pt x="291" y="303"/>
                </a:cubicBezTo>
                <a:cubicBezTo>
                  <a:pt x="291" y="304"/>
                  <a:pt x="291" y="306"/>
                  <a:pt x="291" y="306"/>
                </a:cubicBezTo>
                <a:cubicBezTo>
                  <a:pt x="291" y="307"/>
                  <a:pt x="291" y="307"/>
                  <a:pt x="291" y="307"/>
                </a:cubicBezTo>
                <a:cubicBezTo>
                  <a:pt x="290" y="308"/>
                  <a:pt x="291" y="309"/>
                  <a:pt x="291" y="309"/>
                </a:cubicBezTo>
                <a:cubicBezTo>
                  <a:pt x="291" y="311"/>
                  <a:pt x="291" y="311"/>
                  <a:pt x="293" y="311"/>
                </a:cubicBezTo>
                <a:cubicBezTo>
                  <a:pt x="293" y="312"/>
                  <a:pt x="294" y="312"/>
                  <a:pt x="294" y="313"/>
                </a:cubicBezTo>
                <a:cubicBezTo>
                  <a:pt x="295" y="314"/>
                  <a:pt x="294" y="314"/>
                  <a:pt x="294" y="315"/>
                </a:cubicBezTo>
                <a:cubicBezTo>
                  <a:pt x="295" y="316"/>
                  <a:pt x="295" y="316"/>
                  <a:pt x="296" y="317"/>
                </a:cubicBezTo>
                <a:cubicBezTo>
                  <a:pt x="297" y="318"/>
                  <a:pt x="296" y="320"/>
                  <a:pt x="298" y="320"/>
                </a:cubicBezTo>
                <a:cubicBezTo>
                  <a:pt x="300" y="321"/>
                  <a:pt x="300" y="318"/>
                  <a:pt x="300" y="316"/>
                </a:cubicBezTo>
                <a:cubicBezTo>
                  <a:pt x="301" y="316"/>
                  <a:pt x="301" y="318"/>
                  <a:pt x="302" y="318"/>
                </a:cubicBezTo>
                <a:cubicBezTo>
                  <a:pt x="303" y="320"/>
                  <a:pt x="305" y="321"/>
                  <a:pt x="306" y="318"/>
                </a:cubicBezTo>
                <a:cubicBezTo>
                  <a:pt x="306" y="314"/>
                  <a:pt x="304" y="311"/>
                  <a:pt x="303" y="307"/>
                </a:cubicBezTo>
                <a:cubicBezTo>
                  <a:pt x="303" y="307"/>
                  <a:pt x="303" y="306"/>
                  <a:pt x="302" y="305"/>
                </a:cubicBezTo>
                <a:cubicBezTo>
                  <a:pt x="301" y="304"/>
                  <a:pt x="300" y="304"/>
                  <a:pt x="299" y="302"/>
                </a:cubicBezTo>
                <a:cubicBezTo>
                  <a:pt x="299" y="302"/>
                  <a:pt x="298" y="300"/>
                  <a:pt x="297" y="299"/>
                </a:cubicBezTo>
                <a:cubicBezTo>
                  <a:pt x="297" y="298"/>
                  <a:pt x="298" y="297"/>
                  <a:pt x="299" y="298"/>
                </a:cubicBezTo>
                <a:cubicBezTo>
                  <a:pt x="298" y="299"/>
                  <a:pt x="299" y="299"/>
                  <a:pt x="299" y="300"/>
                </a:cubicBezTo>
                <a:cubicBezTo>
                  <a:pt x="300" y="300"/>
                  <a:pt x="300" y="300"/>
                  <a:pt x="300" y="301"/>
                </a:cubicBezTo>
                <a:cubicBezTo>
                  <a:pt x="300" y="301"/>
                  <a:pt x="301" y="301"/>
                  <a:pt x="301" y="302"/>
                </a:cubicBezTo>
                <a:cubicBezTo>
                  <a:pt x="301" y="302"/>
                  <a:pt x="301" y="302"/>
                  <a:pt x="301" y="302"/>
                </a:cubicBezTo>
                <a:cubicBezTo>
                  <a:pt x="302" y="303"/>
                  <a:pt x="303" y="302"/>
                  <a:pt x="304" y="302"/>
                </a:cubicBezTo>
                <a:cubicBezTo>
                  <a:pt x="304" y="303"/>
                  <a:pt x="303" y="303"/>
                  <a:pt x="303" y="304"/>
                </a:cubicBezTo>
                <a:cubicBezTo>
                  <a:pt x="303" y="305"/>
                  <a:pt x="303" y="306"/>
                  <a:pt x="303" y="307"/>
                </a:cubicBezTo>
                <a:cubicBezTo>
                  <a:pt x="304" y="308"/>
                  <a:pt x="304" y="309"/>
                  <a:pt x="306" y="308"/>
                </a:cubicBezTo>
                <a:cubicBezTo>
                  <a:pt x="306" y="307"/>
                  <a:pt x="306" y="305"/>
                  <a:pt x="307" y="305"/>
                </a:cubicBezTo>
                <a:cubicBezTo>
                  <a:pt x="308" y="307"/>
                  <a:pt x="306" y="308"/>
                  <a:pt x="306" y="309"/>
                </a:cubicBezTo>
                <a:cubicBezTo>
                  <a:pt x="306" y="310"/>
                  <a:pt x="307" y="314"/>
                  <a:pt x="308" y="313"/>
                </a:cubicBezTo>
                <a:cubicBezTo>
                  <a:pt x="309" y="314"/>
                  <a:pt x="308" y="319"/>
                  <a:pt x="311" y="318"/>
                </a:cubicBezTo>
                <a:cubicBezTo>
                  <a:pt x="312" y="318"/>
                  <a:pt x="311" y="314"/>
                  <a:pt x="311" y="313"/>
                </a:cubicBezTo>
                <a:cubicBezTo>
                  <a:pt x="313" y="313"/>
                  <a:pt x="313" y="315"/>
                  <a:pt x="314" y="317"/>
                </a:cubicBezTo>
                <a:cubicBezTo>
                  <a:pt x="314" y="319"/>
                  <a:pt x="315" y="320"/>
                  <a:pt x="317" y="320"/>
                </a:cubicBezTo>
                <a:cubicBezTo>
                  <a:pt x="317" y="320"/>
                  <a:pt x="317" y="320"/>
                  <a:pt x="317" y="320"/>
                </a:cubicBezTo>
                <a:cubicBezTo>
                  <a:pt x="317" y="319"/>
                  <a:pt x="318" y="318"/>
                  <a:pt x="318" y="318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37" name="Freeform 486"/>
          <p:cNvSpPr>
            <a:spLocks/>
          </p:cNvSpPr>
          <p:nvPr/>
        </p:nvSpPr>
        <p:spPr bwMode="auto">
          <a:xfrm>
            <a:off x="7922295" y="2487279"/>
            <a:ext cx="1375980" cy="736406"/>
          </a:xfrm>
          <a:custGeom>
            <a:avLst/>
            <a:gdLst>
              <a:gd name="T0" fmla="*/ 161 w 487"/>
              <a:gd name="T1" fmla="*/ 204 h 261"/>
              <a:gd name="T2" fmla="*/ 196 w 487"/>
              <a:gd name="T3" fmla="*/ 217 h 261"/>
              <a:gd name="T4" fmla="*/ 226 w 487"/>
              <a:gd name="T5" fmla="*/ 252 h 261"/>
              <a:gd name="T6" fmla="*/ 230 w 487"/>
              <a:gd name="T7" fmla="*/ 241 h 261"/>
              <a:gd name="T8" fmla="*/ 252 w 487"/>
              <a:gd name="T9" fmla="*/ 219 h 261"/>
              <a:gd name="T10" fmla="*/ 278 w 487"/>
              <a:gd name="T11" fmla="*/ 220 h 261"/>
              <a:gd name="T12" fmla="*/ 282 w 487"/>
              <a:gd name="T13" fmla="*/ 221 h 261"/>
              <a:gd name="T14" fmla="*/ 297 w 487"/>
              <a:gd name="T15" fmla="*/ 223 h 261"/>
              <a:gd name="T16" fmla="*/ 299 w 487"/>
              <a:gd name="T17" fmla="*/ 215 h 261"/>
              <a:gd name="T18" fmla="*/ 310 w 487"/>
              <a:gd name="T19" fmla="*/ 211 h 261"/>
              <a:gd name="T20" fmla="*/ 338 w 487"/>
              <a:gd name="T21" fmla="*/ 216 h 261"/>
              <a:gd name="T22" fmla="*/ 354 w 487"/>
              <a:gd name="T23" fmla="*/ 224 h 261"/>
              <a:gd name="T24" fmla="*/ 356 w 487"/>
              <a:gd name="T25" fmla="*/ 243 h 261"/>
              <a:gd name="T26" fmla="*/ 368 w 487"/>
              <a:gd name="T27" fmla="*/ 260 h 261"/>
              <a:gd name="T28" fmla="*/ 373 w 487"/>
              <a:gd name="T29" fmla="*/ 233 h 261"/>
              <a:gd name="T30" fmla="*/ 365 w 487"/>
              <a:gd name="T31" fmla="*/ 210 h 261"/>
              <a:gd name="T32" fmla="*/ 373 w 487"/>
              <a:gd name="T33" fmla="*/ 191 h 261"/>
              <a:gd name="T34" fmla="*/ 383 w 487"/>
              <a:gd name="T35" fmla="*/ 184 h 261"/>
              <a:gd name="T36" fmla="*/ 399 w 487"/>
              <a:gd name="T37" fmla="*/ 171 h 261"/>
              <a:gd name="T38" fmla="*/ 412 w 487"/>
              <a:gd name="T39" fmla="*/ 155 h 261"/>
              <a:gd name="T40" fmla="*/ 410 w 487"/>
              <a:gd name="T41" fmla="*/ 145 h 261"/>
              <a:gd name="T42" fmla="*/ 406 w 487"/>
              <a:gd name="T43" fmla="*/ 128 h 261"/>
              <a:gd name="T44" fmla="*/ 413 w 487"/>
              <a:gd name="T45" fmla="*/ 135 h 261"/>
              <a:gd name="T46" fmla="*/ 414 w 487"/>
              <a:gd name="T47" fmla="*/ 137 h 261"/>
              <a:gd name="T48" fmla="*/ 419 w 487"/>
              <a:gd name="T49" fmla="*/ 120 h 261"/>
              <a:gd name="T50" fmla="*/ 434 w 487"/>
              <a:gd name="T51" fmla="*/ 105 h 261"/>
              <a:gd name="T52" fmla="*/ 443 w 487"/>
              <a:gd name="T53" fmla="*/ 99 h 261"/>
              <a:gd name="T54" fmla="*/ 438 w 487"/>
              <a:gd name="T55" fmla="*/ 98 h 261"/>
              <a:gd name="T56" fmla="*/ 462 w 487"/>
              <a:gd name="T57" fmla="*/ 94 h 261"/>
              <a:gd name="T58" fmla="*/ 456 w 487"/>
              <a:gd name="T59" fmla="*/ 82 h 261"/>
              <a:gd name="T60" fmla="*/ 460 w 487"/>
              <a:gd name="T61" fmla="*/ 69 h 261"/>
              <a:gd name="T62" fmla="*/ 472 w 487"/>
              <a:gd name="T63" fmla="*/ 64 h 261"/>
              <a:gd name="T64" fmla="*/ 482 w 487"/>
              <a:gd name="T65" fmla="*/ 60 h 261"/>
              <a:gd name="T66" fmla="*/ 481 w 487"/>
              <a:gd name="T67" fmla="*/ 32 h 261"/>
              <a:gd name="T68" fmla="*/ 447 w 487"/>
              <a:gd name="T69" fmla="*/ 53 h 261"/>
              <a:gd name="T70" fmla="*/ 397 w 487"/>
              <a:gd name="T71" fmla="*/ 75 h 261"/>
              <a:gd name="T72" fmla="*/ 359 w 487"/>
              <a:gd name="T73" fmla="*/ 95 h 261"/>
              <a:gd name="T74" fmla="*/ 357 w 487"/>
              <a:gd name="T75" fmla="*/ 77 h 261"/>
              <a:gd name="T76" fmla="*/ 350 w 487"/>
              <a:gd name="T77" fmla="*/ 54 h 261"/>
              <a:gd name="T78" fmla="*/ 322 w 487"/>
              <a:gd name="T79" fmla="*/ 69 h 261"/>
              <a:gd name="T80" fmla="*/ 313 w 487"/>
              <a:gd name="T81" fmla="*/ 89 h 261"/>
              <a:gd name="T82" fmla="*/ 318 w 487"/>
              <a:gd name="T83" fmla="*/ 52 h 261"/>
              <a:gd name="T84" fmla="*/ 337 w 487"/>
              <a:gd name="T85" fmla="*/ 44 h 261"/>
              <a:gd name="T86" fmla="*/ 314 w 487"/>
              <a:gd name="T87" fmla="*/ 36 h 261"/>
              <a:gd name="T88" fmla="*/ 293 w 487"/>
              <a:gd name="T89" fmla="*/ 33 h 261"/>
              <a:gd name="T90" fmla="*/ 295 w 487"/>
              <a:gd name="T91" fmla="*/ 18 h 261"/>
              <a:gd name="T92" fmla="*/ 274 w 487"/>
              <a:gd name="T93" fmla="*/ 15 h 261"/>
              <a:gd name="T94" fmla="*/ 255 w 487"/>
              <a:gd name="T95" fmla="*/ 9 h 261"/>
              <a:gd name="T96" fmla="*/ 18 w 487"/>
              <a:gd name="T97" fmla="*/ 10 h 261"/>
              <a:gd name="T98" fmla="*/ 0 w 487"/>
              <a:gd name="T99" fmla="*/ 15 h 261"/>
              <a:gd name="T100" fmla="*/ 7 w 487"/>
              <a:gd name="T101" fmla="*/ 42 h 261"/>
              <a:gd name="T102" fmla="*/ 2 w 487"/>
              <a:gd name="T103" fmla="*/ 78 h 261"/>
              <a:gd name="T104" fmla="*/ 3 w 487"/>
              <a:gd name="T105" fmla="*/ 108 h 261"/>
              <a:gd name="T106" fmla="*/ 15 w 487"/>
              <a:gd name="T107" fmla="*/ 133 h 261"/>
              <a:gd name="T108" fmla="*/ 22 w 487"/>
              <a:gd name="T109" fmla="*/ 136 h 261"/>
              <a:gd name="T110" fmla="*/ 27 w 487"/>
              <a:gd name="T111" fmla="*/ 154 h 261"/>
              <a:gd name="T112" fmla="*/ 35 w 487"/>
              <a:gd name="T113" fmla="*/ 170 h 261"/>
              <a:gd name="T114" fmla="*/ 58 w 487"/>
              <a:gd name="T115" fmla="*/ 179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261">
                <a:moveTo>
                  <a:pt x="85" y="190"/>
                </a:moveTo>
                <a:cubicBezTo>
                  <a:pt x="115" y="202"/>
                  <a:pt x="115" y="202"/>
                  <a:pt x="115" y="202"/>
                </a:cubicBezTo>
                <a:cubicBezTo>
                  <a:pt x="139" y="202"/>
                  <a:pt x="139" y="202"/>
                  <a:pt x="139" y="202"/>
                </a:cubicBezTo>
                <a:cubicBezTo>
                  <a:pt x="140" y="198"/>
                  <a:pt x="140" y="198"/>
                  <a:pt x="140" y="198"/>
                </a:cubicBezTo>
                <a:cubicBezTo>
                  <a:pt x="143" y="198"/>
                  <a:pt x="145" y="197"/>
                  <a:pt x="148" y="197"/>
                </a:cubicBezTo>
                <a:cubicBezTo>
                  <a:pt x="150" y="197"/>
                  <a:pt x="151" y="197"/>
                  <a:pt x="153" y="197"/>
                </a:cubicBezTo>
                <a:cubicBezTo>
                  <a:pt x="155" y="197"/>
                  <a:pt x="155" y="199"/>
                  <a:pt x="157" y="200"/>
                </a:cubicBezTo>
                <a:cubicBezTo>
                  <a:pt x="159" y="202"/>
                  <a:pt x="160" y="203"/>
                  <a:pt x="161" y="204"/>
                </a:cubicBezTo>
                <a:cubicBezTo>
                  <a:pt x="163" y="206"/>
                  <a:pt x="164" y="207"/>
                  <a:pt x="166" y="208"/>
                </a:cubicBezTo>
                <a:cubicBezTo>
                  <a:pt x="167" y="209"/>
                  <a:pt x="169" y="211"/>
                  <a:pt x="169" y="213"/>
                </a:cubicBezTo>
                <a:cubicBezTo>
                  <a:pt x="170" y="216"/>
                  <a:pt x="170" y="218"/>
                  <a:pt x="173" y="220"/>
                </a:cubicBezTo>
                <a:cubicBezTo>
                  <a:pt x="174" y="221"/>
                  <a:pt x="176" y="221"/>
                  <a:pt x="177" y="222"/>
                </a:cubicBezTo>
                <a:cubicBezTo>
                  <a:pt x="179" y="223"/>
                  <a:pt x="181" y="225"/>
                  <a:pt x="183" y="224"/>
                </a:cubicBezTo>
                <a:cubicBezTo>
                  <a:pt x="185" y="223"/>
                  <a:pt x="184" y="220"/>
                  <a:pt x="185" y="219"/>
                </a:cubicBezTo>
                <a:cubicBezTo>
                  <a:pt x="186" y="217"/>
                  <a:pt x="187" y="217"/>
                  <a:pt x="188" y="217"/>
                </a:cubicBezTo>
                <a:cubicBezTo>
                  <a:pt x="191" y="216"/>
                  <a:pt x="194" y="216"/>
                  <a:pt x="196" y="217"/>
                </a:cubicBezTo>
                <a:cubicBezTo>
                  <a:pt x="200" y="219"/>
                  <a:pt x="202" y="221"/>
                  <a:pt x="203" y="224"/>
                </a:cubicBezTo>
                <a:cubicBezTo>
                  <a:pt x="204" y="226"/>
                  <a:pt x="205" y="229"/>
                  <a:pt x="206" y="230"/>
                </a:cubicBezTo>
                <a:cubicBezTo>
                  <a:pt x="207" y="232"/>
                  <a:pt x="209" y="233"/>
                  <a:pt x="210" y="235"/>
                </a:cubicBezTo>
                <a:cubicBezTo>
                  <a:pt x="211" y="236"/>
                  <a:pt x="212" y="237"/>
                  <a:pt x="213" y="238"/>
                </a:cubicBezTo>
                <a:cubicBezTo>
                  <a:pt x="213" y="239"/>
                  <a:pt x="213" y="240"/>
                  <a:pt x="213" y="241"/>
                </a:cubicBezTo>
                <a:cubicBezTo>
                  <a:pt x="214" y="243"/>
                  <a:pt x="214" y="244"/>
                  <a:pt x="215" y="245"/>
                </a:cubicBezTo>
                <a:cubicBezTo>
                  <a:pt x="216" y="248"/>
                  <a:pt x="217" y="249"/>
                  <a:pt x="220" y="251"/>
                </a:cubicBezTo>
                <a:cubicBezTo>
                  <a:pt x="222" y="251"/>
                  <a:pt x="224" y="252"/>
                  <a:pt x="226" y="252"/>
                </a:cubicBezTo>
                <a:cubicBezTo>
                  <a:pt x="227" y="252"/>
                  <a:pt x="228" y="252"/>
                  <a:pt x="228" y="252"/>
                </a:cubicBezTo>
                <a:cubicBezTo>
                  <a:pt x="229" y="253"/>
                  <a:pt x="230" y="254"/>
                  <a:pt x="230" y="254"/>
                </a:cubicBezTo>
                <a:cubicBezTo>
                  <a:pt x="231" y="254"/>
                  <a:pt x="231" y="253"/>
                  <a:pt x="232" y="253"/>
                </a:cubicBezTo>
                <a:cubicBezTo>
                  <a:pt x="232" y="253"/>
                  <a:pt x="232" y="253"/>
                  <a:pt x="233" y="253"/>
                </a:cubicBezTo>
                <a:cubicBezTo>
                  <a:pt x="232" y="253"/>
                  <a:pt x="232" y="253"/>
                  <a:pt x="232" y="252"/>
                </a:cubicBezTo>
                <a:cubicBezTo>
                  <a:pt x="232" y="251"/>
                  <a:pt x="231" y="251"/>
                  <a:pt x="231" y="250"/>
                </a:cubicBezTo>
                <a:cubicBezTo>
                  <a:pt x="231" y="249"/>
                  <a:pt x="230" y="248"/>
                  <a:pt x="230" y="247"/>
                </a:cubicBezTo>
                <a:cubicBezTo>
                  <a:pt x="230" y="245"/>
                  <a:pt x="230" y="243"/>
                  <a:pt x="230" y="241"/>
                </a:cubicBezTo>
                <a:cubicBezTo>
                  <a:pt x="231" y="240"/>
                  <a:pt x="231" y="239"/>
                  <a:pt x="231" y="238"/>
                </a:cubicBezTo>
                <a:cubicBezTo>
                  <a:pt x="231" y="237"/>
                  <a:pt x="231" y="236"/>
                  <a:pt x="232" y="236"/>
                </a:cubicBezTo>
                <a:cubicBezTo>
                  <a:pt x="234" y="237"/>
                  <a:pt x="233" y="233"/>
                  <a:pt x="234" y="233"/>
                </a:cubicBezTo>
                <a:cubicBezTo>
                  <a:pt x="235" y="233"/>
                  <a:pt x="236" y="232"/>
                  <a:pt x="237" y="231"/>
                </a:cubicBezTo>
                <a:cubicBezTo>
                  <a:pt x="239" y="230"/>
                  <a:pt x="238" y="230"/>
                  <a:pt x="239" y="228"/>
                </a:cubicBezTo>
                <a:cubicBezTo>
                  <a:pt x="240" y="228"/>
                  <a:pt x="242" y="229"/>
                  <a:pt x="243" y="228"/>
                </a:cubicBezTo>
                <a:cubicBezTo>
                  <a:pt x="246" y="227"/>
                  <a:pt x="250" y="225"/>
                  <a:pt x="251" y="222"/>
                </a:cubicBezTo>
                <a:cubicBezTo>
                  <a:pt x="252" y="221"/>
                  <a:pt x="252" y="220"/>
                  <a:pt x="252" y="219"/>
                </a:cubicBezTo>
                <a:cubicBezTo>
                  <a:pt x="252" y="219"/>
                  <a:pt x="252" y="220"/>
                  <a:pt x="252" y="220"/>
                </a:cubicBezTo>
                <a:cubicBezTo>
                  <a:pt x="254" y="220"/>
                  <a:pt x="255" y="219"/>
                  <a:pt x="256" y="219"/>
                </a:cubicBezTo>
                <a:cubicBezTo>
                  <a:pt x="257" y="219"/>
                  <a:pt x="258" y="219"/>
                  <a:pt x="259" y="218"/>
                </a:cubicBezTo>
                <a:cubicBezTo>
                  <a:pt x="260" y="218"/>
                  <a:pt x="261" y="218"/>
                  <a:pt x="262" y="218"/>
                </a:cubicBezTo>
                <a:cubicBezTo>
                  <a:pt x="263" y="218"/>
                  <a:pt x="264" y="218"/>
                  <a:pt x="266" y="218"/>
                </a:cubicBezTo>
                <a:cubicBezTo>
                  <a:pt x="268" y="219"/>
                  <a:pt x="271" y="220"/>
                  <a:pt x="274" y="219"/>
                </a:cubicBezTo>
                <a:cubicBezTo>
                  <a:pt x="274" y="219"/>
                  <a:pt x="275" y="219"/>
                  <a:pt x="276" y="219"/>
                </a:cubicBezTo>
                <a:cubicBezTo>
                  <a:pt x="277" y="219"/>
                  <a:pt x="277" y="220"/>
                  <a:pt x="278" y="220"/>
                </a:cubicBezTo>
                <a:cubicBezTo>
                  <a:pt x="278" y="218"/>
                  <a:pt x="276" y="218"/>
                  <a:pt x="275" y="218"/>
                </a:cubicBezTo>
                <a:cubicBezTo>
                  <a:pt x="275" y="218"/>
                  <a:pt x="276" y="217"/>
                  <a:pt x="276" y="217"/>
                </a:cubicBezTo>
                <a:cubicBezTo>
                  <a:pt x="277" y="217"/>
                  <a:pt x="276" y="217"/>
                  <a:pt x="277" y="217"/>
                </a:cubicBezTo>
                <a:cubicBezTo>
                  <a:pt x="278" y="218"/>
                  <a:pt x="278" y="218"/>
                  <a:pt x="279" y="218"/>
                </a:cubicBezTo>
                <a:cubicBezTo>
                  <a:pt x="279" y="218"/>
                  <a:pt x="280" y="219"/>
                  <a:pt x="280" y="219"/>
                </a:cubicBezTo>
                <a:cubicBezTo>
                  <a:pt x="280" y="219"/>
                  <a:pt x="280" y="220"/>
                  <a:pt x="280" y="220"/>
                </a:cubicBezTo>
                <a:cubicBezTo>
                  <a:pt x="281" y="220"/>
                  <a:pt x="282" y="220"/>
                  <a:pt x="282" y="221"/>
                </a:cubicBezTo>
                <a:cubicBezTo>
                  <a:pt x="282" y="221"/>
                  <a:pt x="282" y="221"/>
                  <a:pt x="282" y="221"/>
                </a:cubicBezTo>
                <a:cubicBezTo>
                  <a:pt x="281" y="223"/>
                  <a:pt x="284" y="222"/>
                  <a:pt x="285" y="222"/>
                </a:cubicBezTo>
                <a:cubicBezTo>
                  <a:pt x="285" y="222"/>
                  <a:pt x="286" y="223"/>
                  <a:pt x="286" y="223"/>
                </a:cubicBezTo>
                <a:cubicBezTo>
                  <a:pt x="286" y="222"/>
                  <a:pt x="286" y="222"/>
                  <a:pt x="287" y="222"/>
                </a:cubicBezTo>
                <a:cubicBezTo>
                  <a:pt x="288" y="221"/>
                  <a:pt x="289" y="221"/>
                  <a:pt x="291" y="221"/>
                </a:cubicBezTo>
                <a:cubicBezTo>
                  <a:pt x="291" y="222"/>
                  <a:pt x="291" y="223"/>
                  <a:pt x="291" y="223"/>
                </a:cubicBezTo>
                <a:cubicBezTo>
                  <a:pt x="292" y="223"/>
                  <a:pt x="293" y="223"/>
                  <a:pt x="292" y="222"/>
                </a:cubicBezTo>
                <a:cubicBezTo>
                  <a:pt x="293" y="220"/>
                  <a:pt x="294" y="220"/>
                  <a:pt x="296" y="221"/>
                </a:cubicBezTo>
                <a:cubicBezTo>
                  <a:pt x="297" y="221"/>
                  <a:pt x="296" y="223"/>
                  <a:pt x="297" y="223"/>
                </a:cubicBezTo>
                <a:cubicBezTo>
                  <a:pt x="297" y="223"/>
                  <a:pt x="298" y="222"/>
                  <a:pt x="299" y="222"/>
                </a:cubicBezTo>
                <a:cubicBezTo>
                  <a:pt x="299" y="224"/>
                  <a:pt x="297" y="224"/>
                  <a:pt x="298" y="225"/>
                </a:cubicBezTo>
                <a:cubicBezTo>
                  <a:pt x="298" y="225"/>
                  <a:pt x="299" y="224"/>
                  <a:pt x="299" y="224"/>
                </a:cubicBezTo>
                <a:cubicBezTo>
                  <a:pt x="300" y="224"/>
                  <a:pt x="300" y="224"/>
                  <a:pt x="300" y="224"/>
                </a:cubicBezTo>
                <a:cubicBezTo>
                  <a:pt x="302" y="223"/>
                  <a:pt x="300" y="222"/>
                  <a:pt x="300" y="221"/>
                </a:cubicBezTo>
                <a:cubicBezTo>
                  <a:pt x="299" y="221"/>
                  <a:pt x="297" y="220"/>
                  <a:pt x="297" y="220"/>
                </a:cubicBezTo>
                <a:cubicBezTo>
                  <a:pt x="296" y="219"/>
                  <a:pt x="296" y="219"/>
                  <a:pt x="297" y="218"/>
                </a:cubicBezTo>
                <a:cubicBezTo>
                  <a:pt x="298" y="218"/>
                  <a:pt x="300" y="216"/>
                  <a:pt x="299" y="215"/>
                </a:cubicBezTo>
                <a:cubicBezTo>
                  <a:pt x="299" y="215"/>
                  <a:pt x="299" y="214"/>
                  <a:pt x="299" y="214"/>
                </a:cubicBezTo>
                <a:cubicBezTo>
                  <a:pt x="297" y="214"/>
                  <a:pt x="296" y="216"/>
                  <a:pt x="295" y="215"/>
                </a:cubicBezTo>
                <a:cubicBezTo>
                  <a:pt x="295" y="214"/>
                  <a:pt x="297" y="213"/>
                  <a:pt x="298" y="212"/>
                </a:cubicBezTo>
                <a:cubicBezTo>
                  <a:pt x="299" y="212"/>
                  <a:pt x="301" y="211"/>
                  <a:pt x="302" y="211"/>
                </a:cubicBezTo>
                <a:cubicBezTo>
                  <a:pt x="304" y="211"/>
                  <a:pt x="305" y="211"/>
                  <a:pt x="307" y="211"/>
                </a:cubicBezTo>
                <a:cubicBezTo>
                  <a:pt x="308" y="211"/>
                  <a:pt x="308" y="212"/>
                  <a:pt x="309" y="211"/>
                </a:cubicBezTo>
                <a:cubicBezTo>
                  <a:pt x="309" y="210"/>
                  <a:pt x="309" y="209"/>
                  <a:pt x="310" y="209"/>
                </a:cubicBezTo>
                <a:cubicBezTo>
                  <a:pt x="310" y="210"/>
                  <a:pt x="310" y="210"/>
                  <a:pt x="310" y="211"/>
                </a:cubicBezTo>
                <a:cubicBezTo>
                  <a:pt x="311" y="211"/>
                  <a:pt x="311" y="212"/>
                  <a:pt x="312" y="212"/>
                </a:cubicBezTo>
                <a:cubicBezTo>
                  <a:pt x="313" y="212"/>
                  <a:pt x="314" y="212"/>
                  <a:pt x="314" y="212"/>
                </a:cubicBezTo>
                <a:cubicBezTo>
                  <a:pt x="316" y="212"/>
                  <a:pt x="318" y="211"/>
                  <a:pt x="319" y="211"/>
                </a:cubicBezTo>
                <a:cubicBezTo>
                  <a:pt x="324" y="211"/>
                  <a:pt x="327" y="213"/>
                  <a:pt x="331" y="215"/>
                </a:cubicBezTo>
                <a:cubicBezTo>
                  <a:pt x="331" y="216"/>
                  <a:pt x="331" y="216"/>
                  <a:pt x="332" y="217"/>
                </a:cubicBezTo>
                <a:cubicBezTo>
                  <a:pt x="333" y="219"/>
                  <a:pt x="335" y="218"/>
                  <a:pt x="337" y="217"/>
                </a:cubicBezTo>
                <a:cubicBezTo>
                  <a:pt x="337" y="217"/>
                  <a:pt x="337" y="217"/>
                  <a:pt x="338" y="217"/>
                </a:cubicBezTo>
                <a:cubicBezTo>
                  <a:pt x="338" y="217"/>
                  <a:pt x="338" y="216"/>
                  <a:pt x="338" y="216"/>
                </a:cubicBezTo>
                <a:cubicBezTo>
                  <a:pt x="339" y="216"/>
                  <a:pt x="340" y="216"/>
                  <a:pt x="340" y="215"/>
                </a:cubicBezTo>
                <a:cubicBezTo>
                  <a:pt x="341" y="215"/>
                  <a:pt x="341" y="214"/>
                  <a:pt x="342" y="214"/>
                </a:cubicBezTo>
                <a:cubicBezTo>
                  <a:pt x="343" y="214"/>
                  <a:pt x="344" y="214"/>
                  <a:pt x="344" y="215"/>
                </a:cubicBezTo>
                <a:cubicBezTo>
                  <a:pt x="346" y="216"/>
                  <a:pt x="347" y="217"/>
                  <a:pt x="348" y="218"/>
                </a:cubicBezTo>
                <a:cubicBezTo>
                  <a:pt x="348" y="219"/>
                  <a:pt x="348" y="219"/>
                  <a:pt x="349" y="220"/>
                </a:cubicBezTo>
                <a:cubicBezTo>
                  <a:pt x="349" y="221"/>
                  <a:pt x="350" y="222"/>
                  <a:pt x="351" y="222"/>
                </a:cubicBezTo>
                <a:cubicBezTo>
                  <a:pt x="352" y="223"/>
                  <a:pt x="352" y="223"/>
                  <a:pt x="352" y="223"/>
                </a:cubicBezTo>
                <a:cubicBezTo>
                  <a:pt x="353" y="223"/>
                  <a:pt x="353" y="223"/>
                  <a:pt x="354" y="224"/>
                </a:cubicBezTo>
                <a:cubicBezTo>
                  <a:pt x="355" y="226"/>
                  <a:pt x="355" y="227"/>
                  <a:pt x="354" y="229"/>
                </a:cubicBezTo>
                <a:cubicBezTo>
                  <a:pt x="354" y="231"/>
                  <a:pt x="353" y="232"/>
                  <a:pt x="353" y="233"/>
                </a:cubicBezTo>
                <a:cubicBezTo>
                  <a:pt x="353" y="235"/>
                  <a:pt x="353" y="236"/>
                  <a:pt x="354" y="237"/>
                </a:cubicBezTo>
                <a:cubicBezTo>
                  <a:pt x="354" y="237"/>
                  <a:pt x="355" y="236"/>
                  <a:pt x="356" y="236"/>
                </a:cubicBezTo>
                <a:cubicBezTo>
                  <a:pt x="356" y="236"/>
                  <a:pt x="356" y="236"/>
                  <a:pt x="357" y="236"/>
                </a:cubicBezTo>
                <a:cubicBezTo>
                  <a:pt x="356" y="237"/>
                  <a:pt x="355" y="238"/>
                  <a:pt x="354" y="239"/>
                </a:cubicBezTo>
                <a:cubicBezTo>
                  <a:pt x="354" y="239"/>
                  <a:pt x="355" y="240"/>
                  <a:pt x="355" y="240"/>
                </a:cubicBezTo>
                <a:cubicBezTo>
                  <a:pt x="356" y="241"/>
                  <a:pt x="356" y="242"/>
                  <a:pt x="356" y="243"/>
                </a:cubicBezTo>
                <a:cubicBezTo>
                  <a:pt x="357" y="244"/>
                  <a:pt x="358" y="246"/>
                  <a:pt x="359" y="246"/>
                </a:cubicBezTo>
                <a:cubicBezTo>
                  <a:pt x="358" y="247"/>
                  <a:pt x="359" y="248"/>
                  <a:pt x="359" y="249"/>
                </a:cubicBezTo>
                <a:cubicBezTo>
                  <a:pt x="360" y="249"/>
                  <a:pt x="360" y="249"/>
                  <a:pt x="360" y="249"/>
                </a:cubicBezTo>
                <a:cubicBezTo>
                  <a:pt x="360" y="250"/>
                  <a:pt x="361" y="249"/>
                  <a:pt x="362" y="250"/>
                </a:cubicBezTo>
                <a:cubicBezTo>
                  <a:pt x="362" y="251"/>
                  <a:pt x="361" y="252"/>
                  <a:pt x="362" y="253"/>
                </a:cubicBezTo>
                <a:cubicBezTo>
                  <a:pt x="363" y="254"/>
                  <a:pt x="363" y="254"/>
                  <a:pt x="364" y="254"/>
                </a:cubicBezTo>
                <a:cubicBezTo>
                  <a:pt x="366" y="255"/>
                  <a:pt x="367" y="256"/>
                  <a:pt x="367" y="258"/>
                </a:cubicBezTo>
                <a:cubicBezTo>
                  <a:pt x="367" y="259"/>
                  <a:pt x="367" y="259"/>
                  <a:pt x="368" y="260"/>
                </a:cubicBezTo>
                <a:cubicBezTo>
                  <a:pt x="368" y="261"/>
                  <a:pt x="369" y="261"/>
                  <a:pt x="370" y="261"/>
                </a:cubicBezTo>
                <a:cubicBezTo>
                  <a:pt x="372" y="260"/>
                  <a:pt x="374" y="260"/>
                  <a:pt x="375" y="258"/>
                </a:cubicBezTo>
                <a:cubicBezTo>
                  <a:pt x="375" y="256"/>
                  <a:pt x="376" y="256"/>
                  <a:pt x="376" y="255"/>
                </a:cubicBezTo>
                <a:cubicBezTo>
                  <a:pt x="376" y="254"/>
                  <a:pt x="376" y="253"/>
                  <a:pt x="376" y="252"/>
                </a:cubicBezTo>
                <a:cubicBezTo>
                  <a:pt x="377" y="250"/>
                  <a:pt x="377" y="248"/>
                  <a:pt x="377" y="246"/>
                </a:cubicBezTo>
                <a:cubicBezTo>
                  <a:pt x="377" y="243"/>
                  <a:pt x="375" y="240"/>
                  <a:pt x="374" y="238"/>
                </a:cubicBezTo>
                <a:cubicBezTo>
                  <a:pt x="374" y="237"/>
                  <a:pt x="373" y="236"/>
                  <a:pt x="373" y="236"/>
                </a:cubicBezTo>
                <a:cubicBezTo>
                  <a:pt x="373" y="235"/>
                  <a:pt x="374" y="234"/>
                  <a:pt x="373" y="233"/>
                </a:cubicBezTo>
                <a:cubicBezTo>
                  <a:pt x="373" y="233"/>
                  <a:pt x="372" y="232"/>
                  <a:pt x="372" y="231"/>
                </a:cubicBezTo>
                <a:cubicBezTo>
                  <a:pt x="372" y="231"/>
                  <a:pt x="373" y="230"/>
                  <a:pt x="373" y="230"/>
                </a:cubicBezTo>
                <a:cubicBezTo>
                  <a:pt x="373" y="228"/>
                  <a:pt x="371" y="227"/>
                  <a:pt x="370" y="225"/>
                </a:cubicBezTo>
                <a:cubicBezTo>
                  <a:pt x="369" y="224"/>
                  <a:pt x="368" y="222"/>
                  <a:pt x="368" y="220"/>
                </a:cubicBezTo>
                <a:cubicBezTo>
                  <a:pt x="367" y="219"/>
                  <a:pt x="367" y="218"/>
                  <a:pt x="366" y="217"/>
                </a:cubicBezTo>
                <a:cubicBezTo>
                  <a:pt x="366" y="216"/>
                  <a:pt x="366" y="214"/>
                  <a:pt x="366" y="213"/>
                </a:cubicBezTo>
                <a:cubicBezTo>
                  <a:pt x="366" y="213"/>
                  <a:pt x="365" y="212"/>
                  <a:pt x="365" y="212"/>
                </a:cubicBezTo>
                <a:cubicBezTo>
                  <a:pt x="365" y="211"/>
                  <a:pt x="365" y="211"/>
                  <a:pt x="365" y="210"/>
                </a:cubicBezTo>
                <a:cubicBezTo>
                  <a:pt x="364" y="210"/>
                  <a:pt x="365" y="208"/>
                  <a:pt x="365" y="207"/>
                </a:cubicBezTo>
                <a:cubicBezTo>
                  <a:pt x="365" y="205"/>
                  <a:pt x="365" y="204"/>
                  <a:pt x="366" y="202"/>
                </a:cubicBezTo>
                <a:cubicBezTo>
                  <a:pt x="367" y="201"/>
                  <a:pt x="367" y="201"/>
                  <a:pt x="367" y="200"/>
                </a:cubicBezTo>
                <a:cubicBezTo>
                  <a:pt x="368" y="199"/>
                  <a:pt x="368" y="198"/>
                  <a:pt x="368" y="198"/>
                </a:cubicBezTo>
                <a:cubicBezTo>
                  <a:pt x="369" y="196"/>
                  <a:pt x="370" y="195"/>
                  <a:pt x="371" y="194"/>
                </a:cubicBezTo>
                <a:cubicBezTo>
                  <a:pt x="371" y="194"/>
                  <a:pt x="371" y="193"/>
                  <a:pt x="371" y="193"/>
                </a:cubicBezTo>
                <a:cubicBezTo>
                  <a:pt x="372" y="192"/>
                  <a:pt x="372" y="193"/>
                  <a:pt x="373" y="192"/>
                </a:cubicBezTo>
                <a:cubicBezTo>
                  <a:pt x="374" y="192"/>
                  <a:pt x="373" y="192"/>
                  <a:pt x="373" y="191"/>
                </a:cubicBezTo>
                <a:cubicBezTo>
                  <a:pt x="374" y="190"/>
                  <a:pt x="374" y="190"/>
                  <a:pt x="374" y="190"/>
                </a:cubicBezTo>
                <a:cubicBezTo>
                  <a:pt x="375" y="190"/>
                  <a:pt x="375" y="190"/>
                  <a:pt x="375" y="190"/>
                </a:cubicBezTo>
                <a:cubicBezTo>
                  <a:pt x="376" y="190"/>
                  <a:pt x="376" y="189"/>
                  <a:pt x="376" y="189"/>
                </a:cubicBezTo>
                <a:cubicBezTo>
                  <a:pt x="376" y="189"/>
                  <a:pt x="377" y="189"/>
                  <a:pt x="378" y="189"/>
                </a:cubicBezTo>
                <a:cubicBezTo>
                  <a:pt x="378" y="189"/>
                  <a:pt x="378" y="188"/>
                  <a:pt x="379" y="188"/>
                </a:cubicBezTo>
                <a:cubicBezTo>
                  <a:pt x="380" y="187"/>
                  <a:pt x="380" y="188"/>
                  <a:pt x="380" y="187"/>
                </a:cubicBezTo>
                <a:cubicBezTo>
                  <a:pt x="381" y="187"/>
                  <a:pt x="381" y="186"/>
                  <a:pt x="381" y="185"/>
                </a:cubicBezTo>
                <a:cubicBezTo>
                  <a:pt x="382" y="185"/>
                  <a:pt x="383" y="185"/>
                  <a:pt x="383" y="184"/>
                </a:cubicBezTo>
                <a:cubicBezTo>
                  <a:pt x="384" y="184"/>
                  <a:pt x="384" y="183"/>
                  <a:pt x="384" y="182"/>
                </a:cubicBezTo>
                <a:cubicBezTo>
                  <a:pt x="384" y="180"/>
                  <a:pt x="386" y="179"/>
                  <a:pt x="387" y="178"/>
                </a:cubicBezTo>
                <a:cubicBezTo>
                  <a:pt x="388" y="177"/>
                  <a:pt x="390" y="176"/>
                  <a:pt x="392" y="176"/>
                </a:cubicBezTo>
                <a:cubicBezTo>
                  <a:pt x="392" y="176"/>
                  <a:pt x="394" y="177"/>
                  <a:pt x="394" y="176"/>
                </a:cubicBezTo>
                <a:cubicBezTo>
                  <a:pt x="395" y="176"/>
                  <a:pt x="395" y="175"/>
                  <a:pt x="395" y="175"/>
                </a:cubicBezTo>
                <a:cubicBezTo>
                  <a:pt x="395" y="174"/>
                  <a:pt x="395" y="174"/>
                  <a:pt x="396" y="173"/>
                </a:cubicBezTo>
                <a:cubicBezTo>
                  <a:pt x="396" y="173"/>
                  <a:pt x="396" y="172"/>
                  <a:pt x="397" y="172"/>
                </a:cubicBezTo>
                <a:cubicBezTo>
                  <a:pt x="397" y="171"/>
                  <a:pt x="398" y="171"/>
                  <a:pt x="399" y="171"/>
                </a:cubicBezTo>
                <a:cubicBezTo>
                  <a:pt x="400" y="170"/>
                  <a:pt x="401" y="168"/>
                  <a:pt x="403" y="168"/>
                </a:cubicBezTo>
                <a:cubicBezTo>
                  <a:pt x="404" y="168"/>
                  <a:pt x="405" y="169"/>
                  <a:pt x="406" y="168"/>
                </a:cubicBezTo>
                <a:cubicBezTo>
                  <a:pt x="407" y="168"/>
                  <a:pt x="407" y="166"/>
                  <a:pt x="408" y="166"/>
                </a:cubicBezTo>
                <a:cubicBezTo>
                  <a:pt x="408" y="165"/>
                  <a:pt x="408" y="164"/>
                  <a:pt x="406" y="164"/>
                </a:cubicBezTo>
                <a:cubicBezTo>
                  <a:pt x="406" y="164"/>
                  <a:pt x="407" y="162"/>
                  <a:pt x="407" y="162"/>
                </a:cubicBezTo>
                <a:cubicBezTo>
                  <a:pt x="408" y="161"/>
                  <a:pt x="408" y="162"/>
                  <a:pt x="409" y="162"/>
                </a:cubicBezTo>
                <a:cubicBezTo>
                  <a:pt x="410" y="161"/>
                  <a:pt x="412" y="160"/>
                  <a:pt x="412" y="159"/>
                </a:cubicBezTo>
                <a:cubicBezTo>
                  <a:pt x="413" y="158"/>
                  <a:pt x="413" y="156"/>
                  <a:pt x="412" y="155"/>
                </a:cubicBezTo>
                <a:cubicBezTo>
                  <a:pt x="411" y="154"/>
                  <a:pt x="407" y="155"/>
                  <a:pt x="407" y="154"/>
                </a:cubicBezTo>
                <a:cubicBezTo>
                  <a:pt x="407" y="154"/>
                  <a:pt x="408" y="154"/>
                  <a:pt x="408" y="154"/>
                </a:cubicBezTo>
                <a:cubicBezTo>
                  <a:pt x="409" y="154"/>
                  <a:pt x="409" y="153"/>
                  <a:pt x="409" y="153"/>
                </a:cubicBezTo>
                <a:cubicBezTo>
                  <a:pt x="410" y="153"/>
                  <a:pt x="411" y="154"/>
                  <a:pt x="412" y="154"/>
                </a:cubicBezTo>
                <a:cubicBezTo>
                  <a:pt x="413" y="153"/>
                  <a:pt x="412" y="152"/>
                  <a:pt x="412" y="151"/>
                </a:cubicBezTo>
                <a:cubicBezTo>
                  <a:pt x="412" y="151"/>
                  <a:pt x="412" y="150"/>
                  <a:pt x="412" y="149"/>
                </a:cubicBezTo>
                <a:cubicBezTo>
                  <a:pt x="412" y="148"/>
                  <a:pt x="412" y="148"/>
                  <a:pt x="411" y="147"/>
                </a:cubicBezTo>
                <a:cubicBezTo>
                  <a:pt x="411" y="146"/>
                  <a:pt x="411" y="146"/>
                  <a:pt x="410" y="145"/>
                </a:cubicBezTo>
                <a:cubicBezTo>
                  <a:pt x="410" y="145"/>
                  <a:pt x="409" y="145"/>
                  <a:pt x="409" y="144"/>
                </a:cubicBezTo>
                <a:cubicBezTo>
                  <a:pt x="408" y="144"/>
                  <a:pt x="409" y="144"/>
                  <a:pt x="408" y="143"/>
                </a:cubicBezTo>
                <a:cubicBezTo>
                  <a:pt x="408" y="143"/>
                  <a:pt x="408" y="142"/>
                  <a:pt x="408" y="141"/>
                </a:cubicBezTo>
                <a:cubicBezTo>
                  <a:pt x="409" y="141"/>
                  <a:pt x="409" y="138"/>
                  <a:pt x="409" y="137"/>
                </a:cubicBezTo>
                <a:cubicBezTo>
                  <a:pt x="409" y="135"/>
                  <a:pt x="409" y="134"/>
                  <a:pt x="408" y="133"/>
                </a:cubicBezTo>
                <a:cubicBezTo>
                  <a:pt x="408" y="133"/>
                  <a:pt x="408" y="133"/>
                  <a:pt x="408" y="133"/>
                </a:cubicBezTo>
                <a:cubicBezTo>
                  <a:pt x="408" y="132"/>
                  <a:pt x="408" y="131"/>
                  <a:pt x="407" y="130"/>
                </a:cubicBezTo>
                <a:cubicBezTo>
                  <a:pt x="407" y="129"/>
                  <a:pt x="406" y="129"/>
                  <a:pt x="406" y="128"/>
                </a:cubicBezTo>
                <a:cubicBezTo>
                  <a:pt x="406" y="127"/>
                  <a:pt x="407" y="123"/>
                  <a:pt x="407" y="122"/>
                </a:cubicBezTo>
                <a:cubicBezTo>
                  <a:pt x="409" y="122"/>
                  <a:pt x="408" y="124"/>
                  <a:pt x="408" y="124"/>
                </a:cubicBezTo>
                <a:cubicBezTo>
                  <a:pt x="408" y="125"/>
                  <a:pt x="408" y="126"/>
                  <a:pt x="409" y="127"/>
                </a:cubicBezTo>
                <a:cubicBezTo>
                  <a:pt x="409" y="129"/>
                  <a:pt x="409" y="130"/>
                  <a:pt x="410" y="130"/>
                </a:cubicBezTo>
                <a:cubicBezTo>
                  <a:pt x="410" y="131"/>
                  <a:pt x="410" y="130"/>
                  <a:pt x="411" y="130"/>
                </a:cubicBezTo>
                <a:cubicBezTo>
                  <a:pt x="411" y="131"/>
                  <a:pt x="411" y="131"/>
                  <a:pt x="411" y="131"/>
                </a:cubicBezTo>
                <a:cubicBezTo>
                  <a:pt x="411" y="132"/>
                  <a:pt x="411" y="132"/>
                  <a:pt x="412" y="132"/>
                </a:cubicBezTo>
                <a:cubicBezTo>
                  <a:pt x="412" y="133"/>
                  <a:pt x="413" y="134"/>
                  <a:pt x="413" y="135"/>
                </a:cubicBezTo>
                <a:cubicBezTo>
                  <a:pt x="413" y="136"/>
                  <a:pt x="412" y="137"/>
                  <a:pt x="412" y="138"/>
                </a:cubicBezTo>
                <a:cubicBezTo>
                  <a:pt x="411" y="139"/>
                  <a:pt x="410" y="140"/>
                  <a:pt x="410" y="141"/>
                </a:cubicBezTo>
                <a:cubicBezTo>
                  <a:pt x="409" y="142"/>
                  <a:pt x="410" y="142"/>
                  <a:pt x="411" y="143"/>
                </a:cubicBezTo>
                <a:cubicBezTo>
                  <a:pt x="411" y="143"/>
                  <a:pt x="412" y="142"/>
                  <a:pt x="412" y="141"/>
                </a:cubicBezTo>
                <a:cubicBezTo>
                  <a:pt x="412" y="141"/>
                  <a:pt x="413" y="140"/>
                  <a:pt x="413" y="140"/>
                </a:cubicBezTo>
                <a:cubicBezTo>
                  <a:pt x="413" y="139"/>
                  <a:pt x="413" y="139"/>
                  <a:pt x="413" y="138"/>
                </a:cubicBezTo>
                <a:cubicBezTo>
                  <a:pt x="413" y="138"/>
                  <a:pt x="413" y="138"/>
                  <a:pt x="413" y="137"/>
                </a:cubicBezTo>
                <a:cubicBezTo>
                  <a:pt x="414" y="137"/>
                  <a:pt x="414" y="137"/>
                  <a:pt x="414" y="137"/>
                </a:cubicBezTo>
                <a:cubicBezTo>
                  <a:pt x="415" y="136"/>
                  <a:pt x="414" y="136"/>
                  <a:pt x="414" y="135"/>
                </a:cubicBezTo>
                <a:cubicBezTo>
                  <a:pt x="415" y="134"/>
                  <a:pt x="416" y="135"/>
                  <a:pt x="416" y="133"/>
                </a:cubicBezTo>
                <a:cubicBezTo>
                  <a:pt x="419" y="133"/>
                  <a:pt x="418" y="130"/>
                  <a:pt x="419" y="128"/>
                </a:cubicBezTo>
                <a:cubicBezTo>
                  <a:pt x="419" y="127"/>
                  <a:pt x="419" y="126"/>
                  <a:pt x="418" y="126"/>
                </a:cubicBezTo>
                <a:cubicBezTo>
                  <a:pt x="417" y="126"/>
                  <a:pt x="417" y="124"/>
                  <a:pt x="417" y="123"/>
                </a:cubicBezTo>
                <a:cubicBezTo>
                  <a:pt x="416" y="122"/>
                  <a:pt x="417" y="121"/>
                  <a:pt x="416" y="121"/>
                </a:cubicBezTo>
                <a:cubicBezTo>
                  <a:pt x="416" y="120"/>
                  <a:pt x="415" y="119"/>
                  <a:pt x="415" y="118"/>
                </a:cubicBezTo>
                <a:cubicBezTo>
                  <a:pt x="416" y="120"/>
                  <a:pt x="418" y="120"/>
                  <a:pt x="419" y="120"/>
                </a:cubicBezTo>
                <a:cubicBezTo>
                  <a:pt x="420" y="121"/>
                  <a:pt x="420" y="122"/>
                  <a:pt x="422" y="122"/>
                </a:cubicBezTo>
                <a:cubicBezTo>
                  <a:pt x="423" y="122"/>
                  <a:pt x="424" y="119"/>
                  <a:pt x="425" y="117"/>
                </a:cubicBezTo>
                <a:cubicBezTo>
                  <a:pt x="426" y="116"/>
                  <a:pt x="427" y="114"/>
                  <a:pt x="427" y="112"/>
                </a:cubicBezTo>
                <a:cubicBezTo>
                  <a:pt x="428" y="111"/>
                  <a:pt x="428" y="107"/>
                  <a:pt x="428" y="106"/>
                </a:cubicBezTo>
                <a:cubicBezTo>
                  <a:pt x="427" y="106"/>
                  <a:pt x="427" y="106"/>
                  <a:pt x="426" y="106"/>
                </a:cubicBezTo>
                <a:cubicBezTo>
                  <a:pt x="427" y="106"/>
                  <a:pt x="428" y="106"/>
                  <a:pt x="429" y="105"/>
                </a:cubicBezTo>
                <a:cubicBezTo>
                  <a:pt x="430" y="105"/>
                  <a:pt x="430" y="105"/>
                  <a:pt x="431" y="105"/>
                </a:cubicBezTo>
                <a:cubicBezTo>
                  <a:pt x="432" y="105"/>
                  <a:pt x="433" y="105"/>
                  <a:pt x="434" y="105"/>
                </a:cubicBezTo>
                <a:cubicBezTo>
                  <a:pt x="435" y="105"/>
                  <a:pt x="435" y="105"/>
                  <a:pt x="436" y="104"/>
                </a:cubicBezTo>
                <a:cubicBezTo>
                  <a:pt x="437" y="104"/>
                  <a:pt x="438" y="104"/>
                  <a:pt x="439" y="103"/>
                </a:cubicBezTo>
                <a:cubicBezTo>
                  <a:pt x="439" y="103"/>
                  <a:pt x="440" y="103"/>
                  <a:pt x="441" y="102"/>
                </a:cubicBezTo>
                <a:cubicBezTo>
                  <a:pt x="442" y="102"/>
                  <a:pt x="444" y="101"/>
                  <a:pt x="445" y="100"/>
                </a:cubicBezTo>
                <a:cubicBezTo>
                  <a:pt x="445" y="100"/>
                  <a:pt x="445" y="100"/>
                  <a:pt x="444" y="100"/>
                </a:cubicBezTo>
                <a:cubicBezTo>
                  <a:pt x="445" y="100"/>
                  <a:pt x="445" y="100"/>
                  <a:pt x="445" y="100"/>
                </a:cubicBezTo>
                <a:cubicBezTo>
                  <a:pt x="444" y="100"/>
                  <a:pt x="443" y="100"/>
                  <a:pt x="442" y="100"/>
                </a:cubicBezTo>
                <a:cubicBezTo>
                  <a:pt x="443" y="99"/>
                  <a:pt x="443" y="99"/>
                  <a:pt x="443" y="99"/>
                </a:cubicBezTo>
                <a:cubicBezTo>
                  <a:pt x="442" y="99"/>
                  <a:pt x="441" y="100"/>
                  <a:pt x="440" y="100"/>
                </a:cubicBezTo>
                <a:cubicBezTo>
                  <a:pt x="439" y="101"/>
                  <a:pt x="438" y="101"/>
                  <a:pt x="436" y="101"/>
                </a:cubicBezTo>
                <a:cubicBezTo>
                  <a:pt x="435" y="101"/>
                  <a:pt x="434" y="101"/>
                  <a:pt x="433" y="101"/>
                </a:cubicBezTo>
                <a:cubicBezTo>
                  <a:pt x="432" y="102"/>
                  <a:pt x="431" y="102"/>
                  <a:pt x="430" y="102"/>
                </a:cubicBezTo>
                <a:cubicBezTo>
                  <a:pt x="430" y="101"/>
                  <a:pt x="432" y="100"/>
                  <a:pt x="433" y="100"/>
                </a:cubicBezTo>
                <a:cubicBezTo>
                  <a:pt x="434" y="99"/>
                  <a:pt x="435" y="99"/>
                  <a:pt x="436" y="99"/>
                </a:cubicBezTo>
                <a:cubicBezTo>
                  <a:pt x="436" y="98"/>
                  <a:pt x="436" y="98"/>
                  <a:pt x="437" y="98"/>
                </a:cubicBezTo>
                <a:cubicBezTo>
                  <a:pt x="437" y="98"/>
                  <a:pt x="438" y="98"/>
                  <a:pt x="438" y="98"/>
                </a:cubicBezTo>
                <a:cubicBezTo>
                  <a:pt x="440" y="98"/>
                  <a:pt x="441" y="98"/>
                  <a:pt x="442" y="98"/>
                </a:cubicBezTo>
                <a:cubicBezTo>
                  <a:pt x="445" y="97"/>
                  <a:pt x="448" y="96"/>
                  <a:pt x="451" y="96"/>
                </a:cubicBezTo>
                <a:cubicBezTo>
                  <a:pt x="453" y="96"/>
                  <a:pt x="454" y="97"/>
                  <a:pt x="456" y="97"/>
                </a:cubicBezTo>
                <a:cubicBezTo>
                  <a:pt x="457" y="97"/>
                  <a:pt x="458" y="97"/>
                  <a:pt x="457" y="96"/>
                </a:cubicBezTo>
                <a:cubicBezTo>
                  <a:pt x="457" y="96"/>
                  <a:pt x="456" y="95"/>
                  <a:pt x="456" y="95"/>
                </a:cubicBezTo>
                <a:cubicBezTo>
                  <a:pt x="456" y="94"/>
                  <a:pt x="457" y="94"/>
                  <a:pt x="458" y="94"/>
                </a:cubicBezTo>
                <a:cubicBezTo>
                  <a:pt x="459" y="94"/>
                  <a:pt x="459" y="93"/>
                  <a:pt x="460" y="94"/>
                </a:cubicBezTo>
                <a:cubicBezTo>
                  <a:pt x="461" y="94"/>
                  <a:pt x="461" y="94"/>
                  <a:pt x="462" y="94"/>
                </a:cubicBezTo>
                <a:cubicBezTo>
                  <a:pt x="462" y="92"/>
                  <a:pt x="462" y="89"/>
                  <a:pt x="461" y="89"/>
                </a:cubicBezTo>
                <a:cubicBezTo>
                  <a:pt x="460" y="90"/>
                  <a:pt x="462" y="91"/>
                  <a:pt x="461" y="92"/>
                </a:cubicBezTo>
                <a:cubicBezTo>
                  <a:pt x="460" y="93"/>
                  <a:pt x="458" y="92"/>
                  <a:pt x="457" y="91"/>
                </a:cubicBezTo>
                <a:cubicBezTo>
                  <a:pt x="457" y="91"/>
                  <a:pt x="457" y="90"/>
                  <a:pt x="456" y="89"/>
                </a:cubicBezTo>
                <a:cubicBezTo>
                  <a:pt x="456" y="88"/>
                  <a:pt x="456" y="87"/>
                  <a:pt x="456" y="86"/>
                </a:cubicBezTo>
                <a:cubicBezTo>
                  <a:pt x="454" y="86"/>
                  <a:pt x="453" y="86"/>
                  <a:pt x="454" y="84"/>
                </a:cubicBezTo>
                <a:cubicBezTo>
                  <a:pt x="454" y="83"/>
                  <a:pt x="454" y="84"/>
                  <a:pt x="455" y="83"/>
                </a:cubicBezTo>
                <a:cubicBezTo>
                  <a:pt x="456" y="83"/>
                  <a:pt x="456" y="82"/>
                  <a:pt x="456" y="82"/>
                </a:cubicBezTo>
                <a:cubicBezTo>
                  <a:pt x="455" y="81"/>
                  <a:pt x="455" y="82"/>
                  <a:pt x="455" y="81"/>
                </a:cubicBezTo>
                <a:cubicBezTo>
                  <a:pt x="454" y="80"/>
                  <a:pt x="455" y="79"/>
                  <a:pt x="455" y="79"/>
                </a:cubicBezTo>
                <a:cubicBezTo>
                  <a:pt x="455" y="77"/>
                  <a:pt x="456" y="76"/>
                  <a:pt x="457" y="75"/>
                </a:cubicBezTo>
                <a:cubicBezTo>
                  <a:pt x="457" y="75"/>
                  <a:pt x="458" y="74"/>
                  <a:pt x="458" y="73"/>
                </a:cubicBezTo>
                <a:cubicBezTo>
                  <a:pt x="458" y="73"/>
                  <a:pt x="458" y="72"/>
                  <a:pt x="458" y="72"/>
                </a:cubicBezTo>
                <a:cubicBezTo>
                  <a:pt x="458" y="72"/>
                  <a:pt x="459" y="72"/>
                  <a:pt x="459" y="71"/>
                </a:cubicBezTo>
                <a:cubicBezTo>
                  <a:pt x="460" y="71"/>
                  <a:pt x="460" y="70"/>
                  <a:pt x="460" y="70"/>
                </a:cubicBezTo>
                <a:cubicBezTo>
                  <a:pt x="460" y="70"/>
                  <a:pt x="460" y="69"/>
                  <a:pt x="460" y="69"/>
                </a:cubicBezTo>
                <a:cubicBezTo>
                  <a:pt x="461" y="69"/>
                  <a:pt x="461" y="69"/>
                  <a:pt x="462" y="69"/>
                </a:cubicBezTo>
                <a:cubicBezTo>
                  <a:pt x="462" y="69"/>
                  <a:pt x="462" y="69"/>
                  <a:pt x="462" y="69"/>
                </a:cubicBezTo>
                <a:cubicBezTo>
                  <a:pt x="463" y="69"/>
                  <a:pt x="463" y="69"/>
                  <a:pt x="463" y="69"/>
                </a:cubicBezTo>
                <a:cubicBezTo>
                  <a:pt x="464" y="69"/>
                  <a:pt x="464" y="69"/>
                  <a:pt x="465" y="68"/>
                </a:cubicBezTo>
                <a:cubicBezTo>
                  <a:pt x="467" y="67"/>
                  <a:pt x="471" y="68"/>
                  <a:pt x="471" y="65"/>
                </a:cubicBezTo>
                <a:cubicBezTo>
                  <a:pt x="471" y="65"/>
                  <a:pt x="470" y="65"/>
                  <a:pt x="469" y="65"/>
                </a:cubicBezTo>
                <a:cubicBezTo>
                  <a:pt x="470" y="64"/>
                  <a:pt x="470" y="63"/>
                  <a:pt x="471" y="63"/>
                </a:cubicBezTo>
                <a:cubicBezTo>
                  <a:pt x="472" y="63"/>
                  <a:pt x="472" y="64"/>
                  <a:pt x="472" y="64"/>
                </a:cubicBezTo>
                <a:cubicBezTo>
                  <a:pt x="473" y="65"/>
                  <a:pt x="473" y="64"/>
                  <a:pt x="474" y="64"/>
                </a:cubicBezTo>
                <a:cubicBezTo>
                  <a:pt x="474" y="64"/>
                  <a:pt x="474" y="64"/>
                  <a:pt x="474" y="64"/>
                </a:cubicBezTo>
                <a:cubicBezTo>
                  <a:pt x="474" y="64"/>
                  <a:pt x="474" y="64"/>
                  <a:pt x="474" y="64"/>
                </a:cubicBezTo>
                <a:cubicBezTo>
                  <a:pt x="474" y="64"/>
                  <a:pt x="474" y="65"/>
                  <a:pt x="474" y="65"/>
                </a:cubicBezTo>
                <a:cubicBezTo>
                  <a:pt x="476" y="64"/>
                  <a:pt x="477" y="63"/>
                  <a:pt x="477" y="61"/>
                </a:cubicBezTo>
                <a:cubicBezTo>
                  <a:pt x="477" y="62"/>
                  <a:pt x="478" y="62"/>
                  <a:pt x="479" y="62"/>
                </a:cubicBezTo>
                <a:cubicBezTo>
                  <a:pt x="480" y="61"/>
                  <a:pt x="479" y="61"/>
                  <a:pt x="481" y="61"/>
                </a:cubicBezTo>
                <a:cubicBezTo>
                  <a:pt x="482" y="61"/>
                  <a:pt x="481" y="61"/>
                  <a:pt x="482" y="60"/>
                </a:cubicBezTo>
                <a:cubicBezTo>
                  <a:pt x="482" y="60"/>
                  <a:pt x="483" y="59"/>
                  <a:pt x="483" y="59"/>
                </a:cubicBezTo>
                <a:cubicBezTo>
                  <a:pt x="484" y="59"/>
                  <a:pt x="484" y="59"/>
                  <a:pt x="484" y="59"/>
                </a:cubicBezTo>
                <a:cubicBezTo>
                  <a:pt x="485" y="59"/>
                  <a:pt x="487" y="57"/>
                  <a:pt x="487" y="56"/>
                </a:cubicBezTo>
                <a:cubicBezTo>
                  <a:pt x="487" y="55"/>
                  <a:pt x="487" y="54"/>
                  <a:pt x="486" y="54"/>
                </a:cubicBezTo>
                <a:cubicBezTo>
                  <a:pt x="485" y="53"/>
                  <a:pt x="484" y="53"/>
                  <a:pt x="484" y="52"/>
                </a:cubicBezTo>
                <a:cubicBezTo>
                  <a:pt x="483" y="51"/>
                  <a:pt x="483" y="50"/>
                  <a:pt x="483" y="49"/>
                </a:cubicBezTo>
                <a:cubicBezTo>
                  <a:pt x="482" y="48"/>
                  <a:pt x="481" y="48"/>
                  <a:pt x="481" y="47"/>
                </a:cubicBezTo>
                <a:cubicBezTo>
                  <a:pt x="478" y="42"/>
                  <a:pt x="483" y="37"/>
                  <a:pt x="481" y="32"/>
                </a:cubicBezTo>
                <a:cubicBezTo>
                  <a:pt x="480" y="31"/>
                  <a:pt x="479" y="28"/>
                  <a:pt x="478" y="27"/>
                </a:cubicBezTo>
                <a:cubicBezTo>
                  <a:pt x="476" y="25"/>
                  <a:pt x="475" y="27"/>
                  <a:pt x="472" y="27"/>
                </a:cubicBezTo>
                <a:cubicBezTo>
                  <a:pt x="470" y="26"/>
                  <a:pt x="470" y="24"/>
                  <a:pt x="467" y="26"/>
                </a:cubicBezTo>
                <a:cubicBezTo>
                  <a:pt x="466" y="28"/>
                  <a:pt x="465" y="30"/>
                  <a:pt x="464" y="32"/>
                </a:cubicBezTo>
                <a:cubicBezTo>
                  <a:pt x="461" y="35"/>
                  <a:pt x="461" y="39"/>
                  <a:pt x="459" y="42"/>
                </a:cubicBezTo>
                <a:cubicBezTo>
                  <a:pt x="459" y="44"/>
                  <a:pt x="457" y="47"/>
                  <a:pt x="456" y="48"/>
                </a:cubicBezTo>
                <a:cubicBezTo>
                  <a:pt x="455" y="50"/>
                  <a:pt x="454" y="50"/>
                  <a:pt x="452" y="51"/>
                </a:cubicBezTo>
                <a:cubicBezTo>
                  <a:pt x="450" y="52"/>
                  <a:pt x="450" y="53"/>
                  <a:pt x="447" y="53"/>
                </a:cubicBezTo>
                <a:cubicBezTo>
                  <a:pt x="445" y="54"/>
                  <a:pt x="443" y="54"/>
                  <a:pt x="441" y="54"/>
                </a:cubicBezTo>
                <a:cubicBezTo>
                  <a:pt x="436" y="54"/>
                  <a:pt x="431" y="55"/>
                  <a:pt x="425" y="54"/>
                </a:cubicBezTo>
                <a:cubicBezTo>
                  <a:pt x="420" y="54"/>
                  <a:pt x="418" y="56"/>
                  <a:pt x="414" y="59"/>
                </a:cubicBezTo>
                <a:cubicBezTo>
                  <a:pt x="412" y="60"/>
                  <a:pt x="410" y="62"/>
                  <a:pt x="409" y="63"/>
                </a:cubicBezTo>
                <a:cubicBezTo>
                  <a:pt x="409" y="64"/>
                  <a:pt x="408" y="64"/>
                  <a:pt x="408" y="64"/>
                </a:cubicBezTo>
                <a:cubicBezTo>
                  <a:pt x="409" y="64"/>
                  <a:pt x="409" y="65"/>
                  <a:pt x="409" y="65"/>
                </a:cubicBezTo>
                <a:cubicBezTo>
                  <a:pt x="410" y="68"/>
                  <a:pt x="409" y="70"/>
                  <a:pt x="409" y="72"/>
                </a:cubicBezTo>
                <a:cubicBezTo>
                  <a:pt x="405" y="74"/>
                  <a:pt x="401" y="75"/>
                  <a:pt x="397" y="75"/>
                </a:cubicBezTo>
                <a:cubicBezTo>
                  <a:pt x="394" y="74"/>
                  <a:pt x="391" y="74"/>
                  <a:pt x="388" y="74"/>
                </a:cubicBezTo>
                <a:cubicBezTo>
                  <a:pt x="388" y="74"/>
                  <a:pt x="387" y="74"/>
                  <a:pt x="386" y="74"/>
                </a:cubicBezTo>
                <a:cubicBezTo>
                  <a:pt x="386" y="75"/>
                  <a:pt x="386" y="75"/>
                  <a:pt x="386" y="76"/>
                </a:cubicBezTo>
                <a:cubicBezTo>
                  <a:pt x="386" y="78"/>
                  <a:pt x="385" y="79"/>
                  <a:pt x="385" y="80"/>
                </a:cubicBezTo>
                <a:cubicBezTo>
                  <a:pt x="385" y="80"/>
                  <a:pt x="385" y="80"/>
                  <a:pt x="385" y="80"/>
                </a:cubicBezTo>
                <a:cubicBezTo>
                  <a:pt x="386" y="82"/>
                  <a:pt x="380" y="85"/>
                  <a:pt x="378" y="86"/>
                </a:cubicBezTo>
                <a:cubicBezTo>
                  <a:pt x="376" y="88"/>
                  <a:pt x="372" y="90"/>
                  <a:pt x="368" y="91"/>
                </a:cubicBezTo>
                <a:cubicBezTo>
                  <a:pt x="365" y="93"/>
                  <a:pt x="362" y="95"/>
                  <a:pt x="359" y="95"/>
                </a:cubicBezTo>
                <a:cubicBezTo>
                  <a:pt x="357" y="95"/>
                  <a:pt x="356" y="96"/>
                  <a:pt x="355" y="96"/>
                </a:cubicBezTo>
                <a:cubicBezTo>
                  <a:pt x="355" y="94"/>
                  <a:pt x="353" y="93"/>
                  <a:pt x="352" y="94"/>
                </a:cubicBezTo>
                <a:cubicBezTo>
                  <a:pt x="351" y="93"/>
                  <a:pt x="346" y="91"/>
                  <a:pt x="350" y="89"/>
                </a:cubicBezTo>
                <a:cubicBezTo>
                  <a:pt x="351" y="89"/>
                  <a:pt x="351" y="89"/>
                  <a:pt x="351" y="89"/>
                </a:cubicBezTo>
                <a:cubicBezTo>
                  <a:pt x="350" y="86"/>
                  <a:pt x="355" y="85"/>
                  <a:pt x="355" y="82"/>
                </a:cubicBezTo>
                <a:cubicBezTo>
                  <a:pt x="355" y="82"/>
                  <a:pt x="355" y="83"/>
                  <a:pt x="355" y="83"/>
                </a:cubicBezTo>
                <a:cubicBezTo>
                  <a:pt x="356" y="81"/>
                  <a:pt x="356" y="79"/>
                  <a:pt x="357" y="77"/>
                </a:cubicBezTo>
                <a:cubicBezTo>
                  <a:pt x="357" y="77"/>
                  <a:pt x="357" y="77"/>
                  <a:pt x="357" y="77"/>
                </a:cubicBezTo>
                <a:cubicBezTo>
                  <a:pt x="356" y="76"/>
                  <a:pt x="356" y="74"/>
                  <a:pt x="355" y="72"/>
                </a:cubicBezTo>
                <a:cubicBezTo>
                  <a:pt x="355" y="71"/>
                  <a:pt x="355" y="67"/>
                  <a:pt x="354" y="66"/>
                </a:cubicBezTo>
                <a:cubicBezTo>
                  <a:pt x="353" y="64"/>
                  <a:pt x="351" y="66"/>
                  <a:pt x="349" y="67"/>
                </a:cubicBezTo>
                <a:cubicBezTo>
                  <a:pt x="349" y="67"/>
                  <a:pt x="348" y="67"/>
                  <a:pt x="348" y="67"/>
                </a:cubicBezTo>
                <a:cubicBezTo>
                  <a:pt x="347" y="68"/>
                  <a:pt x="347" y="68"/>
                  <a:pt x="347" y="69"/>
                </a:cubicBezTo>
                <a:cubicBezTo>
                  <a:pt x="346" y="70"/>
                  <a:pt x="346" y="70"/>
                  <a:pt x="345" y="71"/>
                </a:cubicBezTo>
                <a:cubicBezTo>
                  <a:pt x="343" y="67"/>
                  <a:pt x="346" y="66"/>
                  <a:pt x="348" y="64"/>
                </a:cubicBezTo>
                <a:cubicBezTo>
                  <a:pt x="349" y="61"/>
                  <a:pt x="351" y="57"/>
                  <a:pt x="350" y="54"/>
                </a:cubicBezTo>
                <a:cubicBezTo>
                  <a:pt x="350" y="52"/>
                  <a:pt x="346" y="49"/>
                  <a:pt x="344" y="48"/>
                </a:cubicBezTo>
                <a:cubicBezTo>
                  <a:pt x="342" y="47"/>
                  <a:pt x="339" y="45"/>
                  <a:pt x="336" y="45"/>
                </a:cubicBezTo>
                <a:cubicBezTo>
                  <a:pt x="333" y="46"/>
                  <a:pt x="333" y="48"/>
                  <a:pt x="335" y="50"/>
                </a:cubicBezTo>
                <a:cubicBezTo>
                  <a:pt x="333" y="51"/>
                  <a:pt x="331" y="52"/>
                  <a:pt x="330" y="53"/>
                </a:cubicBezTo>
                <a:cubicBezTo>
                  <a:pt x="328" y="54"/>
                  <a:pt x="327" y="53"/>
                  <a:pt x="326" y="55"/>
                </a:cubicBezTo>
                <a:cubicBezTo>
                  <a:pt x="325" y="57"/>
                  <a:pt x="324" y="60"/>
                  <a:pt x="324" y="62"/>
                </a:cubicBezTo>
                <a:cubicBezTo>
                  <a:pt x="323" y="64"/>
                  <a:pt x="323" y="65"/>
                  <a:pt x="322" y="67"/>
                </a:cubicBezTo>
                <a:cubicBezTo>
                  <a:pt x="322" y="67"/>
                  <a:pt x="323" y="68"/>
                  <a:pt x="322" y="69"/>
                </a:cubicBezTo>
                <a:cubicBezTo>
                  <a:pt x="322" y="70"/>
                  <a:pt x="321" y="70"/>
                  <a:pt x="321" y="71"/>
                </a:cubicBezTo>
                <a:cubicBezTo>
                  <a:pt x="321" y="72"/>
                  <a:pt x="323" y="74"/>
                  <a:pt x="323" y="75"/>
                </a:cubicBezTo>
                <a:cubicBezTo>
                  <a:pt x="324" y="77"/>
                  <a:pt x="325" y="79"/>
                  <a:pt x="325" y="81"/>
                </a:cubicBezTo>
                <a:cubicBezTo>
                  <a:pt x="325" y="83"/>
                  <a:pt x="324" y="84"/>
                  <a:pt x="324" y="86"/>
                </a:cubicBezTo>
                <a:cubicBezTo>
                  <a:pt x="323" y="88"/>
                  <a:pt x="322" y="90"/>
                  <a:pt x="320" y="91"/>
                </a:cubicBezTo>
                <a:cubicBezTo>
                  <a:pt x="319" y="92"/>
                  <a:pt x="319" y="92"/>
                  <a:pt x="317" y="93"/>
                </a:cubicBezTo>
                <a:cubicBezTo>
                  <a:pt x="316" y="93"/>
                  <a:pt x="315" y="93"/>
                  <a:pt x="315" y="93"/>
                </a:cubicBezTo>
                <a:cubicBezTo>
                  <a:pt x="314" y="92"/>
                  <a:pt x="314" y="90"/>
                  <a:pt x="313" y="89"/>
                </a:cubicBezTo>
                <a:cubicBezTo>
                  <a:pt x="313" y="89"/>
                  <a:pt x="313" y="88"/>
                  <a:pt x="313" y="87"/>
                </a:cubicBezTo>
                <a:cubicBezTo>
                  <a:pt x="313" y="87"/>
                  <a:pt x="312" y="86"/>
                  <a:pt x="311" y="86"/>
                </a:cubicBezTo>
                <a:cubicBezTo>
                  <a:pt x="311" y="85"/>
                  <a:pt x="312" y="83"/>
                  <a:pt x="312" y="82"/>
                </a:cubicBezTo>
                <a:cubicBezTo>
                  <a:pt x="312" y="79"/>
                  <a:pt x="311" y="76"/>
                  <a:pt x="311" y="73"/>
                </a:cubicBezTo>
                <a:cubicBezTo>
                  <a:pt x="312" y="71"/>
                  <a:pt x="313" y="70"/>
                  <a:pt x="313" y="68"/>
                </a:cubicBezTo>
                <a:cubicBezTo>
                  <a:pt x="314" y="67"/>
                  <a:pt x="314" y="66"/>
                  <a:pt x="314" y="64"/>
                </a:cubicBezTo>
                <a:cubicBezTo>
                  <a:pt x="314" y="62"/>
                  <a:pt x="315" y="59"/>
                  <a:pt x="316" y="56"/>
                </a:cubicBezTo>
                <a:cubicBezTo>
                  <a:pt x="316" y="55"/>
                  <a:pt x="317" y="54"/>
                  <a:pt x="318" y="52"/>
                </a:cubicBezTo>
                <a:cubicBezTo>
                  <a:pt x="318" y="52"/>
                  <a:pt x="316" y="53"/>
                  <a:pt x="316" y="53"/>
                </a:cubicBezTo>
                <a:cubicBezTo>
                  <a:pt x="315" y="53"/>
                  <a:pt x="315" y="54"/>
                  <a:pt x="314" y="55"/>
                </a:cubicBezTo>
                <a:cubicBezTo>
                  <a:pt x="313" y="57"/>
                  <a:pt x="312" y="59"/>
                  <a:pt x="310" y="60"/>
                </a:cubicBezTo>
                <a:cubicBezTo>
                  <a:pt x="309" y="57"/>
                  <a:pt x="314" y="53"/>
                  <a:pt x="315" y="51"/>
                </a:cubicBezTo>
                <a:cubicBezTo>
                  <a:pt x="316" y="49"/>
                  <a:pt x="316" y="47"/>
                  <a:pt x="318" y="46"/>
                </a:cubicBezTo>
                <a:cubicBezTo>
                  <a:pt x="318" y="45"/>
                  <a:pt x="321" y="44"/>
                  <a:pt x="321" y="46"/>
                </a:cubicBezTo>
                <a:cubicBezTo>
                  <a:pt x="324" y="45"/>
                  <a:pt x="325" y="43"/>
                  <a:pt x="328" y="43"/>
                </a:cubicBezTo>
                <a:cubicBezTo>
                  <a:pt x="330" y="42"/>
                  <a:pt x="337" y="41"/>
                  <a:pt x="337" y="44"/>
                </a:cubicBezTo>
                <a:cubicBezTo>
                  <a:pt x="340" y="42"/>
                  <a:pt x="344" y="43"/>
                  <a:pt x="348" y="44"/>
                </a:cubicBezTo>
                <a:cubicBezTo>
                  <a:pt x="347" y="43"/>
                  <a:pt x="347" y="43"/>
                  <a:pt x="347" y="43"/>
                </a:cubicBezTo>
                <a:cubicBezTo>
                  <a:pt x="346" y="41"/>
                  <a:pt x="345" y="42"/>
                  <a:pt x="343" y="41"/>
                </a:cubicBezTo>
                <a:cubicBezTo>
                  <a:pt x="343" y="38"/>
                  <a:pt x="343" y="37"/>
                  <a:pt x="340" y="36"/>
                </a:cubicBezTo>
                <a:cubicBezTo>
                  <a:pt x="339" y="35"/>
                  <a:pt x="338" y="35"/>
                  <a:pt x="338" y="34"/>
                </a:cubicBezTo>
                <a:cubicBezTo>
                  <a:pt x="337" y="34"/>
                  <a:pt x="337" y="35"/>
                  <a:pt x="337" y="35"/>
                </a:cubicBezTo>
                <a:cubicBezTo>
                  <a:pt x="334" y="31"/>
                  <a:pt x="329" y="34"/>
                  <a:pt x="326" y="34"/>
                </a:cubicBezTo>
                <a:cubicBezTo>
                  <a:pt x="322" y="34"/>
                  <a:pt x="318" y="36"/>
                  <a:pt x="314" y="36"/>
                </a:cubicBezTo>
                <a:cubicBezTo>
                  <a:pt x="314" y="31"/>
                  <a:pt x="309" y="32"/>
                  <a:pt x="306" y="32"/>
                </a:cubicBezTo>
                <a:cubicBezTo>
                  <a:pt x="305" y="30"/>
                  <a:pt x="308" y="28"/>
                  <a:pt x="309" y="27"/>
                </a:cubicBezTo>
                <a:cubicBezTo>
                  <a:pt x="311" y="25"/>
                  <a:pt x="311" y="26"/>
                  <a:pt x="313" y="25"/>
                </a:cubicBezTo>
                <a:cubicBezTo>
                  <a:pt x="313" y="25"/>
                  <a:pt x="313" y="25"/>
                  <a:pt x="313" y="25"/>
                </a:cubicBezTo>
                <a:cubicBezTo>
                  <a:pt x="312" y="25"/>
                  <a:pt x="310" y="24"/>
                  <a:pt x="309" y="24"/>
                </a:cubicBezTo>
                <a:cubicBezTo>
                  <a:pt x="307" y="25"/>
                  <a:pt x="306" y="27"/>
                  <a:pt x="304" y="28"/>
                </a:cubicBezTo>
                <a:cubicBezTo>
                  <a:pt x="302" y="29"/>
                  <a:pt x="300" y="31"/>
                  <a:pt x="297" y="32"/>
                </a:cubicBezTo>
                <a:cubicBezTo>
                  <a:pt x="296" y="33"/>
                  <a:pt x="294" y="33"/>
                  <a:pt x="293" y="33"/>
                </a:cubicBezTo>
                <a:cubicBezTo>
                  <a:pt x="292" y="33"/>
                  <a:pt x="291" y="34"/>
                  <a:pt x="290" y="34"/>
                </a:cubicBezTo>
                <a:cubicBezTo>
                  <a:pt x="285" y="35"/>
                  <a:pt x="289" y="32"/>
                  <a:pt x="289" y="30"/>
                </a:cubicBezTo>
                <a:cubicBezTo>
                  <a:pt x="286" y="29"/>
                  <a:pt x="283" y="32"/>
                  <a:pt x="280" y="33"/>
                </a:cubicBezTo>
                <a:cubicBezTo>
                  <a:pt x="279" y="33"/>
                  <a:pt x="275" y="35"/>
                  <a:pt x="276" y="32"/>
                </a:cubicBezTo>
                <a:cubicBezTo>
                  <a:pt x="276" y="31"/>
                  <a:pt x="281" y="29"/>
                  <a:pt x="282" y="28"/>
                </a:cubicBezTo>
                <a:cubicBezTo>
                  <a:pt x="284" y="25"/>
                  <a:pt x="285" y="23"/>
                  <a:pt x="288" y="22"/>
                </a:cubicBezTo>
                <a:cubicBezTo>
                  <a:pt x="291" y="20"/>
                  <a:pt x="293" y="19"/>
                  <a:pt x="296" y="18"/>
                </a:cubicBezTo>
                <a:cubicBezTo>
                  <a:pt x="296" y="18"/>
                  <a:pt x="295" y="18"/>
                  <a:pt x="295" y="18"/>
                </a:cubicBezTo>
                <a:cubicBezTo>
                  <a:pt x="294" y="18"/>
                  <a:pt x="293" y="17"/>
                  <a:pt x="293" y="17"/>
                </a:cubicBezTo>
                <a:cubicBezTo>
                  <a:pt x="291" y="16"/>
                  <a:pt x="288" y="18"/>
                  <a:pt x="287" y="16"/>
                </a:cubicBezTo>
                <a:cubicBezTo>
                  <a:pt x="286" y="16"/>
                  <a:pt x="286" y="15"/>
                  <a:pt x="285" y="15"/>
                </a:cubicBezTo>
                <a:cubicBezTo>
                  <a:pt x="284" y="15"/>
                  <a:pt x="283" y="17"/>
                  <a:pt x="282" y="17"/>
                </a:cubicBezTo>
                <a:cubicBezTo>
                  <a:pt x="280" y="18"/>
                  <a:pt x="279" y="16"/>
                  <a:pt x="278" y="15"/>
                </a:cubicBezTo>
                <a:cubicBezTo>
                  <a:pt x="277" y="15"/>
                  <a:pt x="277" y="15"/>
                  <a:pt x="276" y="14"/>
                </a:cubicBezTo>
                <a:cubicBezTo>
                  <a:pt x="276" y="14"/>
                  <a:pt x="276" y="14"/>
                  <a:pt x="276" y="13"/>
                </a:cubicBezTo>
                <a:cubicBezTo>
                  <a:pt x="274" y="13"/>
                  <a:pt x="275" y="14"/>
                  <a:pt x="274" y="15"/>
                </a:cubicBezTo>
                <a:cubicBezTo>
                  <a:pt x="273" y="16"/>
                  <a:pt x="273" y="14"/>
                  <a:pt x="272" y="13"/>
                </a:cubicBezTo>
                <a:cubicBezTo>
                  <a:pt x="272" y="12"/>
                  <a:pt x="271" y="12"/>
                  <a:pt x="270" y="12"/>
                </a:cubicBezTo>
                <a:cubicBezTo>
                  <a:pt x="269" y="11"/>
                  <a:pt x="268" y="9"/>
                  <a:pt x="266" y="10"/>
                </a:cubicBezTo>
                <a:cubicBezTo>
                  <a:pt x="265" y="10"/>
                  <a:pt x="265" y="11"/>
                  <a:pt x="263" y="11"/>
                </a:cubicBezTo>
                <a:cubicBezTo>
                  <a:pt x="262" y="11"/>
                  <a:pt x="262" y="11"/>
                  <a:pt x="261" y="10"/>
                </a:cubicBezTo>
                <a:cubicBezTo>
                  <a:pt x="261" y="9"/>
                  <a:pt x="259" y="10"/>
                  <a:pt x="258" y="10"/>
                </a:cubicBezTo>
                <a:cubicBezTo>
                  <a:pt x="257" y="9"/>
                  <a:pt x="257" y="9"/>
                  <a:pt x="256" y="9"/>
                </a:cubicBezTo>
                <a:cubicBezTo>
                  <a:pt x="256" y="9"/>
                  <a:pt x="255" y="9"/>
                  <a:pt x="255" y="9"/>
                </a:cubicBezTo>
                <a:cubicBezTo>
                  <a:pt x="253" y="8"/>
                  <a:pt x="253" y="5"/>
                  <a:pt x="253" y="4"/>
                </a:cubicBezTo>
                <a:cubicBezTo>
                  <a:pt x="252" y="3"/>
                  <a:pt x="253" y="2"/>
                  <a:pt x="252" y="1"/>
                </a:cubicBezTo>
                <a:cubicBezTo>
                  <a:pt x="252" y="1"/>
                  <a:pt x="249" y="0"/>
                  <a:pt x="249" y="1"/>
                </a:cubicBezTo>
                <a:cubicBezTo>
                  <a:pt x="249" y="1"/>
                  <a:pt x="249" y="5"/>
                  <a:pt x="249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5"/>
                  <a:pt x="16" y="5"/>
                  <a:pt x="16" y="6"/>
                </a:cubicBezTo>
                <a:cubicBezTo>
                  <a:pt x="17" y="7"/>
                  <a:pt x="17" y="7"/>
                  <a:pt x="17" y="8"/>
                </a:cubicBezTo>
                <a:cubicBezTo>
                  <a:pt x="17" y="9"/>
                  <a:pt x="18" y="9"/>
                  <a:pt x="18" y="10"/>
                </a:cubicBezTo>
                <a:cubicBezTo>
                  <a:pt x="18" y="11"/>
                  <a:pt x="17" y="11"/>
                  <a:pt x="17" y="12"/>
                </a:cubicBezTo>
                <a:cubicBezTo>
                  <a:pt x="17" y="13"/>
                  <a:pt x="17" y="14"/>
                  <a:pt x="16" y="15"/>
                </a:cubicBezTo>
                <a:cubicBezTo>
                  <a:pt x="16" y="16"/>
                  <a:pt x="14" y="16"/>
                  <a:pt x="13" y="16"/>
                </a:cubicBezTo>
                <a:cubicBezTo>
                  <a:pt x="12" y="16"/>
                  <a:pt x="12" y="15"/>
                  <a:pt x="11" y="15"/>
                </a:cubicBezTo>
                <a:cubicBezTo>
                  <a:pt x="10" y="15"/>
                  <a:pt x="9" y="16"/>
                  <a:pt x="8" y="16"/>
                </a:cubicBezTo>
                <a:cubicBezTo>
                  <a:pt x="7" y="15"/>
                  <a:pt x="6" y="15"/>
                  <a:pt x="5" y="14"/>
                </a:cubicBezTo>
                <a:cubicBezTo>
                  <a:pt x="4" y="14"/>
                  <a:pt x="2" y="13"/>
                  <a:pt x="1" y="13"/>
                </a:cubicBezTo>
                <a:cubicBezTo>
                  <a:pt x="0" y="13"/>
                  <a:pt x="0" y="14"/>
                  <a:pt x="0" y="15"/>
                </a:cubicBezTo>
                <a:cubicBezTo>
                  <a:pt x="0" y="16"/>
                  <a:pt x="0" y="17"/>
                  <a:pt x="1" y="18"/>
                </a:cubicBezTo>
                <a:cubicBezTo>
                  <a:pt x="2" y="20"/>
                  <a:pt x="3" y="20"/>
                  <a:pt x="3" y="22"/>
                </a:cubicBezTo>
                <a:cubicBezTo>
                  <a:pt x="3" y="23"/>
                  <a:pt x="3" y="24"/>
                  <a:pt x="4" y="25"/>
                </a:cubicBezTo>
                <a:cubicBezTo>
                  <a:pt x="4" y="26"/>
                  <a:pt x="5" y="27"/>
                  <a:pt x="5" y="27"/>
                </a:cubicBezTo>
                <a:cubicBezTo>
                  <a:pt x="5" y="28"/>
                  <a:pt x="5" y="29"/>
                  <a:pt x="5" y="30"/>
                </a:cubicBezTo>
                <a:cubicBezTo>
                  <a:pt x="5" y="31"/>
                  <a:pt x="5" y="32"/>
                  <a:pt x="6" y="33"/>
                </a:cubicBezTo>
                <a:cubicBezTo>
                  <a:pt x="6" y="35"/>
                  <a:pt x="5" y="37"/>
                  <a:pt x="6" y="39"/>
                </a:cubicBezTo>
                <a:cubicBezTo>
                  <a:pt x="6" y="40"/>
                  <a:pt x="7" y="40"/>
                  <a:pt x="7" y="42"/>
                </a:cubicBezTo>
                <a:cubicBezTo>
                  <a:pt x="7" y="44"/>
                  <a:pt x="7" y="46"/>
                  <a:pt x="7" y="49"/>
                </a:cubicBezTo>
                <a:cubicBezTo>
                  <a:pt x="7" y="50"/>
                  <a:pt x="7" y="51"/>
                  <a:pt x="6" y="52"/>
                </a:cubicBezTo>
                <a:cubicBezTo>
                  <a:pt x="6" y="53"/>
                  <a:pt x="6" y="54"/>
                  <a:pt x="6" y="56"/>
                </a:cubicBezTo>
                <a:cubicBezTo>
                  <a:pt x="6" y="58"/>
                  <a:pt x="6" y="60"/>
                  <a:pt x="5" y="63"/>
                </a:cubicBezTo>
                <a:cubicBezTo>
                  <a:pt x="5" y="64"/>
                  <a:pt x="5" y="65"/>
                  <a:pt x="5" y="67"/>
                </a:cubicBezTo>
                <a:cubicBezTo>
                  <a:pt x="5" y="68"/>
                  <a:pt x="5" y="69"/>
                  <a:pt x="4" y="71"/>
                </a:cubicBezTo>
                <a:cubicBezTo>
                  <a:pt x="4" y="72"/>
                  <a:pt x="3" y="73"/>
                  <a:pt x="3" y="74"/>
                </a:cubicBezTo>
                <a:cubicBezTo>
                  <a:pt x="3" y="76"/>
                  <a:pt x="3" y="77"/>
                  <a:pt x="2" y="78"/>
                </a:cubicBezTo>
                <a:cubicBezTo>
                  <a:pt x="2" y="78"/>
                  <a:pt x="2" y="79"/>
                  <a:pt x="2" y="80"/>
                </a:cubicBezTo>
                <a:cubicBezTo>
                  <a:pt x="2" y="81"/>
                  <a:pt x="3" y="81"/>
                  <a:pt x="3" y="82"/>
                </a:cubicBezTo>
                <a:cubicBezTo>
                  <a:pt x="3" y="84"/>
                  <a:pt x="2" y="84"/>
                  <a:pt x="3" y="86"/>
                </a:cubicBezTo>
                <a:cubicBezTo>
                  <a:pt x="3" y="87"/>
                  <a:pt x="4" y="88"/>
                  <a:pt x="4" y="89"/>
                </a:cubicBezTo>
                <a:cubicBezTo>
                  <a:pt x="4" y="89"/>
                  <a:pt x="4" y="92"/>
                  <a:pt x="4" y="92"/>
                </a:cubicBezTo>
                <a:cubicBezTo>
                  <a:pt x="6" y="92"/>
                  <a:pt x="6" y="96"/>
                  <a:pt x="5" y="97"/>
                </a:cubicBezTo>
                <a:cubicBezTo>
                  <a:pt x="5" y="98"/>
                  <a:pt x="5" y="99"/>
                  <a:pt x="5" y="99"/>
                </a:cubicBezTo>
                <a:cubicBezTo>
                  <a:pt x="5" y="103"/>
                  <a:pt x="2" y="105"/>
                  <a:pt x="3" y="108"/>
                </a:cubicBezTo>
                <a:cubicBezTo>
                  <a:pt x="4" y="110"/>
                  <a:pt x="5" y="110"/>
                  <a:pt x="6" y="111"/>
                </a:cubicBezTo>
                <a:cubicBezTo>
                  <a:pt x="7" y="112"/>
                  <a:pt x="8" y="114"/>
                  <a:pt x="8" y="116"/>
                </a:cubicBezTo>
                <a:cubicBezTo>
                  <a:pt x="8" y="117"/>
                  <a:pt x="7" y="118"/>
                  <a:pt x="8" y="120"/>
                </a:cubicBezTo>
                <a:cubicBezTo>
                  <a:pt x="8" y="121"/>
                  <a:pt x="9" y="121"/>
                  <a:pt x="9" y="122"/>
                </a:cubicBezTo>
                <a:cubicBezTo>
                  <a:pt x="9" y="123"/>
                  <a:pt x="9" y="123"/>
                  <a:pt x="9" y="124"/>
                </a:cubicBezTo>
                <a:cubicBezTo>
                  <a:pt x="10" y="124"/>
                  <a:pt x="11" y="125"/>
                  <a:pt x="11" y="126"/>
                </a:cubicBezTo>
                <a:cubicBezTo>
                  <a:pt x="12" y="127"/>
                  <a:pt x="14" y="129"/>
                  <a:pt x="15" y="130"/>
                </a:cubicBezTo>
                <a:cubicBezTo>
                  <a:pt x="15" y="131"/>
                  <a:pt x="14" y="132"/>
                  <a:pt x="15" y="133"/>
                </a:cubicBezTo>
                <a:cubicBezTo>
                  <a:pt x="15" y="134"/>
                  <a:pt x="15" y="133"/>
                  <a:pt x="16" y="133"/>
                </a:cubicBezTo>
                <a:cubicBezTo>
                  <a:pt x="16" y="133"/>
                  <a:pt x="16" y="134"/>
                  <a:pt x="17" y="134"/>
                </a:cubicBezTo>
                <a:cubicBezTo>
                  <a:pt x="18" y="135"/>
                  <a:pt x="19" y="135"/>
                  <a:pt x="19" y="133"/>
                </a:cubicBezTo>
                <a:cubicBezTo>
                  <a:pt x="19" y="133"/>
                  <a:pt x="19" y="132"/>
                  <a:pt x="19" y="132"/>
                </a:cubicBezTo>
                <a:cubicBezTo>
                  <a:pt x="19" y="132"/>
                  <a:pt x="20" y="132"/>
                  <a:pt x="20" y="132"/>
                </a:cubicBezTo>
                <a:cubicBezTo>
                  <a:pt x="19" y="133"/>
                  <a:pt x="20" y="135"/>
                  <a:pt x="21" y="135"/>
                </a:cubicBezTo>
                <a:cubicBezTo>
                  <a:pt x="21" y="135"/>
                  <a:pt x="20" y="136"/>
                  <a:pt x="21" y="136"/>
                </a:cubicBezTo>
                <a:cubicBezTo>
                  <a:pt x="21" y="136"/>
                  <a:pt x="21" y="136"/>
                  <a:pt x="22" y="136"/>
                </a:cubicBezTo>
                <a:cubicBezTo>
                  <a:pt x="22" y="137"/>
                  <a:pt x="22" y="137"/>
                  <a:pt x="22" y="138"/>
                </a:cubicBezTo>
                <a:cubicBezTo>
                  <a:pt x="21" y="138"/>
                  <a:pt x="21" y="138"/>
                  <a:pt x="20" y="137"/>
                </a:cubicBezTo>
                <a:cubicBezTo>
                  <a:pt x="20" y="136"/>
                  <a:pt x="20" y="135"/>
                  <a:pt x="19" y="135"/>
                </a:cubicBezTo>
                <a:cubicBezTo>
                  <a:pt x="19" y="137"/>
                  <a:pt x="19" y="138"/>
                  <a:pt x="19" y="139"/>
                </a:cubicBezTo>
                <a:cubicBezTo>
                  <a:pt x="20" y="141"/>
                  <a:pt x="20" y="142"/>
                  <a:pt x="21" y="143"/>
                </a:cubicBezTo>
                <a:cubicBezTo>
                  <a:pt x="22" y="144"/>
                  <a:pt x="23" y="144"/>
                  <a:pt x="24" y="145"/>
                </a:cubicBezTo>
                <a:cubicBezTo>
                  <a:pt x="25" y="146"/>
                  <a:pt x="25" y="148"/>
                  <a:pt x="23" y="148"/>
                </a:cubicBezTo>
                <a:cubicBezTo>
                  <a:pt x="23" y="150"/>
                  <a:pt x="25" y="152"/>
                  <a:pt x="27" y="154"/>
                </a:cubicBezTo>
                <a:cubicBezTo>
                  <a:pt x="27" y="154"/>
                  <a:pt x="28" y="155"/>
                  <a:pt x="28" y="155"/>
                </a:cubicBezTo>
                <a:cubicBezTo>
                  <a:pt x="28" y="156"/>
                  <a:pt x="28" y="156"/>
                  <a:pt x="29" y="157"/>
                </a:cubicBezTo>
                <a:cubicBezTo>
                  <a:pt x="29" y="157"/>
                  <a:pt x="30" y="158"/>
                  <a:pt x="30" y="158"/>
                </a:cubicBezTo>
                <a:cubicBezTo>
                  <a:pt x="31" y="159"/>
                  <a:pt x="31" y="159"/>
                  <a:pt x="31" y="160"/>
                </a:cubicBezTo>
                <a:cubicBezTo>
                  <a:pt x="32" y="160"/>
                  <a:pt x="32" y="161"/>
                  <a:pt x="33" y="162"/>
                </a:cubicBezTo>
                <a:cubicBezTo>
                  <a:pt x="33" y="163"/>
                  <a:pt x="35" y="164"/>
                  <a:pt x="35" y="163"/>
                </a:cubicBezTo>
                <a:cubicBezTo>
                  <a:pt x="35" y="165"/>
                  <a:pt x="35" y="166"/>
                  <a:pt x="35" y="168"/>
                </a:cubicBezTo>
                <a:cubicBezTo>
                  <a:pt x="35" y="169"/>
                  <a:pt x="34" y="169"/>
                  <a:pt x="35" y="170"/>
                </a:cubicBezTo>
                <a:cubicBezTo>
                  <a:pt x="37" y="171"/>
                  <a:pt x="38" y="170"/>
                  <a:pt x="40" y="170"/>
                </a:cubicBezTo>
                <a:cubicBezTo>
                  <a:pt x="41" y="171"/>
                  <a:pt x="42" y="171"/>
                  <a:pt x="44" y="171"/>
                </a:cubicBezTo>
                <a:cubicBezTo>
                  <a:pt x="44" y="171"/>
                  <a:pt x="45" y="171"/>
                  <a:pt x="46" y="172"/>
                </a:cubicBezTo>
                <a:cubicBezTo>
                  <a:pt x="47" y="173"/>
                  <a:pt x="46" y="174"/>
                  <a:pt x="48" y="174"/>
                </a:cubicBezTo>
                <a:cubicBezTo>
                  <a:pt x="49" y="175"/>
                  <a:pt x="52" y="174"/>
                  <a:pt x="53" y="175"/>
                </a:cubicBezTo>
                <a:cubicBezTo>
                  <a:pt x="54" y="176"/>
                  <a:pt x="53" y="177"/>
                  <a:pt x="54" y="177"/>
                </a:cubicBezTo>
                <a:cubicBezTo>
                  <a:pt x="54" y="178"/>
                  <a:pt x="55" y="178"/>
                  <a:pt x="56" y="178"/>
                </a:cubicBezTo>
                <a:cubicBezTo>
                  <a:pt x="56" y="178"/>
                  <a:pt x="57" y="179"/>
                  <a:pt x="58" y="179"/>
                </a:cubicBezTo>
                <a:cubicBezTo>
                  <a:pt x="59" y="180"/>
                  <a:pt x="61" y="181"/>
                  <a:pt x="62" y="183"/>
                </a:cubicBezTo>
                <a:cubicBezTo>
                  <a:pt x="63" y="183"/>
                  <a:pt x="63" y="184"/>
                  <a:pt x="63" y="185"/>
                </a:cubicBezTo>
                <a:cubicBezTo>
                  <a:pt x="63" y="186"/>
                  <a:pt x="63" y="187"/>
                  <a:pt x="63" y="188"/>
                </a:cubicBezTo>
                <a:cubicBezTo>
                  <a:pt x="64" y="189"/>
                  <a:pt x="64" y="188"/>
                  <a:pt x="64" y="189"/>
                </a:cubicBezTo>
                <a:cubicBezTo>
                  <a:pt x="64" y="190"/>
                  <a:pt x="64" y="190"/>
                  <a:pt x="64" y="190"/>
                </a:cubicBezTo>
                <a:cubicBezTo>
                  <a:pt x="70" y="189"/>
                  <a:pt x="84" y="188"/>
                  <a:pt x="84" y="188"/>
                </a:cubicBezTo>
                <a:lnTo>
                  <a:pt x="85" y="190"/>
                </a:lnTo>
                <a:close/>
              </a:path>
            </a:pathLst>
          </a:custGeom>
          <a:solidFill>
            <a:srgbClr val="FF0000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38" name="Freeform 487"/>
          <p:cNvSpPr>
            <a:spLocks/>
          </p:cNvSpPr>
          <p:nvPr/>
        </p:nvSpPr>
        <p:spPr bwMode="auto">
          <a:xfrm>
            <a:off x="8104007" y="3018066"/>
            <a:ext cx="725647" cy="474600"/>
          </a:xfrm>
          <a:custGeom>
            <a:avLst/>
            <a:gdLst>
              <a:gd name="T0" fmla="*/ 225 w 257"/>
              <a:gd name="T1" fmla="*/ 152 h 168"/>
              <a:gd name="T2" fmla="*/ 224 w 257"/>
              <a:gd name="T3" fmla="*/ 139 h 168"/>
              <a:gd name="T4" fmla="*/ 246 w 257"/>
              <a:gd name="T5" fmla="*/ 133 h 168"/>
              <a:gd name="T6" fmla="*/ 250 w 257"/>
              <a:gd name="T7" fmla="*/ 121 h 168"/>
              <a:gd name="T8" fmla="*/ 244 w 257"/>
              <a:gd name="T9" fmla="*/ 105 h 168"/>
              <a:gd name="T10" fmla="*/ 225 w 257"/>
              <a:gd name="T11" fmla="*/ 121 h 168"/>
              <a:gd name="T12" fmla="*/ 218 w 257"/>
              <a:gd name="T13" fmla="*/ 132 h 168"/>
              <a:gd name="T14" fmla="*/ 206 w 257"/>
              <a:gd name="T15" fmla="*/ 133 h 168"/>
              <a:gd name="T16" fmla="*/ 190 w 257"/>
              <a:gd name="T17" fmla="*/ 135 h 168"/>
              <a:gd name="T18" fmla="*/ 180 w 257"/>
              <a:gd name="T19" fmla="*/ 129 h 168"/>
              <a:gd name="T20" fmla="*/ 171 w 257"/>
              <a:gd name="T21" fmla="*/ 117 h 168"/>
              <a:gd name="T22" fmla="*/ 163 w 257"/>
              <a:gd name="T23" fmla="*/ 93 h 168"/>
              <a:gd name="T24" fmla="*/ 168 w 257"/>
              <a:gd name="T25" fmla="*/ 65 h 168"/>
              <a:gd name="T26" fmla="*/ 151 w 257"/>
              <a:gd name="T27" fmla="*/ 57 h 168"/>
              <a:gd name="T28" fmla="*/ 139 w 257"/>
              <a:gd name="T29" fmla="*/ 36 h 168"/>
              <a:gd name="T30" fmla="*/ 113 w 257"/>
              <a:gd name="T31" fmla="*/ 34 h 168"/>
              <a:gd name="T32" fmla="*/ 93 w 257"/>
              <a:gd name="T33" fmla="*/ 12 h 168"/>
              <a:gd name="T34" fmla="*/ 51 w 257"/>
              <a:gd name="T35" fmla="*/ 14 h 168"/>
              <a:gd name="T36" fmla="*/ 2 w 257"/>
              <a:gd name="T37" fmla="*/ 6 h 168"/>
              <a:gd name="T38" fmla="*/ 6 w 257"/>
              <a:gd name="T39" fmla="*/ 14 h 168"/>
              <a:gd name="T40" fmla="*/ 11 w 257"/>
              <a:gd name="T41" fmla="*/ 25 h 168"/>
              <a:gd name="T42" fmla="*/ 19 w 257"/>
              <a:gd name="T43" fmla="*/ 33 h 168"/>
              <a:gd name="T44" fmla="*/ 23 w 257"/>
              <a:gd name="T45" fmla="*/ 48 h 168"/>
              <a:gd name="T46" fmla="*/ 23 w 257"/>
              <a:gd name="T47" fmla="*/ 54 h 168"/>
              <a:gd name="T48" fmla="*/ 31 w 257"/>
              <a:gd name="T49" fmla="*/ 58 h 168"/>
              <a:gd name="T50" fmla="*/ 41 w 257"/>
              <a:gd name="T51" fmla="*/ 76 h 168"/>
              <a:gd name="T52" fmla="*/ 54 w 257"/>
              <a:gd name="T53" fmla="*/ 85 h 168"/>
              <a:gd name="T54" fmla="*/ 65 w 257"/>
              <a:gd name="T55" fmla="*/ 89 h 168"/>
              <a:gd name="T56" fmla="*/ 58 w 257"/>
              <a:gd name="T57" fmla="*/ 80 h 168"/>
              <a:gd name="T58" fmla="*/ 49 w 257"/>
              <a:gd name="T59" fmla="*/ 66 h 168"/>
              <a:gd name="T60" fmla="*/ 44 w 257"/>
              <a:gd name="T61" fmla="*/ 55 h 168"/>
              <a:gd name="T62" fmla="*/ 35 w 257"/>
              <a:gd name="T63" fmla="*/ 41 h 168"/>
              <a:gd name="T64" fmla="*/ 21 w 257"/>
              <a:gd name="T65" fmla="*/ 25 h 168"/>
              <a:gd name="T66" fmla="*/ 23 w 257"/>
              <a:gd name="T67" fmla="*/ 11 h 168"/>
              <a:gd name="T68" fmla="*/ 34 w 257"/>
              <a:gd name="T69" fmla="*/ 19 h 168"/>
              <a:gd name="T70" fmla="*/ 40 w 257"/>
              <a:gd name="T71" fmla="*/ 31 h 168"/>
              <a:gd name="T72" fmla="*/ 39 w 257"/>
              <a:gd name="T73" fmla="*/ 38 h 168"/>
              <a:gd name="T74" fmla="*/ 46 w 257"/>
              <a:gd name="T75" fmla="*/ 42 h 168"/>
              <a:gd name="T76" fmla="*/ 56 w 257"/>
              <a:gd name="T77" fmla="*/ 52 h 168"/>
              <a:gd name="T78" fmla="*/ 68 w 257"/>
              <a:gd name="T79" fmla="*/ 69 h 168"/>
              <a:gd name="T80" fmla="*/ 76 w 257"/>
              <a:gd name="T81" fmla="*/ 76 h 168"/>
              <a:gd name="T82" fmla="*/ 95 w 257"/>
              <a:gd name="T83" fmla="*/ 96 h 168"/>
              <a:gd name="T84" fmla="*/ 98 w 257"/>
              <a:gd name="T85" fmla="*/ 104 h 168"/>
              <a:gd name="T86" fmla="*/ 97 w 257"/>
              <a:gd name="T87" fmla="*/ 115 h 168"/>
              <a:gd name="T88" fmla="*/ 103 w 257"/>
              <a:gd name="T89" fmla="*/ 126 h 168"/>
              <a:gd name="T90" fmla="*/ 128 w 257"/>
              <a:gd name="T91" fmla="*/ 138 h 168"/>
              <a:gd name="T92" fmla="*/ 134 w 257"/>
              <a:gd name="T93" fmla="*/ 142 h 168"/>
              <a:gd name="T94" fmla="*/ 152 w 257"/>
              <a:gd name="T95" fmla="*/ 150 h 168"/>
              <a:gd name="T96" fmla="*/ 172 w 257"/>
              <a:gd name="T97" fmla="*/ 158 h 168"/>
              <a:gd name="T98" fmla="*/ 195 w 257"/>
              <a:gd name="T99" fmla="*/ 155 h 168"/>
              <a:gd name="T100" fmla="*/ 210 w 257"/>
              <a:gd name="T101" fmla="*/ 16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57" h="168">
                <a:moveTo>
                  <a:pt x="211" y="163"/>
                </a:moveTo>
                <a:cubicBezTo>
                  <a:pt x="211" y="162"/>
                  <a:pt x="211" y="161"/>
                  <a:pt x="211" y="160"/>
                </a:cubicBezTo>
                <a:cubicBezTo>
                  <a:pt x="211" y="159"/>
                  <a:pt x="212" y="158"/>
                  <a:pt x="213" y="157"/>
                </a:cubicBezTo>
                <a:cubicBezTo>
                  <a:pt x="215" y="154"/>
                  <a:pt x="217" y="155"/>
                  <a:pt x="220" y="155"/>
                </a:cubicBezTo>
                <a:cubicBezTo>
                  <a:pt x="223" y="155"/>
                  <a:pt x="226" y="155"/>
                  <a:pt x="225" y="152"/>
                </a:cubicBezTo>
                <a:cubicBezTo>
                  <a:pt x="225" y="151"/>
                  <a:pt x="223" y="149"/>
                  <a:pt x="222" y="148"/>
                </a:cubicBezTo>
                <a:cubicBezTo>
                  <a:pt x="220" y="147"/>
                  <a:pt x="218" y="146"/>
                  <a:pt x="217" y="144"/>
                </a:cubicBezTo>
                <a:cubicBezTo>
                  <a:pt x="218" y="144"/>
                  <a:pt x="219" y="144"/>
                  <a:pt x="220" y="144"/>
                </a:cubicBezTo>
                <a:cubicBezTo>
                  <a:pt x="220" y="143"/>
                  <a:pt x="220" y="142"/>
                  <a:pt x="220" y="141"/>
                </a:cubicBezTo>
                <a:cubicBezTo>
                  <a:pt x="221" y="139"/>
                  <a:pt x="221" y="139"/>
                  <a:pt x="224" y="139"/>
                </a:cubicBezTo>
                <a:cubicBezTo>
                  <a:pt x="226" y="139"/>
                  <a:pt x="228" y="139"/>
                  <a:pt x="231" y="139"/>
                </a:cubicBezTo>
                <a:cubicBezTo>
                  <a:pt x="234" y="138"/>
                  <a:pt x="236" y="139"/>
                  <a:pt x="239" y="138"/>
                </a:cubicBezTo>
                <a:cubicBezTo>
                  <a:pt x="241" y="136"/>
                  <a:pt x="241" y="133"/>
                  <a:pt x="244" y="133"/>
                </a:cubicBezTo>
                <a:cubicBezTo>
                  <a:pt x="244" y="133"/>
                  <a:pt x="244" y="132"/>
                  <a:pt x="245" y="132"/>
                </a:cubicBezTo>
                <a:cubicBezTo>
                  <a:pt x="247" y="131"/>
                  <a:pt x="245" y="133"/>
                  <a:pt x="246" y="133"/>
                </a:cubicBezTo>
                <a:cubicBezTo>
                  <a:pt x="248" y="135"/>
                  <a:pt x="250" y="127"/>
                  <a:pt x="250" y="126"/>
                </a:cubicBezTo>
                <a:cubicBezTo>
                  <a:pt x="249" y="126"/>
                  <a:pt x="249" y="126"/>
                  <a:pt x="248" y="127"/>
                </a:cubicBezTo>
                <a:cubicBezTo>
                  <a:pt x="248" y="125"/>
                  <a:pt x="250" y="125"/>
                  <a:pt x="250" y="123"/>
                </a:cubicBezTo>
                <a:cubicBezTo>
                  <a:pt x="250" y="123"/>
                  <a:pt x="249" y="124"/>
                  <a:pt x="248" y="124"/>
                </a:cubicBezTo>
                <a:cubicBezTo>
                  <a:pt x="248" y="122"/>
                  <a:pt x="250" y="122"/>
                  <a:pt x="250" y="121"/>
                </a:cubicBezTo>
                <a:cubicBezTo>
                  <a:pt x="250" y="120"/>
                  <a:pt x="250" y="120"/>
                  <a:pt x="250" y="119"/>
                </a:cubicBezTo>
                <a:cubicBezTo>
                  <a:pt x="250" y="118"/>
                  <a:pt x="252" y="116"/>
                  <a:pt x="253" y="115"/>
                </a:cubicBezTo>
                <a:cubicBezTo>
                  <a:pt x="254" y="113"/>
                  <a:pt x="257" y="111"/>
                  <a:pt x="256" y="108"/>
                </a:cubicBezTo>
                <a:cubicBezTo>
                  <a:pt x="255" y="105"/>
                  <a:pt x="253" y="106"/>
                  <a:pt x="251" y="106"/>
                </a:cubicBezTo>
                <a:cubicBezTo>
                  <a:pt x="248" y="107"/>
                  <a:pt x="246" y="105"/>
                  <a:pt x="244" y="105"/>
                </a:cubicBezTo>
                <a:cubicBezTo>
                  <a:pt x="242" y="105"/>
                  <a:pt x="241" y="106"/>
                  <a:pt x="239" y="107"/>
                </a:cubicBezTo>
                <a:cubicBezTo>
                  <a:pt x="238" y="108"/>
                  <a:pt x="236" y="108"/>
                  <a:pt x="235" y="108"/>
                </a:cubicBezTo>
                <a:cubicBezTo>
                  <a:pt x="232" y="108"/>
                  <a:pt x="228" y="108"/>
                  <a:pt x="226" y="110"/>
                </a:cubicBezTo>
                <a:cubicBezTo>
                  <a:pt x="225" y="112"/>
                  <a:pt x="225" y="115"/>
                  <a:pt x="225" y="117"/>
                </a:cubicBezTo>
                <a:cubicBezTo>
                  <a:pt x="225" y="119"/>
                  <a:pt x="225" y="120"/>
                  <a:pt x="225" y="121"/>
                </a:cubicBezTo>
                <a:cubicBezTo>
                  <a:pt x="224" y="122"/>
                  <a:pt x="223" y="122"/>
                  <a:pt x="223" y="123"/>
                </a:cubicBezTo>
                <a:cubicBezTo>
                  <a:pt x="223" y="124"/>
                  <a:pt x="222" y="125"/>
                  <a:pt x="222" y="126"/>
                </a:cubicBezTo>
                <a:cubicBezTo>
                  <a:pt x="221" y="128"/>
                  <a:pt x="221" y="128"/>
                  <a:pt x="219" y="129"/>
                </a:cubicBezTo>
                <a:cubicBezTo>
                  <a:pt x="218" y="129"/>
                  <a:pt x="217" y="130"/>
                  <a:pt x="216" y="130"/>
                </a:cubicBezTo>
                <a:cubicBezTo>
                  <a:pt x="216" y="131"/>
                  <a:pt x="219" y="130"/>
                  <a:pt x="218" y="132"/>
                </a:cubicBezTo>
                <a:cubicBezTo>
                  <a:pt x="218" y="132"/>
                  <a:pt x="216" y="133"/>
                  <a:pt x="216" y="133"/>
                </a:cubicBezTo>
                <a:cubicBezTo>
                  <a:pt x="216" y="134"/>
                  <a:pt x="215" y="134"/>
                  <a:pt x="214" y="133"/>
                </a:cubicBezTo>
                <a:cubicBezTo>
                  <a:pt x="213" y="131"/>
                  <a:pt x="213" y="131"/>
                  <a:pt x="213" y="131"/>
                </a:cubicBezTo>
                <a:cubicBezTo>
                  <a:pt x="212" y="131"/>
                  <a:pt x="210" y="132"/>
                  <a:pt x="209" y="132"/>
                </a:cubicBezTo>
                <a:cubicBezTo>
                  <a:pt x="207" y="132"/>
                  <a:pt x="207" y="132"/>
                  <a:pt x="206" y="133"/>
                </a:cubicBezTo>
                <a:cubicBezTo>
                  <a:pt x="205" y="133"/>
                  <a:pt x="203" y="134"/>
                  <a:pt x="202" y="134"/>
                </a:cubicBezTo>
                <a:cubicBezTo>
                  <a:pt x="201" y="134"/>
                  <a:pt x="200" y="133"/>
                  <a:pt x="199" y="134"/>
                </a:cubicBezTo>
                <a:cubicBezTo>
                  <a:pt x="199" y="134"/>
                  <a:pt x="198" y="134"/>
                  <a:pt x="198" y="135"/>
                </a:cubicBezTo>
                <a:cubicBezTo>
                  <a:pt x="196" y="135"/>
                  <a:pt x="195" y="135"/>
                  <a:pt x="193" y="136"/>
                </a:cubicBezTo>
                <a:cubicBezTo>
                  <a:pt x="191" y="136"/>
                  <a:pt x="191" y="136"/>
                  <a:pt x="190" y="135"/>
                </a:cubicBezTo>
                <a:cubicBezTo>
                  <a:pt x="189" y="135"/>
                  <a:pt x="188" y="134"/>
                  <a:pt x="189" y="133"/>
                </a:cubicBezTo>
                <a:cubicBezTo>
                  <a:pt x="188" y="133"/>
                  <a:pt x="187" y="133"/>
                  <a:pt x="187" y="133"/>
                </a:cubicBezTo>
                <a:cubicBezTo>
                  <a:pt x="186" y="131"/>
                  <a:pt x="185" y="132"/>
                  <a:pt x="184" y="131"/>
                </a:cubicBezTo>
                <a:cubicBezTo>
                  <a:pt x="183" y="131"/>
                  <a:pt x="183" y="131"/>
                  <a:pt x="182" y="130"/>
                </a:cubicBezTo>
                <a:cubicBezTo>
                  <a:pt x="181" y="129"/>
                  <a:pt x="181" y="130"/>
                  <a:pt x="180" y="129"/>
                </a:cubicBezTo>
                <a:cubicBezTo>
                  <a:pt x="179" y="128"/>
                  <a:pt x="179" y="127"/>
                  <a:pt x="178" y="127"/>
                </a:cubicBezTo>
                <a:cubicBezTo>
                  <a:pt x="177" y="126"/>
                  <a:pt x="177" y="126"/>
                  <a:pt x="176" y="126"/>
                </a:cubicBezTo>
                <a:cubicBezTo>
                  <a:pt x="176" y="125"/>
                  <a:pt x="176" y="125"/>
                  <a:pt x="176" y="124"/>
                </a:cubicBezTo>
                <a:cubicBezTo>
                  <a:pt x="175" y="123"/>
                  <a:pt x="175" y="121"/>
                  <a:pt x="174" y="120"/>
                </a:cubicBezTo>
                <a:cubicBezTo>
                  <a:pt x="173" y="119"/>
                  <a:pt x="172" y="118"/>
                  <a:pt x="171" y="117"/>
                </a:cubicBezTo>
                <a:cubicBezTo>
                  <a:pt x="170" y="116"/>
                  <a:pt x="169" y="115"/>
                  <a:pt x="168" y="114"/>
                </a:cubicBezTo>
                <a:cubicBezTo>
                  <a:pt x="167" y="113"/>
                  <a:pt x="167" y="112"/>
                  <a:pt x="167" y="110"/>
                </a:cubicBezTo>
                <a:cubicBezTo>
                  <a:pt x="167" y="109"/>
                  <a:pt x="168" y="108"/>
                  <a:pt x="167" y="107"/>
                </a:cubicBezTo>
                <a:cubicBezTo>
                  <a:pt x="167" y="106"/>
                  <a:pt x="165" y="104"/>
                  <a:pt x="165" y="103"/>
                </a:cubicBezTo>
                <a:cubicBezTo>
                  <a:pt x="162" y="100"/>
                  <a:pt x="163" y="97"/>
                  <a:pt x="163" y="93"/>
                </a:cubicBezTo>
                <a:cubicBezTo>
                  <a:pt x="164" y="89"/>
                  <a:pt x="164" y="85"/>
                  <a:pt x="164" y="80"/>
                </a:cubicBezTo>
                <a:cubicBezTo>
                  <a:pt x="164" y="77"/>
                  <a:pt x="163" y="74"/>
                  <a:pt x="166" y="71"/>
                </a:cubicBezTo>
                <a:cubicBezTo>
                  <a:pt x="166" y="70"/>
                  <a:pt x="167" y="71"/>
                  <a:pt x="168" y="70"/>
                </a:cubicBezTo>
                <a:cubicBezTo>
                  <a:pt x="169" y="69"/>
                  <a:pt x="169" y="67"/>
                  <a:pt x="169" y="65"/>
                </a:cubicBezTo>
                <a:cubicBezTo>
                  <a:pt x="168" y="65"/>
                  <a:pt x="168" y="65"/>
                  <a:pt x="168" y="65"/>
                </a:cubicBezTo>
                <a:cubicBezTo>
                  <a:pt x="167" y="65"/>
                  <a:pt x="167" y="66"/>
                  <a:pt x="166" y="66"/>
                </a:cubicBezTo>
                <a:cubicBezTo>
                  <a:pt x="166" y="66"/>
                  <a:pt x="165" y="65"/>
                  <a:pt x="164" y="64"/>
                </a:cubicBezTo>
                <a:cubicBezTo>
                  <a:pt x="164" y="64"/>
                  <a:pt x="163" y="64"/>
                  <a:pt x="162" y="64"/>
                </a:cubicBezTo>
                <a:cubicBezTo>
                  <a:pt x="160" y="64"/>
                  <a:pt x="158" y="63"/>
                  <a:pt x="156" y="63"/>
                </a:cubicBezTo>
                <a:cubicBezTo>
                  <a:pt x="153" y="61"/>
                  <a:pt x="152" y="60"/>
                  <a:pt x="151" y="57"/>
                </a:cubicBezTo>
                <a:cubicBezTo>
                  <a:pt x="150" y="56"/>
                  <a:pt x="150" y="55"/>
                  <a:pt x="149" y="53"/>
                </a:cubicBezTo>
                <a:cubicBezTo>
                  <a:pt x="149" y="52"/>
                  <a:pt x="149" y="51"/>
                  <a:pt x="149" y="50"/>
                </a:cubicBezTo>
                <a:cubicBezTo>
                  <a:pt x="148" y="49"/>
                  <a:pt x="147" y="48"/>
                  <a:pt x="146" y="47"/>
                </a:cubicBezTo>
                <a:cubicBezTo>
                  <a:pt x="145" y="45"/>
                  <a:pt x="143" y="44"/>
                  <a:pt x="142" y="42"/>
                </a:cubicBezTo>
                <a:cubicBezTo>
                  <a:pt x="141" y="41"/>
                  <a:pt x="140" y="38"/>
                  <a:pt x="139" y="36"/>
                </a:cubicBezTo>
                <a:cubicBezTo>
                  <a:pt x="138" y="33"/>
                  <a:pt x="136" y="31"/>
                  <a:pt x="132" y="29"/>
                </a:cubicBezTo>
                <a:cubicBezTo>
                  <a:pt x="130" y="28"/>
                  <a:pt x="127" y="28"/>
                  <a:pt x="124" y="29"/>
                </a:cubicBezTo>
                <a:cubicBezTo>
                  <a:pt x="123" y="29"/>
                  <a:pt x="122" y="29"/>
                  <a:pt x="121" y="31"/>
                </a:cubicBezTo>
                <a:cubicBezTo>
                  <a:pt x="120" y="32"/>
                  <a:pt x="121" y="35"/>
                  <a:pt x="119" y="36"/>
                </a:cubicBezTo>
                <a:cubicBezTo>
                  <a:pt x="117" y="37"/>
                  <a:pt x="115" y="35"/>
                  <a:pt x="113" y="34"/>
                </a:cubicBezTo>
                <a:cubicBezTo>
                  <a:pt x="112" y="33"/>
                  <a:pt x="110" y="33"/>
                  <a:pt x="109" y="32"/>
                </a:cubicBezTo>
                <a:cubicBezTo>
                  <a:pt x="106" y="30"/>
                  <a:pt x="106" y="28"/>
                  <a:pt x="105" y="25"/>
                </a:cubicBezTo>
                <a:cubicBezTo>
                  <a:pt x="105" y="23"/>
                  <a:pt x="103" y="21"/>
                  <a:pt x="102" y="20"/>
                </a:cubicBezTo>
                <a:cubicBezTo>
                  <a:pt x="100" y="19"/>
                  <a:pt x="99" y="18"/>
                  <a:pt x="97" y="16"/>
                </a:cubicBezTo>
                <a:cubicBezTo>
                  <a:pt x="96" y="15"/>
                  <a:pt x="95" y="14"/>
                  <a:pt x="93" y="12"/>
                </a:cubicBezTo>
                <a:cubicBezTo>
                  <a:pt x="91" y="11"/>
                  <a:pt x="91" y="9"/>
                  <a:pt x="89" y="9"/>
                </a:cubicBezTo>
                <a:cubicBezTo>
                  <a:pt x="87" y="9"/>
                  <a:pt x="86" y="9"/>
                  <a:pt x="84" y="9"/>
                </a:cubicBezTo>
                <a:cubicBezTo>
                  <a:pt x="81" y="9"/>
                  <a:pt x="79" y="10"/>
                  <a:pt x="76" y="10"/>
                </a:cubicBezTo>
                <a:cubicBezTo>
                  <a:pt x="75" y="14"/>
                  <a:pt x="75" y="14"/>
                  <a:pt x="75" y="14"/>
                </a:cubicBezTo>
                <a:cubicBezTo>
                  <a:pt x="51" y="14"/>
                  <a:pt x="51" y="14"/>
                  <a:pt x="51" y="14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6" y="1"/>
                  <a:pt x="0" y="2"/>
                </a:cubicBezTo>
                <a:cubicBezTo>
                  <a:pt x="0" y="3"/>
                  <a:pt x="0" y="3"/>
                  <a:pt x="1" y="4"/>
                </a:cubicBezTo>
                <a:cubicBezTo>
                  <a:pt x="1" y="5"/>
                  <a:pt x="2" y="6"/>
                  <a:pt x="2" y="6"/>
                </a:cubicBezTo>
                <a:cubicBezTo>
                  <a:pt x="3" y="7"/>
                  <a:pt x="4" y="8"/>
                  <a:pt x="4" y="8"/>
                </a:cubicBezTo>
                <a:cubicBezTo>
                  <a:pt x="4" y="9"/>
                  <a:pt x="4" y="9"/>
                  <a:pt x="4" y="10"/>
                </a:cubicBezTo>
                <a:cubicBezTo>
                  <a:pt x="4" y="10"/>
                  <a:pt x="4" y="11"/>
                  <a:pt x="4" y="11"/>
                </a:cubicBezTo>
                <a:cubicBezTo>
                  <a:pt x="4" y="11"/>
                  <a:pt x="4" y="12"/>
                  <a:pt x="5" y="12"/>
                </a:cubicBezTo>
                <a:cubicBezTo>
                  <a:pt x="5" y="13"/>
                  <a:pt x="6" y="14"/>
                  <a:pt x="6" y="14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6"/>
                  <a:pt x="7" y="16"/>
                  <a:pt x="7" y="17"/>
                </a:cubicBezTo>
                <a:cubicBezTo>
                  <a:pt x="7" y="18"/>
                  <a:pt x="9" y="18"/>
                  <a:pt x="9" y="19"/>
                </a:cubicBezTo>
                <a:cubicBezTo>
                  <a:pt x="10" y="20"/>
                  <a:pt x="9" y="22"/>
                  <a:pt x="10" y="23"/>
                </a:cubicBezTo>
                <a:cubicBezTo>
                  <a:pt x="11" y="24"/>
                  <a:pt x="11" y="23"/>
                  <a:pt x="11" y="25"/>
                </a:cubicBezTo>
                <a:cubicBezTo>
                  <a:pt x="11" y="26"/>
                  <a:pt x="12" y="26"/>
                  <a:pt x="12" y="28"/>
                </a:cubicBezTo>
                <a:cubicBezTo>
                  <a:pt x="13" y="28"/>
                  <a:pt x="12" y="29"/>
                  <a:pt x="13" y="30"/>
                </a:cubicBezTo>
                <a:cubicBezTo>
                  <a:pt x="13" y="30"/>
                  <a:pt x="14" y="30"/>
                  <a:pt x="15" y="31"/>
                </a:cubicBezTo>
                <a:cubicBezTo>
                  <a:pt x="15" y="31"/>
                  <a:pt x="16" y="32"/>
                  <a:pt x="17" y="32"/>
                </a:cubicBezTo>
                <a:cubicBezTo>
                  <a:pt x="17" y="33"/>
                  <a:pt x="18" y="33"/>
                  <a:pt x="19" y="33"/>
                </a:cubicBezTo>
                <a:cubicBezTo>
                  <a:pt x="19" y="34"/>
                  <a:pt x="20" y="35"/>
                  <a:pt x="20" y="35"/>
                </a:cubicBezTo>
                <a:cubicBezTo>
                  <a:pt x="21" y="35"/>
                  <a:pt x="21" y="36"/>
                  <a:pt x="22" y="36"/>
                </a:cubicBezTo>
                <a:cubicBezTo>
                  <a:pt x="22" y="36"/>
                  <a:pt x="22" y="37"/>
                  <a:pt x="22" y="37"/>
                </a:cubicBezTo>
                <a:cubicBezTo>
                  <a:pt x="23" y="38"/>
                  <a:pt x="25" y="39"/>
                  <a:pt x="26" y="41"/>
                </a:cubicBezTo>
                <a:cubicBezTo>
                  <a:pt x="27" y="43"/>
                  <a:pt x="25" y="47"/>
                  <a:pt x="23" y="48"/>
                </a:cubicBezTo>
                <a:cubicBezTo>
                  <a:pt x="22" y="48"/>
                  <a:pt x="21" y="48"/>
                  <a:pt x="21" y="48"/>
                </a:cubicBezTo>
                <a:cubicBezTo>
                  <a:pt x="20" y="48"/>
                  <a:pt x="18" y="47"/>
                  <a:pt x="17" y="47"/>
                </a:cubicBezTo>
                <a:cubicBezTo>
                  <a:pt x="18" y="49"/>
                  <a:pt x="20" y="50"/>
                  <a:pt x="21" y="51"/>
                </a:cubicBezTo>
                <a:cubicBezTo>
                  <a:pt x="22" y="52"/>
                  <a:pt x="22" y="51"/>
                  <a:pt x="22" y="52"/>
                </a:cubicBezTo>
                <a:cubicBezTo>
                  <a:pt x="23" y="53"/>
                  <a:pt x="22" y="53"/>
                  <a:pt x="23" y="54"/>
                </a:cubicBezTo>
                <a:cubicBezTo>
                  <a:pt x="24" y="54"/>
                  <a:pt x="24" y="54"/>
                  <a:pt x="25" y="54"/>
                </a:cubicBezTo>
                <a:cubicBezTo>
                  <a:pt x="26" y="54"/>
                  <a:pt x="26" y="55"/>
                  <a:pt x="26" y="55"/>
                </a:cubicBezTo>
                <a:cubicBezTo>
                  <a:pt x="26" y="55"/>
                  <a:pt x="27" y="55"/>
                  <a:pt x="27" y="56"/>
                </a:cubicBezTo>
                <a:cubicBezTo>
                  <a:pt x="28" y="56"/>
                  <a:pt x="28" y="56"/>
                  <a:pt x="28" y="57"/>
                </a:cubicBezTo>
                <a:cubicBezTo>
                  <a:pt x="29" y="58"/>
                  <a:pt x="29" y="58"/>
                  <a:pt x="31" y="58"/>
                </a:cubicBezTo>
                <a:cubicBezTo>
                  <a:pt x="31" y="56"/>
                  <a:pt x="34" y="59"/>
                  <a:pt x="35" y="60"/>
                </a:cubicBezTo>
                <a:cubicBezTo>
                  <a:pt x="36" y="60"/>
                  <a:pt x="37" y="61"/>
                  <a:pt x="37" y="62"/>
                </a:cubicBezTo>
                <a:cubicBezTo>
                  <a:pt x="38" y="62"/>
                  <a:pt x="39" y="62"/>
                  <a:pt x="40" y="63"/>
                </a:cubicBezTo>
                <a:cubicBezTo>
                  <a:pt x="43" y="63"/>
                  <a:pt x="43" y="70"/>
                  <a:pt x="43" y="71"/>
                </a:cubicBezTo>
                <a:cubicBezTo>
                  <a:pt x="42" y="73"/>
                  <a:pt x="40" y="75"/>
                  <a:pt x="41" y="76"/>
                </a:cubicBezTo>
                <a:cubicBezTo>
                  <a:pt x="42" y="77"/>
                  <a:pt x="43" y="77"/>
                  <a:pt x="44" y="77"/>
                </a:cubicBezTo>
                <a:cubicBezTo>
                  <a:pt x="44" y="77"/>
                  <a:pt x="44" y="78"/>
                  <a:pt x="45" y="78"/>
                </a:cubicBezTo>
                <a:cubicBezTo>
                  <a:pt x="45" y="79"/>
                  <a:pt x="45" y="78"/>
                  <a:pt x="46" y="79"/>
                </a:cubicBezTo>
                <a:cubicBezTo>
                  <a:pt x="47" y="80"/>
                  <a:pt x="49" y="81"/>
                  <a:pt x="50" y="82"/>
                </a:cubicBezTo>
                <a:cubicBezTo>
                  <a:pt x="52" y="83"/>
                  <a:pt x="53" y="84"/>
                  <a:pt x="54" y="85"/>
                </a:cubicBezTo>
                <a:cubicBezTo>
                  <a:pt x="55" y="87"/>
                  <a:pt x="57" y="87"/>
                  <a:pt x="58" y="89"/>
                </a:cubicBezTo>
                <a:cubicBezTo>
                  <a:pt x="59" y="90"/>
                  <a:pt x="59" y="91"/>
                  <a:pt x="59" y="91"/>
                </a:cubicBezTo>
                <a:cubicBezTo>
                  <a:pt x="60" y="93"/>
                  <a:pt x="59" y="93"/>
                  <a:pt x="61" y="93"/>
                </a:cubicBezTo>
                <a:cubicBezTo>
                  <a:pt x="62" y="94"/>
                  <a:pt x="64" y="93"/>
                  <a:pt x="65" y="91"/>
                </a:cubicBezTo>
                <a:cubicBezTo>
                  <a:pt x="65" y="91"/>
                  <a:pt x="65" y="90"/>
                  <a:pt x="65" y="89"/>
                </a:cubicBezTo>
                <a:cubicBezTo>
                  <a:pt x="66" y="88"/>
                  <a:pt x="65" y="88"/>
                  <a:pt x="64" y="87"/>
                </a:cubicBezTo>
                <a:cubicBezTo>
                  <a:pt x="62" y="86"/>
                  <a:pt x="63" y="84"/>
                  <a:pt x="62" y="82"/>
                </a:cubicBezTo>
                <a:cubicBezTo>
                  <a:pt x="62" y="82"/>
                  <a:pt x="61" y="81"/>
                  <a:pt x="60" y="81"/>
                </a:cubicBezTo>
                <a:cubicBezTo>
                  <a:pt x="61" y="81"/>
                  <a:pt x="60" y="81"/>
                  <a:pt x="60" y="81"/>
                </a:cubicBezTo>
                <a:cubicBezTo>
                  <a:pt x="59" y="81"/>
                  <a:pt x="59" y="80"/>
                  <a:pt x="58" y="80"/>
                </a:cubicBezTo>
                <a:cubicBezTo>
                  <a:pt x="58" y="83"/>
                  <a:pt x="56" y="82"/>
                  <a:pt x="55" y="80"/>
                </a:cubicBezTo>
                <a:cubicBezTo>
                  <a:pt x="54" y="79"/>
                  <a:pt x="55" y="78"/>
                  <a:pt x="55" y="76"/>
                </a:cubicBezTo>
                <a:cubicBezTo>
                  <a:pt x="55" y="75"/>
                  <a:pt x="54" y="74"/>
                  <a:pt x="53" y="73"/>
                </a:cubicBezTo>
                <a:cubicBezTo>
                  <a:pt x="53" y="72"/>
                  <a:pt x="52" y="71"/>
                  <a:pt x="51" y="69"/>
                </a:cubicBezTo>
                <a:cubicBezTo>
                  <a:pt x="51" y="68"/>
                  <a:pt x="50" y="67"/>
                  <a:pt x="49" y="66"/>
                </a:cubicBezTo>
                <a:cubicBezTo>
                  <a:pt x="49" y="65"/>
                  <a:pt x="49" y="63"/>
                  <a:pt x="48" y="62"/>
                </a:cubicBezTo>
                <a:cubicBezTo>
                  <a:pt x="48" y="62"/>
                  <a:pt x="48" y="61"/>
                  <a:pt x="48" y="60"/>
                </a:cubicBezTo>
                <a:cubicBezTo>
                  <a:pt x="48" y="59"/>
                  <a:pt x="48" y="59"/>
                  <a:pt x="47" y="59"/>
                </a:cubicBezTo>
                <a:cubicBezTo>
                  <a:pt x="47" y="58"/>
                  <a:pt x="44" y="55"/>
                  <a:pt x="45" y="58"/>
                </a:cubicBezTo>
                <a:cubicBezTo>
                  <a:pt x="44" y="57"/>
                  <a:pt x="43" y="56"/>
                  <a:pt x="44" y="55"/>
                </a:cubicBezTo>
                <a:cubicBezTo>
                  <a:pt x="43" y="54"/>
                  <a:pt x="42" y="53"/>
                  <a:pt x="41" y="52"/>
                </a:cubicBezTo>
                <a:cubicBezTo>
                  <a:pt x="41" y="51"/>
                  <a:pt x="41" y="50"/>
                  <a:pt x="40" y="50"/>
                </a:cubicBezTo>
                <a:cubicBezTo>
                  <a:pt x="39" y="49"/>
                  <a:pt x="38" y="50"/>
                  <a:pt x="38" y="48"/>
                </a:cubicBezTo>
                <a:cubicBezTo>
                  <a:pt x="37" y="47"/>
                  <a:pt x="37" y="44"/>
                  <a:pt x="36" y="43"/>
                </a:cubicBezTo>
                <a:cubicBezTo>
                  <a:pt x="36" y="41"/>
                  <a:pt x="36" y="42"/>
                  <a:pt x="35" y="41"/>
                </a:cubicBezTo>
                <a:cubicBezTo>
                  <a:pt x="34" y="41"/>
                  <a:pt x="34" y="40"/>
                  <a:pt x="34" y="39"/>
                </a:cubicBezTo>
                <a:cubicBezTo>
                  <a:pt x="33" y="38"/>
                  <a:pt x="32" y="38"/>
                  <a:pt x="32" y="37"/>
                </a:cubicBezTo>
                <a:cubicBezTo>
                  <a:pt x="31" y="36"/>
                  <a:pt x="30" y="34"/>
                  <a:pt x="29" y="33"/>
                </a:cubicBezTo>
                <a:cubicBezTo>
                  <a:pt x="28" y="31"/>
                  <a:pt x="26" y="31"/>
                  <a:pt x="25" y="29"/>
                </a:cubicBezTo>
                <a:cubicBezTo>
                  <a:pt x="23" y="28"/>
                  <a:pt x="22" y="26"/>
                  <a:pt x="21" y="25"/>
                </a:cubicBezTo>
                <a:cubicBezTo>
                  <a:pt x="21" y="24"/>
                  <a:pt x="21" y="23"/>
                  <a:pt x="21" y="22"/>
                </a:cubicBezTo>
                <a:cubicBezTo>
                  <a:pt x="21" y="21"/>
                  <a:pt x="21" y="20"/>
                  <a:pt x="21" y="19"/>
                </a:cubicBezTo>
                <a:cubicBezTo>
                  <a:pt x="21" y="18"/>
                  <a:pt x="20" y="17"/>
                  <a:pt x="20" y="16"/>
                </a:cubicBezTo>
                <a:cubicBezTo>
                  <a:pt x="19" y="14"/>
                  <a:pt x="20" y="13"/>
                  <a:pt x="20" y="11"/>
                </a:cubicBezTo>
                <a:cubicBezTo>
                  <a:pt x="21" y="9"/>
                  <a:pt x="22" y="10"/>
                  <a:pt x="23" y="11"/>
                </a:cubicBezTo>
                <a:cubicBezTo>
                  <a:pt x="24" y="12"/>
                  <a:pt x="27" y="14"/>
                  <a:pt x="27" y="11"/>
                </a:cubicBezTo>
                <a:cubicBezTo>
                  <a:pt x="28" y="11"/>
                  <a:pt x="29" y="12"/>
                  <a:pt x="30" y="12"/>
                </a:cubicBezTo>
                <a:cubicBezTo>
                  <a:pt x="30" y="13"/>
                  <a:pt x="30" y="14"/>
                  <a:pt x="30" y="14"/>
                </a:cubicBezTo>
                <a:cubicBezTo>
                  <a:pt x="32" y="15"/>
                  <a:pt x="35" y="14"/>
                  <a:pt x="34" y="17"/>
                </a:cubicBezTo>
                <a:cubicBezTo>
                  <a:pt x="34" y="18"/>
                  <a:pt x="34" y="18"/>
                  <a:pt x="34" y="19"/>
                </a:cubicBezTo>
                <a:cubicBezTo>
                  <a:pt x="34" y="21"/>
                  <a:pt x="35" y="21"/>
                  <a:pt x="35" y="22"/>
                </a:cubicBezTo>
                <a:cubicBezTo>
                  <a:pt x="36" y="23"/>
                  <a:pt x="37" y="24"/>
                  <a:pt x="37" y="25"/>
                </a:cubicBezTo>
                <a:cubicBezTo>
                  <a:pt x="37" y="26"/>
                  <a:pt x="37" y="27"/>
                  <a:pt x="37" y="28"/>
                </a:cubicBezTo>
                <a:cubicBezTo>
                  <a:pt x="37" y="28"/>
                  <a:pt x="38" y="29"/>
                  <a:pt x="38" y="29"/>
                </a:cubicBezTo>
                <a:cubicBezTo>
                  <a:pt x="39" y="30"/>
                  <a:pt x="39" y="30"/>
                  <a:pt x="40" y="31"/>
                </a:cubicBezTo>
                <a:cubicBezTo>
                  <a:pt x="40" y="32"/>
                  <a:pt x="40" y="32"/>
                  <a:pt x="40" y="33"/>
                </a:cubicBezTo>
                <a:cubicBezTo>
                  <a:pt x="40" y="33"/>
                  <a:pt x="43" y="35"/>
                  <a:pt x="42" y="35"/>
                </a:cubicBezTo>
                <a:cubicBezTo>
                  <a:pt x="41" y="35"/>
                  <a:pt x="40" y="34"/>
                  <a:pt x="40" y="35"/>
                </a:cubicBezTo>
                <a:cubicBezTo>
                  <a:pt x="39" y="35"/>
                  <a:pt x="39" y="36"/>
                  <a:pt x="39" y="37"/>
                </a:cubicBezTo>
                <a:cubicBezTo>
                  <a:pt x="38" y="38"/>
                  <a:pt x="38" y="37"/>
                  <a:pt x="39" y="38"/>
                </a:cubicBezTo>
                <a:cubicBezTo>
                  <a:pt x="40" y="38"/>
                  <a:pt x="40" y="39"/>
                  <a:pt x="41" y="39"/>
                </a:cubicBezTo>
                <a:cubicBezTo>
                  <a:pt x="41" y="38"/>
                  <a:pt x="42" y="38"/>
                  <a:pt x="42" y="37"/>
                </a:cubicBezTo>
                <a:cubicBezTo>
                  <a:pt x="43" y="37"/>
                  <a:pt x="44" y="38"/>
                  <a:pt x="44" y="39"/>
                </a:cubicBezTo>
                <a:cubicBezTo>
                  <a:pt x="45" y="40"/>
                  <a:pt x="45" y="39"/>
                  <a:pt x="45" y="40"/>
                </a:cubicBezTo>
                <a:cubicBezTo>
                  <a:pt x="46" y="40"/>
                  <a:pt x="45" y="41"/>
                  <a:pt x="46" y="42"/>
                </a:cubicBezTo>
                <a:cubicBezTo>
                  <a:pt x="47" y="42"/>
                  <a:pt x="47" y="42"/>
                  <a:pt x="48" y="42"/>
                </a:cubicBezTo>
                <a:cubicBezTo>
                  <a:pt x="48" y="43"/>
                  <a:pt x="48" y="43"/>
                  <a:pt x="49" y="44"/>
                </a:cubicBezTo>
                <a:cubicBezTo>
                  <a:pt x="50" y="46"/>
                  <a:pt x="51" y="47"/>
                  <a:pt x="54" y="47"/>
                </a:cubicBezTo>
                <a:cubicBezTo>
                  <a:pt x="55" y="48"/>
                  <a:pt x="55" y="48"/>
                  <a:pt x="55" y="49"/>
                </a:cubicBezTo>
                <a:cubicBezTo>
                  <a:pt x="55" y="51"/>
                  <a:pt x="55" y="51"/>
                  <a:pt x="56" y="52"/>
                </a:cubicBezTo>
                <a:cubicBezTo>
                  <a:pt x="57" y="54"/>
                  <a:pt x="60" y="54"/>
                  <a:pt x="61" y="56"/>
                </a:cubicBezTo>
                <a:cubicBezTo>
                  <a:pt x="62" y="57"/>
                  <a:pt x="61" y="58"/>
                  <a:pt x="63" y="58"/>
                </a:cubicBezTo>
                <a:cubicBezTo>
                  <a:pt x="64" y="59"/>
                  <a:pt x="65" y="58"/>
                  <a:pt x="66" y="59"/>
                </a:cubicBezTo>
                <a:cubicBezTo>
                  <a:pt x="67" y="62"/>
                  <a:pt x="64" y="64"/>
                  <a:pt x="65" y="66"/>
                </a:cubicBezTo>
                <a:cubicBezTo>
                  <a:pt x="66" y="67"/>
                  <a:pt x="67" y="68"/>
                  <a:pt x="68" y="69"/>
                </a:cubicBezTo>
                <a:cubicBezTo>
                  <a:pt x="68" y="69"/>
                  <a:pt x="68" y="69"/>
                  <a:pt x="68" y="70"/>
                </a:cubicBezTo>
                <a:cubicBezTo>
                  <a:pt x="69" y="70"/>
                  <a:pt x="69" y="70"/>
                  <a:pt x="69" y="70"/>
                </a:cubicBezTo>
                <a:cubicBezTo>
                  <a:pt x="70" y="70"/>
                  <a:pt x="70" y="71"/>
                  <a:pt x="71" y="71"/>
                </a:cubicBezTo>
                <a:cubicBezTo>
                  <a:pt x="74" y="72"/>
                  <a:pt x="75" y="73"/>
                  <a:pt x="76" y="75"/>
                </a:cubicBezTo>
                <a:cubicBezTo>
                  <a:pt x="76" y="75"/>
                  <a:pt x="76" y="76"/>
                  <a:pt x="76" y="76"/>
                </a:cubicBezTo>
                <a:cubicBezTo>
                  <a:pt x="77" y="76"/>
                  <a:pt x="76" y="76"/>
                  <a:pt x="77" y="76"/>
                </a:cubicBezTo>
                <a:cubicBezTo>
                  <a:pt x="77" y="77"/>
                  <a:pt x="77" y="77"/>
                  <a:pt x="77" y="78"/>
                </a:cubicBezTo>
                <a:cubicBezTo>
                  <a:pt x="80" y="80"/>
                  <a:pt x="83" y="81"/>
                  <a:pt x="85" y="83"/>
                </a:cubicBezTo>
                <a:cubicBezTo>
                  <a:pt x="87" y="86"/>
                  <a:pt x="89" y="89"/>
                  <a:pt x="91" y="91"/>
                </a:cubicBezTo>
                <a:cubicBezTo>
                  <a:pt x="93" y="93"/>
                  <a:pt x="94" y="94"/>
                  <a:pt x="95" y="96"/>
                </a:cubicBezTo>
                <a:cubicBezTo>
                  <a:pt x="96" y="97"/>
                  <a:pt x="96" y="100"/>
                  <a:pt x="97" y="100"/>
                </a:cubicBezTo>
                <a:cubicBezTo>
                  <a:pt x="98" y="99"/>
                  <a:pt x="98" y="100"/>
                  <a:pt x="99" y="100"/>
                </a:cubicBezTo>
                <a:cubicBezTo>
                  <a:pt x="100" y="102"/>
                  <a:pt x="98" y="101"/>
                  <a:pt x="97" y="100"/>
                </a:cubicBezTo>
                <a:cubicBezTo>
                  <a:pt x="96" y="102"/>
                  <a:pt x="97" y="102"/>
                  <a:pt x="98" y="103"/>
                </a:cubicBezTo>
                <a:cubicBezTo>
                  <a:pt x="98" y="103"/>
                  <a:pt x="98" y="104"/>
                  <a:pt x="98" y="104"/>
                </a:cubicBezTo>
                <a:cubicBezTo>
                  <a:pt x="98" y="105"/>
                  <a:pt x="99" y="105"/>
                  <a:pt x="99" y="106"/>
                </a:cubicBezTo>
                <a:cubicBezTo>
                  <a:pt x="101" y="106"/>
                  <a:pt x="101" y="108"/>
                  <a:pt x="100" y="110"/>
                </a:cubicBezTo>
                <a:cubicBezTo>
                  <a:pt x="100" y="111"/>
                  <a:pt x="98" y="112"/>
                  <a:pt x="98" y="113"/>
                </a:cubicBezTo>
                <a:cubicBezTo>
                  <a:pt x="98" y="113"/>
                  <a:pt x="100" y="114"/>
                  <a:pt x="101" y="114"/>
                </a:cubicBezTo>
                <a:cubicBezTo>
                  <a:pt x="100" y="116"/>
                  <a:pt x="98" y="115"/>
                  <a:pt x="97" y="115"/>
                </a:cubicBezTo>
                <a:cubicBezTo>
                  <a:pt x="95" y="116"/>
                  <a:pt x="97" y="117"/>
                  <a:pt x="98" y="118"/>
                </a:cubicBezTo>
                <a:cubicBezTo>
                  <a:pt x="98" y="119"/>
                  <a:pt x="98" y="119"/>
                  <a:pt x="98" y="120"/>
                </a:cubicBezTo>
                <a:cubicBezTo>
                  <a:pt x="98" y="120"/>
                  <a:pt x="99" y="121"/>
                  <a:pt x="99" y="121"/>
                </a:cubicBezTo>
                <a:cubicBezTo>
                  <a:pt x="100" y="122"/>
                  <a:pt x="100" y="123"/>
                  <a:pt x="101" y="124"/>
                </a:cubicBezTo>
                <a:cubicBezTo>
                  <a:pt x="102" y="124"/>
                  <a:pt x="102" y="125"/>
                  <a:pt x="103" y="126"/>
                </a:cubicBezTo>
                <a:cubicBezTo>
                  <a:pt x="103" y="126"/>
                  <a:pt x="104" y="127"/>
                  <a:pt x="105" y="127"/>
                </a:cubicBezTo>
                <a:cubicBezTo>
                  <a:pt x="108" y="128"/>
                  <a:pt x="112" y="130"/>
                  <a:pt x="114" y="133"/>
                </a:cubicBezTo>
                <a:cubicBezTo>
                  <a:pt x="115" y="135"/>
                  <a:pt x="116" y="135"/>
                  <a:pt x="118" y="136"/>
                </a:cubicBezTo>
                <a:cubicBezTo>
                  <a:pt x="121" y="137"/>
                  <a:pt x="123" y="138"/>
                  <a:pt x="126" y="138"/>
                </a:cubicBezTo>
                <a:cubicBezTo>
                  <a:pt x="126" y="138"/>
                  <a:pt x="127" y="138"/>
                  <a:pt x="128" y="138"/>
                </a:cubicBezTo>
                <a:cubicBezTo>
                  <a:pt x="128" y="138"/>
                  <a:pt x="129" y="139"/>
                  <a:pt x="130" y="140"/>
                </a:cubicBezTo>
                <a:cubicBezTo>
                  <a:pt x="130" y="140"/>
                  <a:pt x="130" y="140"/>
                  <a:pt x="130" y="140"/>
                </a:cubicBezTo>
                <a:cubicBezTo>
                  <a:pt x="131" y="141"/>
                  <a:pt x="131" y="141"/>
                  <a:pt x="132" y="141"/>
                </a:cubicBezTo>
                <a:cubicBezTo>
                  <a:pt x="132" y="141"/>
                  <a:pt x="132" y="142"/>
                  <a:pt x="132" y="142"/>
                </a:cubicBezTo>
                <a:cubicBezTo>
                  <a:pt x="133" y="142"/>
                  <a:pt x="133" y="142"/>
                  <a:pt x="134" y="142"/>
                </a:cubicBezTo>
                <a:cubicBezTo>
                  <a:pt x="134" y="143"/>
                  <a:pt x="135" y="144"/>
                  <a:pt x="136" y="144"/>
                </a:cubicBezTo>
                <a:cubicBezTo>
                  <a:pt x="138" y="146"/>
                  <a:pt x="140" y="146"/>
                  <a:pt x="143" y="147"/>
                </a:cubicBezTo>
                <a:cubicBezTo>
                  <a:pt x="144" y="148"/>
                  <a:pt x="146" y="148"/>
                  <a:pt x="147" y="150"/>
                </a:cubicBezTo>
                <a:cubicBezTo>
                  <a:pt x="148" y="150"/>
                  <a:pt x="148" y="150"/>
                  <a:pt x="149" y="150"/>
                </a:cubicBezTo>
                <a:cubicBezTo>
                  <a:pt x="150" y="149"/>
                  <a:pt x="151" y="150"/>
                  <a:pt x="152" y="150"/>
                </a:cubicBezTo>
                <a:cubicBezTo>
                  <a:pt x="153" y="151"/>
                  <a:pt x="154" y="150"/>
                  <a:pt x="155" y="151"/>
                </a:cubicBezTo>
                <a:cubicBezTo>
                  <a:pt x="156" y="152"/>
                  <a:pt x="157" y="153"/>
                  <a:pt x="157" y="153"/>
                </a:cubicBezTo>
                <a:cubicBezTo>
                  <a:pt x="159" y="154"/>
                  <a:pt x="161" y="154"/>
                  <a:pt x="162" y="155"/>
                </a:cubicBezTo>
                <a:cubicBezTo>
                  <a:pt x="164" y="156"/>
                  <a:pt x="165" y="155"/>
                  <a:pt x="167" y="156"/>
                </a:cubicBezTo>
                <a:cubicBezTo>
                  <a:pt x="169" y="156"/>
                  <a:pt x="170" y="158"/>
                  <a:pt x="172" y="158"/>
                </a:cubicBezTo>
                <a:cubicBezTo>
                  <a:pt x="174" y="158"/>
                  <a:pt x="175" y="158"/>
                  <a:pt x="176" y="158"/>
                </a:cubicBezTo>
                <a:cubicBezTo>
                  <a:pt x="178" y="158"/>
                  <a:pt x="178" y="157"/>
                  <a:pt x="180" y="156"/>
                </a:cubicBezTo>
                <a:cubicBezTo>
                  <a:pt x="180" y="156"/>
                  <a:pt x="181" y="156"/>
                  <a:pt x="182" y="156"/>
                </a:cubicBezTo>
                <a:cubicBezTo>
                  <a:pt x="183" y="155"/>
                  <a:pt x="183" y="155"/>
                  <a:pt x="184" y="154"/>
                </a:cubicBezTo>
                <a:cubicBezTo>
                  <a:pt x="187" y="152"/>
                  <a:pt x="192" y="154"/>
                  <a:pt x="195" y="155"/>
                </a:cubicBezTo>
                <a:cubicBezTo>
                  <a:pt x="196" y="155"/>
                  <a:pt x="196" y="156"/>
                  <a:pt x="197" y="156"/>
                </a:cubicBezTo>
                <a:cubicBezTo>
                  <a:pt x="198" y="156"/>
                  <a:pt x="199" y="157"/>
                  <a:pt x="199" y="158"/>
                </a:cubicBezTo>
                <a:cubicBezTo>
                  <a:pt x="201" y="159"/>
                  <a:pt x="202" y="160"/>
                  <a:pt x="204" y="161"/>
                </a:cubicBezTo>
                <a:cubicBezTo>
                  <a:pt x="205" y="163"/>
                  <a:pt x="206" y="164"/>
                  <a:pt x="208" y="166"/>
                </a:cubicBezTo>
                <a:cubicBezTo>
                  <a:pt x="208" y="167"/>
                  <a:pt x="209" y="167"/>
                  <a:pt x="210" y="168"/>
                </a:cubicBezTo>
                <a:cubicBezTo>
                  <a:pt x="210" y="168"/>
                  <a:pt x="210" y="167"/>
                  <a:pt x="210" y="167"/>
                </a:cubicBezTo>
                <a:cubicBezTo>
                  <a:pt x="211" y="166"/>
                  <a:pt x="211" y="164"/>
                  <a:pt x="211" y="163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39" name="Freeform 488"/>
          <p:cNvSpPr>
            <a:spLocks/>
          </p:cNvSpPr>
          <p:nvPr/>
        </p:nvSpPr>
        <p:spPr bwMode="auto">
          <a:xfrm>
            <a:off x="8696956" y="3407787"/>
            <a:ext cx="89660" cy="104006"/>
          </a:xfrm>
          <a:custGeom>
            <a:avLst/>
            <a:gdLst>
              <a:gd name="T0" fmla="*/ 26 w 32"/>
              <a:gd name="T1" fmla="*/ 19 h 37"/>
              <a:gd name="T2" fmla="*/ 26 w 32"/>
              <a:gd name="T3" fmla="*/ 12 h 37"/>
              <a:gd name="T4" fmla="*/ 26 w 32"/>
              <a:gd name="T5" fmla="*/ 5 h 37"/>
              <a:gd name="T6" fmla="*/ 26 w 32"/>
              <a:gd name="T7" fmla="*/ 1 h 37"/>
              <a:gd name="T8" fmla="*/ 21 w 32"/>
              <a:gd name="T9" fmla="*/ 1 h 37"/>
              <a:gd name="T10" fmla="*/ 14 w 32"/>
              <a:gd name="T11" fmla="*/ 1 h 37"/>
              <a:gd name="T12" fmla="*/ 10 w 32"/>
              <a:gd name="T13" fmla="*/ 3 h 37"/>
              <a:gd name="T14" fmla="*/ 10 w 32"/>
              <a:gd name="T15" fmla="*/ 6 h 37"/>
              <a:gd name="T16" fmla="*/ 7 w 32"/>
              <a:gd name="T17" fmla="*/ 6 h 37"/>
              <a:gd name="T18" fmla="*/ 12 w 32"/>
              <a:gd name="T19" fmla="*/ 10 h 37"/>
              <a:gd name="T20" fmla="*/ 15 w 32"/>
              <a:gd name="T21" fmla="*/ 14 h 37"/>
              <a:gd name="T22" fmla="*/ 10 w 32"/>
              <a:gd name="T23" fmla="*/ 17 h 37"/>
              <a:gd name="T24" fmla="*/ 3 w 32"/>
              <a:gd name="T25" fmla="*/ 19 h 37"/>
              <a:gd name="T26" fmla="*/ 1 w 32"/>
              <a:gd name="T27" fmla="*/ 22 h 37"/>
              <a:gd name="T28" fmla="*/ 1 w 32"/>
              <a:gd name="T29" fmla="*/ 25 h 37"/>
              <a:gd name="T30" fmla="*/ 0 w 32"/>
              <a:gd name="T31" fmla="*/ 29 h 37"/>
              <a:gd name="T32" fmla="*/ 0 w 32"/>
              <a:gd name="T33" fmla="*/ 30 h 37"/>
              <a:gd name="T34" fmla="*/ 0 w 32"/>
              <a:gd name="T35" fmla="*/ 30 h 37"/>
              <a:gd name="T36" fmla="*/ 7 w 32"/>
              <a:gd name="T37" fmla="*/ 35 h 37"/>
              <a:gd name="T38" fmla="*/ 14 w 32"/>
              <a:gd name="T39" fmla="*/ 35 h 37"/>
              <a:gd name="T40" fmla="*/ 18 w 32"/>
              <a:gd name="T41" fmla="*/ 37 h 37"/>
              <a:gd name="T42" fmla="*/ 18 w 32"/>
              <a:gd name="T43" fmla="*/ 36 h 37"/>
              <a:gd name="T44" fmla="*/ 21 w 32"/>
              <a:gd name="T45" fmla="*/ 34 h 37"/>
              <a:gd name="T46" fmla="*/ 24 w 32"/>
              <a:gd name="T47" fmla="*/ 31 h 37"/>
              <a:gd name="T48" fmla="*/ 26 w 32"/>
              <a:gd name="T49" fmla="*/ 29 h 37"/>
              <a:gd name="T50" fmla="*/ 27 w 32"/>
              <a:gd name="T51" fmla="*/ 25 h 37"/>
              <a:gd name="T52" fmla="*/ 30 w 32"/>
              <a:gd name="T53" fmla="*/ 23 h 37"/>
              <a:gd name="T54" fmla="*/ 32 w 32"/>
              <a:gd name="T55" fmla="*/ 20 h 37"/>
              <a:gd name="T56" fmla="*/ 26 w 32"/>
              <a:gd name="T57" fmla="*/ 19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2" h="37">
                <a:moveTo>
                  <a:pt x="26" y="19"/>
                </a:moveTo>
                <a:cubicBezTo>
                  <a:pt x="26" y="17"/>
                  <a:pt x="26" y="14"/>
                  <a:pt x="26" y="12"/>
                </a:cubicBezTo>
                <a:cubicBezTo>
                  <a:pt x="26" y="10"/>
                  <a:pt x="25" y="7"/>
                  <a:pt x="26" y="5"/>
                </a:cubicBezTo>
                <a:cubicBezTo>
                  <a:pt x="26" y="4"/>
                  <a:pt x="26" y="2"/>
                  <a:pt x="26" y="1"/>
                </a:cubicBezTo>
                <a:cubicBezTo>
                  <a:pt x="24" y="1"/>
                  <a:pt x="23" y="0"/>
                  <a:pt x="21" y="1"/>
                </a:cubicBezTo>
                <a:cubicBezTo>
                  <a:pt x="18" y="1"/>
                  <a:pt x="16" y="1"/>
                  <a:pt x="14" y="1"/>
                </a:cubicBezTo>
                <a:cubicBezTo>
                  <a:pt x="11" y="1"/>
                  <a:pt x="11" y="1"/>
                  <a:pt x="10" y="3"/>
                </a:cubicBezTo>
                <a:cubicBezTo>
                  <a:pt x="10" y="4"/>
                  <a:pt x="10" y="5"/>
                  <a:pt x="10" y="6"/>
                </a:cubicBezTo>
                <a:cubicBezTo>
                  <a:pt x="9" y="6"/>
                  <a:pt x="8" y="6"/>
                  <a:pt x="7" y="6"/>
                </a:cubicBezTo>
                <a:cubicBezTo>
                  <a:pt x="8" y="8"/>
                  <a:pt x="10" y="9"/>
                  <a:pt x="12" y="10"/>
                </a:cubicBezTo>
                <a:cubicBezTo>
                  <a:pt x="13" y="11"/>
                  <a:pt x="15" y="13"/>
                  <a:pt x="15" y="14"/>
                </a:cubicBezTo>
                <a:cubicBezTo>
                  <a:pt x="16" y="17"/>
                  <a:pt x="13" y="17"/>
                  <a:pt x="10" y="17"/>
                </a:cubicBezTo>
                <a:cubicBezTo>
                  <a:pt x="7" y="17"/>
                  <a:pt x="5" y="16"/>
                  <a:pt x="3" y="19"/>
                </a:cubicBezTo>
                <a:cubicBezTo>
                  <a:pt x="2" y="20"/>
                  <a:pt x="1" y="21"/>
                  <a:pt x="1" y="22"/>
                </a:cubicBezTo>
                <a:cubicBezTo>
                  <a:pt x="1" y="23"/>
                  <a:pt x="1" y="24"/>
                  <a:pt x="1" y="25"/>
                </a:cubicBezTo>
                <a:cubicBezTo>
                  <a:pt x="1" y="26"/>
                  <a:pt x="1" y="28"/>
                  <a:pt x="0" y="29"/>
                </a:cubicBezTo>
                <a:cubicBezTo>
                  <a:pt x="0" y="29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2" y="32"/>
                  <a:pt x="4" y="34"/>
                  <a:pt x="7" y="35"/>
                </a:cubicBezTo>
                <a:cubicBezTo>
                  <a:pt x="9" y="36"/>
                  <a:pt x="12" y="35"/>
                  <a:pt x="14" y="35"/>
                </a:cubicBezTo>
                <a:cubicBezTo>
                  <a:pt x="15" y="36"/>
                  <a:pt x="16" y="36"/>
                  <a:pt x="18" y="37"/>
                </a:cubicBezTo>
                <a:cubicBezTo>
                  <a:pt x="18" y="37"/>
                  <a:pt x="18" y="36"/>
                  <a:pt x="18" y="36"/>
                </a:cubicBezTo>
                <a:cubicBezTo>
                  <a:pt x="19" y="35"/>
                  <a:pt x="20" y="35"/>
                  <a:pt x="21" y="34"/>
                </a:cubicBezTo>
                <a:cubicBezTo>
                  <a:pt x="22" y="33"/>
                  <a:pt x="23" y="32"/>
                  <a:pt x="24" y="31"/>
                </a:cubicBezTo>
                <a:cubicBezTo>
                  <a:pt x="25" y="30"/>
                  <a:pt x="25" y="30"/>
                  <a:pt x="26" y="29"/>
                </a:cubicBezTo>
                <a:cubicBezTo>
                  <a:pt x="26" y="27"/>
                  <a:pt x="26" y="26"/>
                  <a:pt x="27" y="25"/>
                </a:cubicBezTo>
                <a:cubicBezTo>
                  <a:pt x="28" y="24"/>
                  <a:pt x="29" y="24"/>
                  <a:pt x="30" y="23"/>
                </a:cubicBezTo>
                <a:cubicBezTo>
                  <a:pt x="31" y="22"/>
                  <a:pt x="32" y="21"/>
                  <a:pt x="32" y="20"/>
                </a:cubicBezTo>
                <a:cubicBezTo>
                  <a:pt x="30" y="20"/>
                  <a:pt x="28" y="21"/>
                  <a:pt x="26" y="19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40" name="Freeform 489"/>
          <p:cNvSpPr>
            <a:spLocks/>
          </p:cNvSpPr>
          <p:nvPr/>
        </p:nvSpPr>
        <p:spPr bwMode="auto">
          <a:xfrm>
            <a:off x="8767488" y="3393441"/>
            <a:ext cx="27496" cy="72924"/>
          </a:xfrm>
          <a:custGeom>
            <a:avLst/>
            <a:gdLst>
              <a:gd name="T0" fmla="*/ 8 w 10"/>
              <a:gd name="T1" fmla="*/ 2 h 26"/>
              <a:gd name="T2" fmla="*/ 9 w 10"/>
              <a:gd name="T3" fmla="*/ 0 h 26"/>
              <a:gd name="T4" fmla="*/ 4 w 10"/>
              <a:gd name="T5" fmla="*/ 5 h 26"/>
              <a:gd name="T6" fmla="*/ 1 w 10"/>
              <a:gd name="T7" fmla="*/ 6 h 26"/>
              <a:gd name="T8" fmla="*/ 1 w 10"/>
              <a:gd name="T9" fmla="*/ 10 h 26"/>
              <a:gd name="T10" fmla="*/ 1 w 10"/>
              <a:gd name="T11" fmla="*/ 17 h 26"/>
              <a:gd name="T12" fmla="*/ 1 w 10"/>
              <a:gd name="T13" fmla="*/ 24 h 26"/>
              <a:gd name="T14" fmla="*/ 7 w 10"/>
              <a:gd name="T15" fmla="*/ 25 h 26"/>
              <a:gd name="T16" fmla="*/ 7 w 10"/>
              <a:gd name="T17" fmla="*/ 25 h 26"/>
              <a:gd name="T18" fmla="*/ 8 w 10"/>
              <a:gd name="T19" fmla="*/ 23 h 26"/>
              <a:gd name="T20" fmla="*/ 8 w 10"/>
              <a:gd name="T21" fmla="*/ 23 h 26"/>
              <a:gd name="T22" fmla="*/ 6 w 10"/>
              <a:gd name="T23" fmla="*/ 23 h 26"/>
              <a:gd name="T24" fmla="*/ 5 w 10"/>
              <a:gd name="T25" fmla="*/ 21 h 26"/>
              <a:gd name="T26" fmla="*/ 7 w 10"/>
              <a:gd name="T27" fmla="*/ 19 h 26"/>
              <a:gd name="T28" fmla="*/ 9 w 10"/>
              <a:gd name="T29" fmla="*/ 8 h 26"/>
              <a:gd name="T30" fmla="*/ 8 w 10"/>
              <a:gd name="T31" fmla="*/ 2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" h="26">
                <a:moveTo>
                  <a:pt x="8" y="2"/>
                </a:moveTo>
                <a:cubicBezTo>
                  <a:pt x="8" y="1"/>
                  <a:pt x="8" y="1"/>
                  <a:pt x="9" y="0"/>
                </a:cubicBezTo>
                <a:cubicBezTo>
                  <a:pt x="6" y="0"/>
                  <a:pt x="6" y="3"/>
                  <a:pt x="4" y="5"/>
                </a:cubicBezTo>
                <a:cubicBezTo>
                  <a:pt x="3" y="5"/>
                  <a:pt x="2" y="5"/>
                  <a:pt x="1" y="6"/>
                </a:cubicBezTo>
                <a:cubicBezTo>
                  <a:pt x="1" y="7"/>
                  <a:pt x="1" y="9"/>
                  <a:pt x="1" y="10"/>
                </a:cubicBezTo>
                <a:cubicBezTo>
                  <a:pt x="0" y="12"/>
                  <a:pt x="1" y="15"/>
                  <a:pt x="1" y="17"/>
                </a:cubicBezTo>
                <a:cubicBezTo>
                  <a:pt x="1" y="19"/>
                  <a:pt x="1" y="22"/>
                  <a:pt x="1" y="24"/>
                </a:cubicBezTo>
                <a:cubicBezTo>
                  <a:pt x="3" y="26"/>
                  <a:pt x="5" y="25"/>
                  <a:pt x="7" y="25"/>
                </a:cubicBezTo>
                <a:cubicBezTo>
                  <a:pt x="7" y="25"/>
                  <a:pt x="7" y="25"/>
                  <a:pt x="7" y="25"/>
                </a:cubicBezTo>
                <a:cubicBezTo>
                  <a:pt x="8" y="24"/>
                  <a:pt x="8" y="23"/>
                  <a:pt x="8" y="23"/>
                </a:cubicBezTo>
                <a:cubicBezTo>
                  <a:pt x="8" y="23"/>
                  <a:pt x="8" y="23"/>
                  <a:pt x="8" y="23"/>
                </a:cubicBezTo>
                <a:cubicBezTo>
                  <a:pt x="7" y="22"/>
                  <a:pt x="7" y="23"/>
                  <a:pt x="6" y="23"/>
                </a:cubicBezTo>
                <a:cubicBezTo>
                  <a:pt x="6" y="22"/>
                  <a:pt x="6" y="21"/>
                  <a:pt x="5" y="21"/>
                </a:cubicBezTo>
                <a:cubicBezTo>
                  <a:pt x="5" y="20"/>
                  <a:pt x="7" y="19"/>
                  <a:pt x="7" y="19"/>
                </a:cubicBezTo>
                <a:cubicBezTo>
                  <a:pt x="9" y="15"/>
                  <a:pt x="8" y="12"/>
                  <a:pt x="9" y="8"/>
                </a:cubicBezTo>
                <a:cubicBezTo>
                  <a:pt x="9" y="8"/>
                  <a:pt x="10" y="2"/>
                  <a:pt x="8" y="2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59" name="Freeform 508"/>
          <p:cNvSpPr>
            <a:spLocks/>
          </p:cNvSpPr>
          <p:nvPr/>
        </p:nvSpPr>
        <p:spPr bwMode="auto">
          <a:xfrm>
            <a:off x="9114174" y="3356382"/>
            <a:ext cx="70533" cy="57382"/>
          </a:xfrm>
          <a:custGeom>
            <a:avLst/>
            <a:gdLst>
              <a:gd name="T0" fmla="*/ 22 w 25"/>
              <a:gd name="T1" fmla="*/ 10 h 20"/>
              <a:gd name="T2" fmla="*/ 25 w 25"/>
              <a:gd name="T3" fmla="*/ 8 h 20"/>
              <a:gd name="T4" fmla="*/ 25 w 25"/>
              <a:gd name="T5" fmla="*/ 5 h 20"/>
              <a:gd name="T6" fmla="*/ 24 w 25"/>
              <a:gd name="T7" fmla="*/ 1 h 20"/>
              <a:gd name="T8" fmla="*/ 23 w 25"/>
              <a:gd name="T9" fmla="*/ 1 h 20"/>
              <a:gd name="T10" fmla="*/ 21 w 25"/>
              <a:gd name="T11" fmla="*/ 1 h 20"/>
              <a:gd name="T12" fmla="*/ 18 w 25"/>
              <a:gd name="T13" fmla="*/ 0 h 20"/>
              <a:gd name="T14" fmla="*/ 12 w 25"/>
              <a:gd name="T15" fmla="*/ 0 h 20"/>
              <a:gd name="T16" fmla="*/ 10 w 25"/>
              <a:gd name="T17" fmla="*/ 3 h 20"/>
              <a:gd name="T18" fmla="*/ 15 w 25"/>
              <a:gd name="T19" fmla="*/ 5 h 20"/>
              <a:gd name="T20" fmla="*/ 15 w 25"/>
              <a:gd name="T21" fmla="*/ 8 h 20"/>
              <a:gd name="T22" fmla="*/ 13 w 25"/>
              <a:gd name="T23" fmla="*/ 9 h 20"/>
              <a:gd name="T24" fmla="*/ 14 w 25"/>
              <a:gd name="T25" fmla="*/ 11 h 20"/>
              <a:gd name="T26" fmla="*/ 9 w 25"/>
              <a:gd name="T27" fmla="*/ 12 h 20"/>
              <a:gd name="T28" fmla="*/ 1 w 25"/>
              <a:gd name="T29" fmla="*/ 14 h 20"/>
              <a:gd name="T30" fmla="*/ 8 w 25"/>
              <a:gd name="T31" fmla="*/ 16 h 20"/>
              <a:gd name="T32" fmla="*/ 9 w 25"/>
              <a:gd name="T33" fmla="*/ 16 h 20"/>
              <a:gd name="T34" fmla="*/ 15 w 25"/>
              <a:gd name="T35" fmla="*/ 17 h 20"/>
              <a:gd name="T36" fmla="*/ 22 w 25"/>
              <a:gd name="T37" fmla="*/ 17 h 20"/>
              <a:gd name="T38" fmla="*/ 24 w 25"/>
              <a:gd name="T39" fmla="*/ 20 h 20"/>
              <a:gd name="T40" fmla="*/ 25 w 25"/>
              <a:gd name="T41" fmla="*/ 17 h 20"/>
              <a:gd name="T42" fmla="*/ 22 w 25"/>
              <a:gd name="T43" fmla="*/ 1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5" h="20">
                <a:moveTo>
                  <a:pt x="22" y="10"/>
                </a:moveTo>
                <a:cubicBezTo>
                  <a:pt x="23" y="9"/>
                  <a:pt x="25" y="9"/>
                  <a:pt x="25" y="8"/>
                </a:cubicBezTo>
                <a:cubicBezTo>
                  <a:pt x="25" y="7"/>
                  <a:pt x="25" y="6"/>
                  <a:pt x="25" y="5"/>
                </a:cubicBezTo>
                <a:cubicBezTo>
                  <a:pt x="24" y="4"/>
                  <a:pt x="24" y="2"/>
                  <a:pt x="24" y="1"/>
                </a:cubicBezTo>
                <a:cubicBezTo>
                  <a:pt x="24" y="1"/>
                  <a:pt x="23" y="1"/>
                  <a:pt x="23" y="1"/>
                </a:cubicBezTo>
                <a:cubicBezTo>
                  <a:pt x="22" y="1"/>
                  <a:pt x="22" y="2"/>
                  <a:pt x="21" y="1"/>
                </a:cubicBezTo>
                <a:cubicBezTo>
                  <a:pt x="20" y="1"/>
                  <a:pt x="19" y="0"/>
                  <a:pt x="18" y="0"/>
                </a:cubicBezTo>
                <a:cubicBezTo>
                  <a:pt x="17" y="0"/>
                  <a:pt x="13" y="0"/>
                  <a:pt x="12" y="0"/>
                </a:cubicBezTo>
                <a:cubicBezTo>
                  <a:pt x="11" y="0"/>
                  <a:pt x="10" y="2"/>
                  <a:pt x="10" y="3"/>
                </a:cubicBezTo>
                <a:cubicBezTo>
                  <a:pt x="11" y="4"/>
                  <a:pt x="14" y="4"/>
                  <a:pt x="15" y="5"/>
                </a:cubicBezTo>
                <a:cubicBezTo>
                  <a:pt x="16" y="6"/>
                  <a:pt x="15" y="6"/>
                  <a:pt x="15" y="8"/>
                </a:cubicBezTo>
                <a:cubicBezTo>
                  <a:pt x="14" y="8"/>
                  <a:pt x="14" y="8"/>
                  <a:pt x="13" y="9"/>
                </a:cubicBezTo>
                <a:cubicBezTo>
                  <a:pt x="13" y="10"/>
                  <a:pt x="14" y="10"/>
                  <a:pt x="14" y="11"/>
                </a:cubicBezTo>
                <a:cubicBezTo>
                  <a:pt x="13" y="12"/>
                  <a:pt x="10" y="12"/>
                  <a:pt x="9" y="12"/>
                </a:cubicBezTo>
                <a:cubicBezTo>
                  <a:pt x="8" y="12"/>
                  <a:pt x="0" y="10"/>
                  <a:pt x="1" y="14"/>
                </a:cubicBezTo>
                <a:cubicBezTo>
                  <a:pt x="2" y="16"/>
                  <a:pt x="7" y="19"/>
                  <a:pt x="8" y="16"/>
                </a:cubicBezTo>
                <a:cubicBezTo>
                  <a:pt x="8" y="16"/>
                  <a:pt x="8" y="16"/>
                  <a:pt x="9" y="16"/>
                </a:cubicBezTo>
                <a:cubicBezTo>
                  <a:pt x="11" y="16"/>
                  <a:pt x="13" y="17"/>
                  <a:pt x="15" y="17"/>
                </a:cubicBezTo>
                <a:cubicBezTo>
                  <a:pt x="18" y="17"/>
                  <a:pt x="20" y="15"/>
                  <a:pt x="22" y="17"/>
                </a:cubicBezTo>
                <a:cubicBezTo>
                  <a:pt x="23" y="17"/>
                  <a:pt x="23" y="19"/>
                  <a:pt x="24" y="20"/>
                </a:cubicBezTo>
                <a:cubicBezTo>
                  <a:pt x="24" y="19"/>
                  <a:pt x="25" y="17"/>
                  <a:pt x="25" y="17"/>
                </a:cubicBezTo>
                <a:cubicBezTo>
                  <a:pt x="25" y="15"/>
                  <a:pt x="21" y="12"/>
                  <a:pt x="22" y="10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60" name="Freeform 509"/>
          <p:cNvSpPr>
            <a:spLocks/>
          </p:cNvSpPr>
          <p:nvPr/>
        </p:nvSpPr>
        <p:spPr bwMode="auto">
          <a:xfrm>
            <a:off x="9173947" y="3356382"/>
            <a:ext cx="109983" cy="62164"/>
          </a:xfrm>
          <a:custGeom>
            <a:avLst/>
            <a:gdLst>
              <a:gd name="T0" fmla="*/ 29 w 39"/>
              <a:gd name="T1" fmla="*/ 8 h 22"/>
              <a:gd name="T2" fmla="*/ 23 w 39"/>
              <a:gd name="T3" fmla="*/ 7 h 22"/>
              <a:gd name="T4" fmla="*/ 22 w 39"/>
              <a:gd name="T5" fmla="*/ 6 h 22"/>
              <a:gd name="T6" fmla="*/ 22 w 39"/>
              <a:gd name="T7" fmla="*/ 5 h 22"/>
              <a:gd name="T8" fmla="*/ 20 w 39"/>
              <a:gd name="T9" fmla="*/ 5 h 22"/>
              <a:gd name="T10" fmla="*/ 8 w 39"/>
              <a:gd name="T11" fmla="*/ 1 h 22"/>
              <a:gd name="T12" fmla="*/ 3 w 39"/>
              <a:gd name="T13" fmla="*/ 1 h 22"/>
              <a:gd name="T14" fmla="*/ 4 w 39"/>
              <a:gd name="T15" fmla="*/ 5 h 22"/>
              <a:gd name="T16" fmla="*/ 4 w 39"/>
              <a:gd name="T17" fmla="*/ 8 h 22"/>
              <a:gd name="T18" fmla="*/ 1 w 39"/>
              <a:gd name="T19" fmla="*/ 10 h 22"/>
              <a:gd name="T20" fmla="*/ 4 w 39"/>
              <a:gd name="T21" fmla="*/ 17 h 22"/>
              <a:gd name="T22" fmla="*/ 3 w 39"/>
              <a:gd name="T23" fmla="*/ 20 h 22"/>
              <a:gd name="T24" fmla="*/ 4 w 39"/>
              <a:gd name="T25" fmla="*/ 21 h 22"/>
              <a:gd name="T26" fmla="*/ 8 w 39"/>
              <a:gd name="T27" fmla="*/ 18 h 22"/>
              <a:gd name="T28" fmla="*/ 13 w 39"/>
              <a:gd name="T29" fmla="*/ 15 h 22"/>
              <a:gd name="T30" fmla="*/ 16 w 39"/>
              <a:gd name="T31" fmla="*/ 16 h 22"/>
              <a:gd name="T32" fmla="*/ 18 w 39"/>
              <a:gd name="T33" fmla="*/ 14 h 22"/>
              <a:gd name="T34" fmla="*/ 29 w 39"/>
              <a:gd name="T35" fmla="*/ 14 h 22"/>
              <a:gd name="T36" fmla="*/ 35 w 39"/>
              <a:gd name="T37" fmla="*/ 13 h 22"/>
              <a:gd name="T38" fmla="*/ 39 w 39"/>
              <a:gd name="T39" fmla="*/ 10 h 22"/>
              <a:gd name="T40" fmla="*/ 29 w 39"/>
              <a:gd name="T41" fmla="*/ 8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9" h="22">
                <a:moveTo>
                  <a:pt x="29" y="8"/>
                </a:moveTo>
                <a:cubicBezTo>
                  <a:pt x="27" y="8"/>
                  <a:pt x="25" y="8"/>
                  <a:pt x="23" y="7"/>
                </a:cubicBezTo>
                <a:cubicBezTo>
                  <a:pt x="23" y="7"/>
                  <a:pt x="22" y="6"/>
                  <a:pt x="22" y="6"/>
                </a:cubicBezTo>
                <a:cubicBezTo>
                  <a:pt x="22" y="6"/>
                  <a:pt x="22" y="5"/>
                  <a:pt x="22" y="5"/>
                </a:cubicBezTo>
                <a:cubicBezTo>
                  <a:pt x="21" y="5"/>
                  <a:pt x="21" y="5"/>
                  <a:pt x="20" y="5"/>
                </a:cubicBezTo>
                <a:cubicBezTo>
                  <a:pt x="17" y="2"/>
                  <a:pt x="13" y="1"/>
                  <a:pt x="8" y="1"/>
                </a:cubicBezTo>
                <a:cubicBezTo>
                  <a:pt x="6" y="0"/>
                  <a:pt x="5" y="1"/>
                  <a:pt x="3" y="1"/>
                </a:cubicBezTo>
                <a:cubicBezTo>
                  <a:pt x="3" y="2"/>
                  <a:pt x="3" y="4"/>
                  <a:pt x="4" y="5"/>
                </a:cubicBezTo>
                <a:cubicBezTo>
                  <a:pt x="4" y="6"/>
                  <a:pt x="4" y="7"/>
                  <a:pt x="4" y="8"/>
                </a:cubicBezTo>
                <a:cubicBezTo>
                  <a:pt x="4" y="9"/>
                  <a:pt x="2" y="9"/>
                  <a:pt x="1" y="10"/>
                </a:cubicBezTo>
                <a:cubicBezTo>
                  <a:pt x="0" y="12"/>
                  <a:pt x="4" y="15"/>
                  <a:pt x="4" y="17"/>
                </a:cubicBezTo>
                <a:cubicBezTo>
                  <a:pt x="4" y="17"/>
                  <a:pt x="3" y="19"/>
                  <a:pt x="3" y="20"/>
                </a:cubicBezTo>
                <a:cubicBezTo>
                  <a:pt x="3" y="20"/>
                  <a:pt x="4" y="21"/>
                  <a:pt x="4" y="21"/>
                </a:cubicBezTo>
                <a:cubicBezTo>
                  <a:pt x="7" y="22"/>
                  <a:pt x="7" y="19"/>
                  <a:pt x="8" y="18"/>
                </a:cubicBezTo>
                <a:cubicBezTo>
                  <a:pt x="10" y="16"/>
                  <a:pt x="11" y="15"/>
                  <a:pt x="13" y="15"/>
                </a:cubicBezTo>
                <a:cubicBezTo>
                  <a:pt x="15" y="15"/>
                  <a:pt x="15" y="16"/>
                  <a:pt x="16" y="16"/>
                </a:cubicBezTo>
                <a:cubicBezTo>
                  <a:pt x="17" y="15"/>
                  <a:pt x="17" y="14"/>
                  <a:pt x="18" y="14"/>
                </a:cubicBezTo>
                <a:cubicBezTo>
                  <a:pt x="20" y="13"/>
                  <a:pt x="28" y="16"/>
                  <a:pt x="29" y="14"/>
                </a:cubicBezTo>
                <a:cubicBezTo>
                  <a:pt x="31" y="14"/>
                  <a:pt x="33" y="14"/>
                  <a:pt x="35" y="13"/>
                </a:cubicBezTo>
                <a:cubicBezTo>
                  <a:pt x="36" y="13"/>
                  <a:pt x="39" y="11"/>
                  <a:pt x="39" y="10"/>
                </a:cubicBezTo>
                <a:cubicBezTo>
                  <a:pt x="36" y="10"/>
                  <a:pt x="33" y="8"/>
                  <a:pt x="29" y="8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61" name="Freeform 510"/>
          <p:cNvSpPr>
            <a:spLocks/>
          </p:cNvSpPr>
          <p:nvPr/>
        </p:nvSpPr>
        <p:spPr bwMode="auto">
          <a:xfrm>
            <a:off x="2894625" y="3188384"/>
            <a:ext cx="47819" cy="47819"/>
          </a:xfrm>
          <a:custGeom>
            <a:avLst/>
            <a:gdLst>
              <a:gd name="T0" fmla="*/ 11 w 17"/>
              <a:gd name="T1" fmla="*/ 7 h 17"/>
              <a:gd name="T2" fmla="*/ 11 w 17"/>
              <a:gd name="T3" fmla="*/ 5 h 17"/>
              <a:gd name="T4" fmla="*/ 10 w 17"/>
              <a:gd name="T5" fmla="*/ 3 h 17"/>
              <a:gd name="T6" fmla="*/ 10 w 17"/>
              <a:gd name="T7" fmla="*/ 2 h 17"/>
              <a:gd name="T8" fmla="*/ 9 w 17"/>
              <a:gd name="T9" fmla="*/ 0 h 17"/>
              <a:gd name="T10" fmla="*/ 7 w 17"/>
              <a:gd name="T11" fmla="*/ 0 h 17"/>
              <a:gd name="T12" fmla="*/ 5 w 17"/>
              <a:gd name="T13" fmla="*/ 0 h 17"/>
              <a:gd name="T14" fmla="*/ 0 w 17"/>
              <a:gd name="T15" fmla="*/ 5 h 17"/>
              <a:gd name="T16" fmla="*/ 1 w 17"/>
              <a:gd name="T17" fmla="*/ 6 h 17"/>
              <a:gd name="T18" fmla="*/ 1 w 17"/>
              <a:gd name="T19" fmla="*/ 7 h 17"/>
              <a:gd name="T20" fmla="*/ 2 w 17"/>
              <a:gd name="T21" fmla="*/ 11 h 17"/>
              <a:gd name="T22" fmla="*/ 2 w 17"/>
              <a:gd name="T23" fmla="*/ 14 h 17"/>
              <a:gd name="T24" fmla="*/ 3 w 17"/>
              <a:gd name="T25" fmla="*/ 16 h 17"/>
              <a:gd name="T26" fmla="*/ 5 w 17"/>
              <a:gd name="T27" fmla="*/ 15 h 17"/>
              <a:gd name="T28" fmla="*/ 7 w 17"/>
              <a:gd name="T29" fmla="*/ 15 h 17"/>
              <a:gd name="T30" fmla="*/ 7 w 17"/>
              <a:gd name="T31" fmla="*/ 14 h 17"/>
              <a:gd name="T32" fmla="*/ 8 w 17"/>
              <a:gd name="T33" fmla="*/ 16 h 17"/>
              <a:gd name="T34" fmla="*/ 10 w 17"/>
              <a:gd name="T35" fmla="*/ 16 h 17"/>
              <a:gd name="T36" fmla="*/ 12 w 17"/>
              <a:gd name="T37" fmla="*/ 16 h 17"/>
              <a:gd name="T38" fmla="*/ 13 w 17"/>
              <a:gd name="T39" fmla="*/ 14 h 17"/>
              <a:gd name="T40" fmla="*/ 16 w 17"/>
              <a:gd name="T41" fmla="*/ 15 h 17"/>
              <a:gd name="T42" fmla="*/ 16 w 17"/>
              <a:gd name="T43" fmla="*/ 12 h 17"/>
              <a:gd name="T44" fmla="*/ 11 w 17"/>
              <a:gd name="T45" fmla="*/ 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7" h="17">
                <a:moveTo>
                  <a:pt x="11" y="7"/>
                </a:moveTo>
                <a:cubicBezTo>
                  <a:pt x="11" y="6"/>
                  <a:pt x="11" y="6"/>
                  <a:pt x="11" y="5"/>
                </a:cubicBezTo>
                <a:cubicBezTo>
                  <a:pt x="11" y="4"/>
                  <a:pt x="11" y="4"/>
                  <a:pt x="10" y="3"/>
                </a:cubicBezTo>
                <a:cubicBezTo>
                  <a:pt x="10" y="3"/>
                  <a:pt x="10" y="3"/>
                  <a:pt x="10" y="2"/>
                </a:cubicBezTo>
                <a:cubicBezTo>
                  <a:pt x="9" y="1"/>
                  <a:pt x="10" y="0"/>
                  <a:pt x="9" y="0"/>
                </a:cubicBezTo>
                <a:cubicBezTo>
                  <a:pt x="8" y="0"/>
                  <a:pt x="8" y="0"/>
                  <a:pt x="7" y="0"/>
                </a:cubicBezTo>
                <a:cubicBezTo>
                  <a:pt x="6" y="0"/>
                  <a:pt x="5" y="0"/>
                  <a:pt x="5" y="0"/>
                </a:cubicBezTo>
                <a:cubicBezTo>
                  <a:pt x="3" y="0"/>
                  <a:pt x="0" y="3"/>
                  <a:pt x="0" y="5"/>
                </a:cubicBezTo>
                <a:cubicBezTo>
                  <a:pt x="0" y="5"/>
                  <a:pt x="1" y="6"/>
                  <a:pt x="1" y="6"/>
                </a:cubicBezTo>
                <a:cubicBezTo>
                  <a:pt x="1" y="6"/>
                  <a:pt x="1" y="7"/>
                  <a:pt x="1" y="7"/>
                </a:cubicBezTo>
                <a:cubicBezTo>
                  <a:pt x="2" y="9"/>
                  <a:pt x="1" y="10"/>
                  <a:pt x="2" y="11"/>
                </a:cubicBezTo>
                <a:cubicBezTo>
                  <a:pt x="2" y="12"/>
                  <a:pt x="2" y="13"/>
                  <a:pt x="2" y="14"/>
                </a:cubicBezTo>
                <a:cubicBezTo>
                  <a:pt x="2" y="15"/>
                  <a:pt x="2" y="16"/>
                  <a:pt x="3" y="16"/>
                </a:cubicBezTo>
                <a:cubicBezTo>
                  <a:pt x="4" y="16"/>
                  <a:pt x="5" y="15"/>
                  <a:pt x="5" y="15"/>
                </a:cubicBezTo>
                <a:cubicBezTo>
                  <a:pt x="6" y="15"/>
                  <a:pt x="6" y="15"/>
                  <a:pt x="7" y="15"/>
                </a:cubicBezTo>
                <a:cubicBezTo>
                  <a:pt x="7" y="15"/>
                  <a:pt x="7" y="14"/>
                  <a:pt x="7" y="14"/>
                </a:cubicBezTo>
                <a:cubicBezTo>
                  <a:pt x="8" y="14"/>
                  <a:pt x="8" y="16"/>
                  <a:pt x="8" y="16"/>
                </a:cubicBezTo>
                <a:cubicBezTo>
                  <a:pt x="9" y="17"/>
                  <a:pt x="9" y="16"/>
                  <a:pt x="10" y="16"/>
                </a:cubicBezTo>
                <a:cubicBezTo>
                  <a:pt x="11" y="16"/>
                  <a:pt x="11" y="16"/>
                  <a:pt x="12" y="16"/>
                </a:cubicBezTo>
                <a:cubicBezTo>
                  <a:pt x="14" y="16"/>
                  <a:pt x="13" y="15"/>
                  <a:pt x="13" y="14"/>
                </a:cubicBezTo>
                <a:cubicBezTo>
                  <a:pt x="14" y="13"/>
                  <a:pt x="14" y="15"/>
                  <a:pt x="16" y="15"/>
                </a:cubicBezTo>
                <a:cubicBezTo>
                  <a:pt x="17" y="14"/>
                  <a:pt x="17" y="13"/>
                  <a:pt x="16" y="12"/>
                </a:cubicBezTo>
                <a:cubicBezTo>
                  <a:pt x="16" y="10"/>
                  <a:pt x="13" y="9"/>
                  <a:pt x="11" y="7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62" name="Freeform 511"/>
          <p:cNvSpPr>
            <a:spLocks/>
          </p:cNvSpPr>
          <p:nvPr/>
        </p:nvSpPr>
        <p:spPr bwMode="auto">
          <a:xfrm>
            <a:off x="4636415" y="3294780"/>
            <a:ext cx="84878" cy="130306"/>
          </a:xfrm>
          <a:custGeom>
            <a:avLst/>
            <a:gdLst>
              <a:gd name="T0" fmla="*/ 16 w 30"/>
              <a:gd name="T1" fmla="*/ 4 h 46"/>
              <a:gd name="T2" fmla="*/ 10 w 30"/>
              <a:gd name="T3" fmla="*/ 4 h 46"/>
              <a:gd name="T4" fmla="*/ 3 w 30"/>
              <a:gd name="T5" fmla="*/ 12 h 46"/>
              <a:gd name="T6" fmla="*/ 3 w 30"/>
              <a:gd name="T7" fmla="*/ 12 h 46"/>
              <a:gd name="T8" fmla="*/ 3 w 30"/>
              <a:gd name="T9" fmla="*/ 12 h 46"/>
              <a:gd name="T10" fmla="*/ 4 w 30"/>
              <a:gd name="T11" fmla="*/ 14 h 46"/>
              <a:gd name="T12" fmla="*/ 5 w 30"/>
              <a:gd name="T13" fmla="*/ 13 h 46"/>
              <a:gd name="T14" fmla="*/ 4 w 30"/>
              <a:gd name="T15" fmla="*/ 15 h 46"/>
              <a:gd name="T16" fmla="*/ 6 w 30"/>
              <a:gd name="T17" fmla="*/ 17 h 46"/>
              <a:gd name="T18" fmla="*/ 5 w 30"/>
              <a:gd name="T19" fmla="*/ 17 h 46"/>
              <a:gd name="T20" fmla="*/ 3 w 30"/>
              <a:gd name="T21" fmla="*/ 18 h 46"/>
              <a:gd name="T22" fmla="*/ 1 w 30"/>
              <a:gd name="T23" fmla="*/ 20 h 46"/>
              <a:gd name="T24" fmla="*/ 2 w 30"/>
              <a:gd name="T25" fmla="*/ 21 h 46"/>
              <a:gd name="T26" fmla="*/ 2 w 30"/>
              <a:gd name="T27" fmla="*/ 23 h 46"/>
              <a:gd name="T28" fmla="*/ 4 w 30"/>
              <a:gd name="T29" fmla="*/ 25 h 46"/>
              <a:gd name="T30" fmla="*/ 4 w 30"/>
              <a:gd name="T31" fmla="*/ 25 h 46"/>
              <a:gd name="T32" fmla="*/ 5 w 30"/>
              <a:gd name="T33" fmla="*/ 27 h 46"/>
              <a:gd name="T34" fmla="*/ 4 w 30"/>
              <a:gd name="T35" fmla="*/ 30 h 46"/>
              <a:gd name="T36" fmla="*/ 5 w 30"/>
              <a:gd name="T37" fmla="*/ 30 h 46"/>
              <a:gd name="T38" fmla="*/ 4 w 30"/>
              <a:gd name="T39" fmla="*/ 33 h 46"/>
              <a:gd name="T40" fmla="*/ 3 w 30"/>
              <a:gd name="T41" fmla="*/ 36 h 46"/>
              <a:gd name="T42" fmla="*/ 2 w 30"/>
              <a:gd name="T43" fmla="*/ 36 h 46"/>
              <a:gd name="T44" fmla="*/ 2 w 30"/>
              <a:gd name="T45" fmla="*/ 37 h 46"/>
              <a:gd name="T46" fmla="*/ 1 w 30"/>
              <a:gd name="T47" fmla="*/ 38 h 46"/>
              <a:gd name="T48" fmla="*/ 2 w 30"/>
              <a:gd name="T49" fmla="*/ 41 h 46"/>
              <a:gd name="T50" fmla="*/ 0 w 30"/>
              <a:gd name="T51" fmla="*/ 44 h 46"/>
              <a:gd name="T52" fmla="*/ 1 w 30"/>
              <a:gd name="T53" fmla="*/ 45 h 46"/>
              <a:gd name="T54" fmla="*/ 3 w 30"/>
              <a:gd name="T55" fmla="*/ 45 h 46"/>
              <a:gd name="T56" fmla="*/ 3 w 30"/>
              <a:gd name="T57" fmla="*/ 44 h 46"/>
              <a:gd name="T58" fmla="*/ 4 w 30"/>
              <a:gd name="T59" fmla="*/ 46 h 46"/>
              <a:gd name="T60" fmla="*/ 7 w 30"/>
              <a:gd name="T61" fmla="*/ 46 h 46"/>
              <a:gd name="T62" fmla="*/ 9 w 30"/>
              <a:gd name="T63" fmla="*/ 45 h 46"/>
              <a:gd name="T64" fmla="*/ 9 w 30"/>
              <a:gd name="T65" fmla="*/ 45 h 46"/>
              <a:gd name="T66" fmla="*/ 11 w 30"/>
              <a:gd name="T67" fmla="*/ 44 h 46"/>
              <a:gd name="T68" fmla="*/ 13 w 30"/>
              <a:gd name="T69" fmla="*/ 45 h 46"/>
              <a:gd name="T70" fmla="*/ 15 w 30"/>
              <a:gd name="T71" fmla="*/ 45 h 46"/>
              <a:gd name="T72" fmla="*/ 14 w 30"/>
              <a:gd name="T73" fmla="*/ 44 h 46"/>
              <a:gd name="T74" fmla="*/ 15 w 30"/>
              <a:gd name="T75" fmla="*/ 44 h 46"/>
              <a:gd name="T76" fmla="*/ 15 w 30"/>
              <a:gd name="T77" fmla="*/ 42 h 46"/>
              <a:gd name="T78" fmla="*/ 17 w 30"/>
              <a:gd name="T79" fmla="*/ 41 h 46"/>
              <a:gd name="T80" fmla="*/ 20 w 30"/>
              <a:gd name="T81" fmla="*/ 41 h 46"/>
              <a:gd name="T82" fmla="*/ 23 w 30"/>
              <a:gd name="T83" fmla="*/ 41 h 46"/>
              <a:gd name="T84" fmla="*/ 23 w 30"/>
              <a:gd name="T85" fmla="*/ 39 h 46"/>
              <a:gd name="T86" fmla="*/ 21 w 30"/>
              <a:gd name="T87" fmla="*/ 39 h 46"/>
              <a:gd name="T88" fmla="*/ 23 w 30"/>
              <a:gd name="T89" fmla="*/ 38 h 46"/>
              <a:gd name="T90" fmla="*/ 23 w 30"/>
              <a:gd name="T91" fmla="*/ 39 h 46"/>
              <a:gd name="T92" fmla="*/ 24 w 30"/>
              <a:gd name="T93" fmla="*/ 39 h 46"/>
              <a:gd name="T94" fmla="*/ 26 w 30"/>
              <a:gd name="T95" fmla="*/ 38 h 46"/>
              <a:gd name="T96" fmla="*/ 27 w 30"/>
              <a:gd name="T97" fmla="*/ 36 h 46"/>
              <a:gd name="T98" fmla="*/ 30 w 30"/>
              <a:gd name="T99" fmla="*/ 28 h 46"/>
              <a:gd name="T100" fmla="*/ 29 w 30"/>
              <a:gd name="T101" fmla="*/ 28 h 46"/>
              <a:gd name="T102" fmla="*/ 29 w 30"/>
              <a:gd name="T103" fmla="*/ 20 h 46"/>
              <a:gd name="T104" fmla="*/ 23 w 30"/>
              <a:gd name="T105" fmla="*/ 7 h 46"/>
              <a:gd name="T106" fmla="*/ 22 w 30"/>
              <a:gd name="T107" fmla="*/ 5 h 46"/>
              <a:gd name="T108" fmla="*/ 21 w 30"/>
              <a:gd name="T109" fmla="*/ 3 h 46"/>
              <a:gd name="T110" fmla="*/ 20 w 30"/>
              <a:gd name="T111" fmla="*/ 0 h 46"/>
              <a:gd name="T112" fmla="*/ 16 w 30"/>
              <a:gd name="T113" fmla="*/ 4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0" h="46">
                <a:moveTo>
                  <a:pt x="16" y="4"/>
                </a:moveTo>
                <a:cubicBezTo>
                  <a:pt x="14" y="4"/>
                  <a:pt x="12" y="4"/>
                  <a:pt x="10" y="4"/>
                </a:cubicBezTo>
                <a:cubicBezTo>
                  <a:pt x="7" y="5"/>
                  <a:pt x="5" y="9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3"/>
                  <a:pt x="3" y="13"/>
                  <a:pt x="4" y="14"/>
                </a:cubicBezTo>
                <a:cubicBezTo>
                  <a:pt x="4" y="14"/>
                  <a:pt x="4" y="13"/>
                  <a:pt x="5" y="13"/>
                </a:cubicBezTo>
                <a:cubicBezTo>
                  <a:pt x="5" y="14"/>
                  <a:pt x="4" y="14"/>
                  <a:pt x="4" y="15"/>
                </a:cubicBezTo>
                <a:cubicBezTo>
                  <a:pt x="5" y="16"/>
                  <a:pt x="6" y="16"/>
                  <a:pt x="6" y="17"/>
                </a:cubicBezTo>
                <a:cubicBezTo>
                  <a:pt x="7" y="18"/>
                  <a:pt x="6" y="18"/>
                  <a:pt x="5" y="17"/>
                </a:cubicBezTo>
                <a:cubicBezTo>
                  <a:pt x="4" y="17"/>
                  <a:pt x="4" y="17"/>
                  <a:pt x="3" y="18"/>
                </a:cubicBezTo>
                <a:cubicBezTo>
                  <a:pt x="2" y="18"/>
                  <a:pt x="1" y="19"/>
                  <a:pt x="1" y="20"/>
                </a:cubicBezTo>
                <a:cubicBezTo>
                  <a:pt x="0" y="21"/>
                  <a:pt x="1" y="21"/>
                  <a:pt x="2" y="21"/>
                </a:cubicBezTo>
                <a:cubicBezTo>
                  <a:pt x="2" y="22"/>
                  <a:pt x="2" y="22"/>
                  <a:pt x="2" y="23"/>
                </a:cubicBezTo>
                <a:cubicBezTo>
                  <a:pt x="3" y="24"/>
                  <a:pt x="3" y="25"/>
                  <a:pt x="4" y="25"/>
                </a:cubicBezTo>
                <a:cubicBezTo>
                  <a:pt x="4" y="25"/>
                  <a:pt x="4" y="25"/>
                  <a:pt x="4" y="25"/>
                </a:cubicBezTo>
                <a:cubicBezTo>
                  <a:pt x="4" y="25"/>
                  <a:pt x="5" y="27"/>
                  <a:pt x="5" y="27"/>
                </a:cubicBezTo>
                <a:cubicBezTo>
                  <a:pt x="5" y="28"/>
                  <a:pt x="4" y="29"/>
                  <a:pt x="4" y="30"/>
                </a:cubicBezTo>
                <a:cubicBezTo>
                  <a:pt x="5" y="30"/>
                  <a:pt x="5" y="30"/>
                  <a:pt x="5" y="30"/>
                </a:cubicBezTo>
                <a:cubicBezTo>
                  <a:pt x="5" y="31"/>
                  <a:pt x="3" y="33"/>
                  <a:pt x="4" y="33"/>
                </a:cubicBezTo>
                <a:cubicBezTo>
                  <a:pt x="4" y="34"/>
                  <a:pt x="3" y="35"/>
                  <a:pt x="3" y="36"/>
                </a:cubicBezTo>
                <a:cubicBezTo>
                  <a:pt x="3" y="36"/>
                  <a:pt x="2" y="36"/>
                  <a:pt x="2" y="36"/>
                </a:cubicBezTo>
                <a:cubicBezTo>
                  <a:pt x="2" y="37"/>
                  <a:pt x="2" y="37"/>
                  <a:pt x="2" y="37"/>
                </a:cubicBezTo>
                <a:cubicBezTo>
                  <a:pt x="2" y="38"/>
                  <a:pt x="1" y="38"/>
                  <a:pt x="1" y="38"/>
                </a:cubicBezTo>
                <a:cubicBezTo>
                  <a:pt x="0" y="39"/>
                  <a:pt x="2" y="40"/>
                  <a:pt x="2" y="41"/>
                </a:cubicBezTo>
                <a:cubicBezTo>
                  <a:pt x="2" y="42"/>
                  <a:pt x="2" y="44"/>
                  <a:pt x="0" y="44"/>
                </a:cubicBezTo>
                <a:cubicBezTo>
                  <a:pt x="1" y="44"/>
                  <a:pt x="1" y="45"/>
                  <a:pt x="1" y="45"/>
                </a:cubicBezTo>
                <a:cubicBezTo>
                  <a:pt x="1" y="45"/>
                  <a:pt x="2" y="45"/>
                  <a:pt x="3" y="45"/>
                </a:cubicBezTo>
                <a:cubicBezTo>
                  <a:pt x="3" y="45"/>
                  <a:pt x="3" y="44"/>
                  <a:pt x="3" y="44"/>
                </a:cubicBezTo>
                <a:cubicBezTo>
                  <a:pt x="4" y="44"/>
                  <a:pt x="3" y="45"/>
                  <a:pt x="4" y="46"/>
                </a:cubicBezTo>
                <a:cubicBezTo>
                  <a:pt x="5" y="46"/>
                  <a:pt x="6" y="46"/>
                  <a:pt x="7" y="46"/>
                </a:cubicBezTo>
                <a:cubicBezTo>
                  <a:pt x="7" y="45"/>
                  <a:pt x="9" y="46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10" y="45"/>
                  <a:pt x="10" y="44"/>
                  <a:pt x="11" y="44"/>
                </a:cubicBezTo>
                <a:cubicBezTo>
                  <a:pt x="11" y="44"/>
                  <a:pt x="12" y="45"/>
                  <a:pt x="13" y="45"/>
                </a:cubicBezTo>
                <a:cubicBezTo>
                  <a:pt x="12" y="44"/>
                  <a:pt x="14" y="42"/>
                  <a:pt x="15" y="45"/>
                </a:cubicBezTo>
                <a:cubicBezTo>
                  <a:pt x="14" y="44"/>
                  <a:pt x="15" y="44"/>
                  <a:pt x="14" y="44"/>
                </a:cubicBezTo>
                <a:cubicBezTo>
                  <a:pt x="15" y="44"/>
                  <a:pt x="15" y="44"/>
                  <a:pt x="15" y="44"/>
                </a:cubicBezTo>
                <a:cubicBezTo>
                  <a:pt x="15" y="43"/>
                  <a:pt x="15" y="42"/>
                  <a:pt x="15" y="42"/>
                </a:cubicBezTo>
                <a:cubicBezTo>
                  <a:pt x="16" y="42"/>
                  <a:pt x="17" y="42"/>
                  <a:pt x="17" y="41"/>
                </a:cubicBezTo>
                <a:cubicBezTo>
                  <a:pt x="19" y="40"/>
                  <a:pt x="18" y="40"/>
                  <a:pt x="20" y="41"/>
                </a:cubicBezTo>
                <a:cubicBezTo>
                  <a:pt x="21" y="42"/>
                  <a:pt x="22" y="42"/>
                  <a:pt x="23" y="41"/>
                </a:cubicBezTo>
                <a:cubicBezTo>
                  <a:pt x="24" y="40"/>
                  <a:pt x="23" y="40"/>
                  <a:pt x="23" y="39"/>
                </a:cubicBezTo>
                <a:cubicBezTo>
                  <a:pt x="22" y="39"/>
                  <a:pt x="21" y="39"/>
                  <a:pt x="21" y="39"/>
                </a:cubicBezTo>
                <a:cubicBezTo>
                  <a:pt x="21" y="38"/>
                  <a:pt x="22" y="38"/>
                  <a:pt x="23" y="38"/>
                </a:cubicBezTo>
                <a:cubicBezTo>
                  <a:pt x="23" y="38"/>
                  <a:pt x="23" y="39"/>
                  <a:pt x="23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6" y="38"/>
                  <a:pt x="26" y="38"/>
                </a:cubicBezTo>
                <a:cubicBezTo>
                  <a:pt x="27" y="37"/>
                  <a:pt x="27" y="36"/>
                  <a:pt x="27" y="36"/>
                </a:cubicBezTo>
                <a:cubicBezTo>
                  <a:pt x="29" y="34"/>
                  <a:pt x="30" y="30"/>
                  <a:pt x="30" y="28"/>
                </a:cubicBezTo>
                <a:cubicBezTo>
                  <a:pt x="29" y="28"/>
                  <a:pt x="29" y="27"/>
                  <a:pt x="29" y="28"/>
                </a:cubicBezTo>
                <a:cubicBezTo>
                  <a:pt x="28" y="26"/>
                  <a:pt x="29" y="23"/>
                  <a:pt x="29" y="20"/>
                </a:cubicBezTo>
                <a:cubicBezTo>
                  <a:pt x="29" y="16"/>
                  <a:pt x="26" y="11"/>
                  <a:pt x="23" y="7"/>
                </a:cubicBezTo>
                <a:cubicBezTo>
                  <a:pt x="22" y="6"/>
                  <a:pt x="22" y="6"/>
                  <a:pt x="22" y="5"/>
                </a:cubicBezTo>
                <a:cubicBezTo>
                  <a:pt x="22" y="4"/>
                  <a:pt x="21" y="4"/>
                  <a:pt x="21" y="3"/>
                </a:cubicBezTo>
                <a:cubicBezTo>
                  <a:pt x="21" y="2"/>
                  <a:pt x="20" y="1"/>
                  <a:pt x="20" y="0"/>
                </a:cubicBezTo>
                <a:cubicBezTo>
                  <a:pt x="19" y="2"/>
                  <a:pt x="18" y="3"/>
                  <a:pt x="16" y="4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63" name="Freeform 512"/>
          <p:cNvSpPr>
            <a:spLocks/>
          </p:cNvSpPr>
          <p:nvPr/>
        </p:nvSpPr>
        <p:spPr bwMode="auto">
          <a:xfrm>
            <a:off x="2894625" y="3188384"/>
            <a:ext cx="47819" cy="47819"/>
          </a:xfrm>
          <a:custGeom>
            <a:avLst/>
            <a:gdLst>
              <a:gd name="T0" fmla="*/ 11 w 17"/>
              <a:gd name="T1" fmla="*/ 7 h 17"/>
              <a:gd name="T2" fmla="*/ 11 w 17"/>
              <a:gd name="T3" fmla="*/ 5 h 17"/>
              <a:gd name="T4" fmla="*/ 10 w 17"/>
              <a:gd name="T5" fmla="*/ 3 h 17"/>
              <a:gd name="T6" fmla="*/ 10 w 17"/>
              <a:gd name="T7" fmla="*/ 2 h 17"/>
              <a:gd name="T8" fmla="*/ 9 w 17"/>
              <a:gd name="T9" fmla="*/ 0 h 17"/>
              <a:gd name="T10" fmla="*/ 7 w 17"/>
              <a:gd name="T11" fmla="*/ 0 h 17"/>
              <a:gd name="T12" fmla="*/ 5 w 17"/>
              <a:gd name="T13" fmla="*/ 0 h 17"/>
              <a:gd name="T14" fmla="*/ 0 w 17"/>
              <a:gd name="T15" fmla="*/ 5 h 17"/>
              <a:gd name="T16" fmla="*/ 1 w 17"/>
              <a:gd name="T17" fmla="*/ 6 h 17"/>
              <a:gd name="T18" fmla="*/ 1 w 17"/>
              <a:gd name="T19" fmla="*/ 7 h 17"/>
              <a:gd name="T20" fmla="*/ 2 w 17"/>
              <a:gd name="T21" fmla="*/ 11 h 17"/>
              <a:gd name="T22" fmla="*/ 2 w 17"/>
              <a:gd name="T23" fmla="*/ 14 h 17"/>
              <a:gd name="T24" fmla="*/ 3 w 17"/>
              <a:gd name="T25" fmla="*/ 16 h 17"/>
              <a:gd name="T26" fmla="*/ 5 w 17"/>
              <a:gd name="T27" fmla="*/ 15 h 17"/>
              <a:gd name="T28" fmla="*/ 7 w 17"/>
              <a:gd name="T29" fmla="*/ 15 h 17"/>
              <a:gd name="T30" fmla="*/ 7 w 17"/>
              <a:gd name="T31" fmla="*/ 14 h 17"/>
              <a:gd name="T32" fmla="*/ 8 w 17"/>
              <a:gd name="T33" fmla="*/ 16 h 17"/>
              <a:gd name="T34" fmla="*/ 10 w 17"/>
              <a:gd name="T35" fmla="*/ 16 h 17"/>
              <a:gd name="T36" fmla="*/ 12 w 17"/>
              <a:gd name="T37" fmla="*/ 16 h 17"/>
              <a:gd name="T38" fmla="*/ 13 w 17"/>
              <a:gd name="T39" fmla="*/ 14 h 17"/>
              <a:gd name="T40" fmla="*/ 16 w 17"/>
              <a:gd name="T41" fmla="*/ 15 h 17"/>
              <a:gd name="T42" fmla="*/ 16 w 17"/>
              <a:gd name="T43" fmla="*/ 12 h 17"/>
              <a:gd name="T44" fmla="*/ 11 w 17"/>
              <a:gd name="T45" fmla="*/ 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7" h="17">
                <a:moveTo>
                  <a:pt x="11" y="7"/>
                </a:moveTo>
                <a:cubicBezTo>
                  <a:pt x="11" y="6"/>
                  <a:pt x="11" y="6"/>
                  <a:pt x="11" y="5"/>
                </a:cubicBezTo>
                <a:cubicBezTo>
                  <a:pt x="11" y="4"/>
                  <a:pt x="11" y="4"/>
                  <a:pt x="10" y="3"/>
                </a:cubicBezTo>
                <a:cubicBezTo>
                  <a:pt x="10" y="3"/>
                  <a:pt x="10" y="3"/>
                  <a:pt x="10" y="2"/>
                </a:cubicBezTo>
                <a:cubicBezTo>
                  <a:pt x="9" y="1"/>
                  <a:pt x="10" y="0"/>
                  <a:pt x="9" y="0"/>
                </a:cubicBezTo>
                <a:cubicBezTo>
                  <a:pt x="8" y="0"/>
                  <a:pt x="8" y="0"/>
                  <a:pt x="7" y="0"/>
                </a:cubicBezTo>
                <a:cubicBezTo>
                  <a:pt x="6" y="0"/>
                  <a:pt x="5" y="0"/>
                  <a:pt x="5" y="0"/>
                </a:cubicBezTo>
                <a:cubicBezTo>
                  <a:pt x="3" y="0"/>
                  <a:pt x="0" y="3"/>
                  <a:pt x="0" y="5"/>
                </a:cubicBezTo>
                <a:cubicBezTo>
                  <a:pt x="0" y="5"/>
                  <a:pt x="1" y="6"/>
                  <a:pt x="1" y="6"/>
                </a:cubicBezTo>
                <a:cubicBezTo>
                  <a:pt x="1" y="6"/>
                  <a:pt x="1" y="7"/>
                  <a:pt x="1" y="7"/>
                </a:cubicBezTo>
                <a:cubicBezTo>
                  <a:pt x="2" y="9"/>
                  <a:pt x="1" y="10"/>
                  <a:pt x="2" y="11"/>
                </a:cubicBezTo>
                <a:cubicBezTo>
                  <a:pt x="2" y="12"/>
                  <a:pt x="2" y="13"/>
                  <a:pt x="2" y="14"/>
                </a:cubicBezTo>
                <a:cubicBezTo>
                  <a:pt x="2" y="15"/>
                  <a:pt x="2" y="16"/>
                  <a:pt x="3" y="16"/>
                </a:cubicBezTo>
                <a:cubicBezTo>
                  <a:pt x="4" y="16"/>
                  <a:pt x="5" y="15"/>
                  <a:pt x="5" y="15"/>
                </a:cubicBezTo>
                <a:cubicBezTo>
                  <a:pt x="6" y="15"/>
                  <a:pt x="6" y="15"/>
                  <a:pt x="7" y="15"/>
                </a:cubicBezTo>
                <a:cubicBezTo>
                  <a:pt x="7" y="15"/>
                  <a:pt x="7" y="14"/>
                  <a:pt x="7" y="14"/>
                </a:cubicBezTo>
                <a:cubicBezTo>
                  <a:pt x="8" y="14"/>
                  <a:pt x="8" y="16"/>
                  <a:pt x="8" y="16"/>
                </a:cubicBezTo>
                <a:cubicBezTo>
                  <a:pt x="9" y="17"/>
                  <a:pt x="9" y="16"/>
                  <a:pt x="10" y="16"/>
                </a:cubicBezTo>
                <a:cubicBezTo>
                  <a:pt x="11" y="16"/>
                  <a:pt x="11" y="16"/>
                  <a:pt x="12" y="16"/>
                </a:cubicBezTo>
                <a:cubicBezTo>
                  <a:pt x="14" y="16"/>
                  <a:pt x="13" y="15"/>
                  <a:pt x="13" y="14"/>
                </a:cubicBezTo>
                <a:cubicBezTo>
                  <a:pt x="14" y="13"/>
                  <a:pt x="14" y="15"/>
                  <a:pt x="16" y="15"/>
                </a:cubicBezTo>
                <a:cubicBezTo>
                  <a:pt x="17" y="14"/>
                  <a:pt x="17" y="13"/>
                  <a:pt x="16" y="12"/>
                </a:cubicBezTo>
                <a:cubicBezTo>
                  <a:pt x="16" y="10"/>
                  <a:pt x="13" y="9"/>
                  <a:pt x="11" y="7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64" name="Freeform 513"/>
          <p:cNvSpPr>
            <a:spLocks/>
          </p:cNvSpPr>
          <p:nvPr/>
        </p:nvSpPr>
        <p:spPr bwMode="auto">
          <a:xfrm>
            <a:off x="4586206" y="3159692"/>
            <a:ext cx="160192" cy="169756"/>
          </a:xfrm>
          <a:custGeom>
            <a:avLst/>
            <a:gdLst>
              <a:gd name="T0" fmla="*/ 52 w 57"/>
              <a:gd name="T1" fmla="*/ 0 h 60"/>
              <a:gd name="T2" fmla="*/ 49 w 57"/>
              <a:gd name="T3" fmla="*/ 6 h 60"/>
              <a:gd name="T4" fmla="*/ 44 w 57"/>
              <a:gd name="T5" fmla="*/ 10 h 60"/>
              <a:gd name="T6" fmla="*/ 35 w 57"/>
              <a:gd name="T7" fmla="*/ 13 h 60"/>
              <a:gd name="T8" fmla="*/ 29 w 57"/>
              <a:gd name="T9" fmla="*/ 17 h 60"/>
              <a:gd name="T10" fmla="*/ 23 w 57"/>
              <a:gd name="T11" fmla="*/ 18 h 60"/>
              <a:gd name="T12" fmla="*/ 18 w 57"/>
              <a:gd name="T13" fmla="*/ 24 h 60"/>
              <a:gd name="T14" fmla="*/ 10 w 57"/>
              <a:gd name="T15" fmla="*/ 28 h 60"/>
              <a:gd name="T16" fmla="*/ 3 w 57"/>
              <a:gd name="T17" fmla="*/ 35 h 60"/>
              <a:gd name="T18" fmla="*/ 6 w 57"/>
              <a:gd name="T19" fmla="*/ 38 h 60"/>
              <a:gd name="T20" fmla="*/ 9 w 57"/>
              <a:gd name="T21" fmla="*/ 38 h 60"/>
              <a:gd name="T22" fmla="*/ 12 w 57"/>
              <a:gd name="T23" fmla="*/ 42 h 60"/>
              <a:gd name="T24" fmla="*/ 11 w 57"/>
              <a:gd name="T25" fmla="*/ 48 h 60"/>
              <a:gd name="T26" fmla="*/ 9 w 57"/>
              <a:gd name="T27" fmla="*/ 50 h 60"/>
              <a:gd name="T28" fmla="*/ 8 w 57"/>
              <a:gd name="T29" fmla="*/ 53 h 60"/>
              <a:gd name="T30" fmla="*/ 6 w 57"/>
              <a:gd name="T31" fmla="*/ 54 h 60"/>
              <a:gd name="T32" fmla="*/ 10 w 57"/>
              <a:gd name="T33" fmla="*/ 55 h 60"/>
              <a:gd name="T34" fmla="*/ 10 w 57"/>
              <a:gd name="T35" fmla="*/ 57 h 60"/>
              <a:gd name="T36" fmla="*/ 15 w 57"/>
              <a:gd name="T37" fmla="*/ 58 h 60"/>
              <a:gd name="T38" fmla="*/ 16 w 57"/>
              <a:gd name="T39" fmla="*/ 56 h 60"/>
              <a:gd name="T40" fmla="*/ 19 w 57"/>
              <a:gd name="T41" fmla="*/ 58 h 60"/>
              <a:gd name="T42" fmla="*/ 20 w 57"/>
              <a:gd name="T43" fmla="*/ 59 h 60"/>
              <a:gd name="T44" fmla="*/ 28 w 57"/>
              <a:gd name="T45" fmla="*/ 52 h 60"/>
              <a:gd name="T46" fmla="*/ 38 w 57"/>
              <a:gd name="T47" fmla="*/ 48 h 60"/>
              <a:gd name="T48" fmla="*/ 33 w 57"/>
              <a:gd name="T49" fmla="*/ 45 h 60"/>
              <a:gd name="T50" fmla="*/ 32 w 57"/>
              <a:gd name="T51" fmla="*/ 43 h 60"/>
              <a:gd name="T52" fmla="*/ 30 w 57"/>
              <a:gd name="T53" fmla="*/ 42 h 60"/>
              <a:gd name="T54" fmla="*/ 31 w 57"/>
              <a:gd name="T55" fmla="*/ 38 h 60"/>
              <a:gd name="T56" fmla="*/ 33 w 57"/>
              <a:gd name="T57" fmla="*/ 35 h 60"/>
              <a:gd name="T58" fmla="*/ 37 w 57"/>
              <a:gd name="T59" fmla="*/ 34 h 60"/>
              <a:gd name="T60" fmla="*/ 39 w 57"/>
              <a:gd name="T61" fmla="*/ 32 h 60"/>
              <a:gd name="T62" fmla="*/ 44 w 57"/>
              <a:gd name="T63" fmla="*/ 29 h 60"/>
              <a:gd name="T64" fmla="*/ 46 w 57"/>
              <a:gd name="T65" fmla="*/ 26 h 60"/>
              <a:gd name="T66" fmla="*/ 50 w 57"/>
              <a:gd name="T67" fmla="*/ 20 h 60"/>
              <a:gd name="T68" fmla="*/ 50 w 57"/>
              <a:gd name="T69" fmla="*/ 14 h 60"/>
              <a:gd name="T70" fmla="*/ 55 w 57"/>
              <a:gd name="T71" fmla="*/ 9 h 60"/>
              <a:gd name="T72" fmla="*/ 57 w 57"/>
              <a:gd name="T73" fmla="*/ 8 h 60"/>
              <a:gd name="T74" fmla="*/ 54 w 57"/>
              <a:gd name="T75" fmla="*/ 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7" h="60">
                <a:moveTo>
                  <a:pt x="54" y="3"/>
                </a:moveTo>
                <a:cubicBezTo>
                  <a:pt x="53" y="2"/>
                  <a:pt x="54" y="0"/>
                  <a:pt x="52" y="0"/>
                </a:cubicBezTo>
                <a:cubicBezTo>
                  <a:pt x="50" y="0"/>
                  <a:pt x="50" y="2"/>
                  <a:pt x="50" y="3"/>
                </a:cubicBezTo>
                <a:cubicBezTo>
                  <a:pt x="49" y="4"/>
                  <a:pt x="50" y="5"/>
                  <a:pt x="49" y="6"/>
                </a:cubicBezTo>
                <a:cubicBezTo>
                  <a:pt x="48" y="7"/>
                  <a:pt x="47" y="6"/>
                  <a:pt x="46" y="7"/>
                </a:cubicBezTo>
                <a:cubicBezTo>
                  <a:pt x="45" y="7"/>
                  <a:pt x="45" y="9"/>
                  <a:pt x="44" y="10"/>
                </a:cubicBezTo>
                <a:cubicBezTo>
                  <a:pt x="43" y="11"/>
                  <a:pt x="42" y="11"/>
                  <a:pt x="41" y="11"/>
                </a:cubicBezTo>
                <a:cubicBezTo>
                  <a:pt x="38" y="11"/>
                  <a:pt x="34" y="10"/>
                  <a:pt x="35" y="13"/>
                </a:cubicBezTo>
                <a:cubicBezTo>
                  <a:pt x="36" y="15"/>
                  <a:pt x="37" y="15"/>
                  <a:pt x="37" y="17"/>
                </a:cubicBezTo>
                <a:cubicBezTo>
                  <a:pt x="36" y="19"/>
                  <a:pt x="31" y="17"/>
                  <a:pt x="29" y="17"/>
                </a:cubicBezTo>
                <a:cubicBezTo>
                  <a:pt x="28" y="16"/>
                  <a:pt x="28" y="15"/>
                  <a:pt x="27" y="15"/>
                </a:cubicBezTo>
                <a:cubicBezTo>
                  <a:pt x="24" y="13"/>
                  <a:pt x="24" y="16"/>
                  <a:pt x="23" y="18"/>
                </a:cubicBezTo>
                <a:cubicBezTo>
                  <a:pt x="22" y="19"/>
                  <a:pt x="21" y="20"/>
                  <a:pt x="20" y="21"/>
                </a:cubicBezTo>
                <a:cubicBezTo>
                  <a:pt x="19" y="22"/>
                  <a:pt x="19" y="23"/>
                  <a:pt x="18" y="24"/>
                </a:cubicBezTo>
                <a:cubicBezTo>
                  <a:pt x="17" y="24"/>
                  <a:pt x="16" y="24"/>
                  <a:pt x="15" y="24"/>
                </a:cubicBezTo>
                <a:cubicBezTo>
                  <a:pt x="13" y="25"/>
                  <a:pt x="12" y="27"/>
                  <a:pt x="10" y="28"/>
                </a:cubicBezTo>
                <a:cubicBezTo>
                  <a:pt x="6" y="30"/>
                  <a:pt x="3" y="33"/>
                  <a:pt x="0" y="36"/>
                </a:cubicBezTo>
                <a:cubicBezTo>
                  <a:pt x="1" y="36"/>
                  <a:pt x="3" y="36"/>
                  <a:pt x="3" y="35"/>
                </a:cubicBezTo>
                <a:cubicBezTo>
                  <a:pt x="4" y="36"/>
                  <a:pt x="5" y="36"/>
                  <a:pt x="5" y="36"/>
                </a:cubicBezTo>
                <a:cubicBezTo>
                  <a:pt x="5" y="37"/>
                  <a:pt x="6" y="38"/>
                  <a:pt x="6" y="38"/>
                </a:cubicBezTo>
                <a:cubicBezTo>
                  <a:pt x="7" y="38"/>
                  <a:pt x="7" y="37"/>
                  <a:pt x="8" y="37"/>
                </a:cubicBezTo>
                <a:cubicBezTo>
                  <a:pt x="8" y="37"/>
                  <a:pt x="8" y="38"/>
                  <a:pt x="9" y="38"/>
                </a:cubicBezTo>
                <a:cubicBezTo>
                  <a:pt x="10" y="39"/>
                  <a:pt x="11" y="38"/>
                  <a:pt x="12" y="39"/>
                </a:cubicBezTo>
                <a:cubicBezTo>
                  <a:pt x="13" y="40"/>
                  <a:pt x="12" y="41"/>
                  <a:pt x="12" y="42"/>
                </a:cubicBezTo>
                <a:cubicBezTo>
                  <a:pt x="12" y="43"/>
                  <a:pt x="11" y="44"/>
                  <a:pt x="11" y="45"/>
                </a:cubicBezTo>
                <a:cubicBezTo>
                  <a:pt x="10" y="46"/>
                  <a:pt x="11" y="46"/>
                  <a:pt x="11" y="48"/>
                </a:cubicBezTo>
                <a:cubicBezTo>
                  <a:pt x="10" y="48"/>
                  <a:pt x="10" y="49"/>
                  <a:pt x="9" y="49"/>
                </a:cubicBezTo>
                <a:cubicBezTo>
                  <a:pt x="9" y="49"/>
                  <a:pt x="9" y="50"/>
                  <a:pt x="9" y="50"/>
                </a:cubicBezTo>
                <a:cubicBezTo>
                  <a:pt x="9" y="50"/>
                  <a:pt x="8" y="51"/>
                  <a:pt x="8" y="51"/>
                </a:cubicBezTo>
                <a:cubicBezTo>
                  <a:pt x="8" y="52"/>
                  <a:pt x="8" y="52"/>
                  <a:pt x="8" y="53"/>
                </a:cubicBezTo>
                <a:cubicBezTo>
                  <a:pt x="8" y="53"/>
                  <a:pt x="7" y="53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7" y="54"/>
                  <a:pt x="8" y="54"/>
                  <a:pt x="9" y="54"/>
                </a:cubicBezTo>
                <a:cubicBezTo>
                  <a:pt x="10" y="55"/>
                  <a:pt x="10" y="54"/>
                  <a:pt x="10" y="55"/>
                </a:cubicBezTo>
                <a:cubicBezTo>
                  <a:pt x="10" y="55"/>
                  <a:pt x="9" y="56"/>
                  <a:pt x="9" y="56"/>
                </a:cubicBezTo>
                <a:cubicBezTo>
                  <a:pt x="9" y="57"/>
                  <a:pt x="10" y="57"/>
                  <a:pt x="10" y="57"/>
                </a:cubicBezTo>
                <a:cubicBezTo>
                  <a:pt x="11" y="58"/>
                  <a:pt x="11" y="58"/>
                  <a:pt x="12" y="58"/>
                </a:cubicBezTo>
                <a:cubicBezTo>
                  <a:pt x="13" y="59"/>
                  <a:pt x="14" y="58"/>
                  <a:pt x="15" y="58"/>
                </a:cubicBezTo>
                <a:cubicBezTo>
                  <a:pt x="15" y="58"/>
                  <a:pt x="15" y="57"/>
                  <a:pt x="15" y="57"/>
                </a:cubicBezTo>
                <a:cubicBezTo>
                  <a:pt x="15" y="56"/>
                  <a:pt x="16" y="57"/>
                  <a:pt x="16" y="56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57"/>
                  <a:pt x="18" y="58"/>
                  <a:pt x="19" y="58"/>
                </a:cubicBezTo>
                <a:cubicBezTo>
                  <a:pt x="19" y="58"/>
                  <a:pt x="19" y="57"/>
                  <a:pt x="19" y="57"/>
                </a:cubicBezTo>
                <a:cubicBezTo>
                  <a:pt x="20" y="58"/>
                  <a:pt x="20" y="58"/>
                  <a:pt x="20" y="59"/>
                </a:cubicBezTo>
                <a:cubicBezTo>
                  <a:pt x="21" y="59"/>
                  <a:pt x="21" y="59"/>
                  <a:pt x="21" y="60"/>
                </a:cubicBezTo>
                <a:cubicBezTo>
                  <a:pt x="23" y="57"/>
                  <a:pt x="25" y="53"/>
                  <a:pt x="28" y="52"/>
                </a:cubicBezTo>
                <a:cubicBezTo>
                  <a:pt x="30" y="52"/>
                  <a:pt x="32" y="52"/>
                  <a:pt x="34" y="52"/>
                </a:cubicBezTo>
                <a:cubicBezTo>
                  <a:pt x="36" y="51"/>
                  <a:pt x="37" y="50"/>
                  <a:pt x="38" y="48"/>
                </a:cubicBezTo>
                <a:cubicBezTo>
                  <a:pt x="37" y="48"/>
                  <a:pt x="37" y="48"/>
                  <a:pt x="37" y="47"/>
                </a:cubicBezTo>
                <a:cubicBezTo>
                  <a:pt x="36" y="46"/>
                  <a:pt x="34" y="46"/>
                  <a:pt x="33" y="45"/>
                </a:cubicBezTo>
                <a:cubicBezTo>
                  <a:pt x="33" y="44"/>
                  <a:pt x="33" y="44"/>
                  <a:pt x="33" y="43"/>
                </a:cubicBezTo>
                <a:cubicBezTo>
                  <a:pt x="33" y="43"/>
                  <a:pt x="32" y="43"/>
                  <a:pt x="32" y="43"/>
                </a:cubicBezTo>
                <a:cubicBezTo>
                  <a:pt x="31" y="43"/>
                  <a:pt x="30" y="43"/>
                  <a:pt x="30" y="42"/>
                </a:cubicBezTo>
                <a:cubicBezTo>
                  <a:pt x="30" y="42"/>
                  <a:pt x="30" y="42"/>
                  <a:pt x="30" y="42"/>
                </a:cubicBezTo>
                <a:cubicBezTo>
                  <a:pt x="31" y="42"/>
                  <a:pt x="31" y="41"/>
                  <a:pt x="31" y="40"/>
                </a:cubicBezTo>
                <a:cubicBezTo>
                  <a:pt x="31" y="40"/>
                  <a:pt x="31" y="39"/>
                  <a:pt x="31" y="38"/>
                </a:cubicBezTo>
                <a:cubicBezTo>
                  <a:pt x="31" y="37"/>
                  <a:pt x="30" y="37"/>
                  <a:pt x="31" y="36"/>
                </a:cubicBezTo>
                <a:cubicBezTo>
                  <a:pt x="32" y="36"/>
                  <a:pt x="33" y="36"/>
                  <a:pt x="33" y="35"/>
                </a:cubicBezTo>
                <a:cubicBezTo>
                  <a:pt x="34" y="35"/>
                  <a:pt x="34" y="34"/>
                  <a:pt x="34" y="34"/>
                </a:cubicBezTo>
                <a:cubicBezTo>
                  <a:pt x="35" y="33"/>
                  <a:pt x="36" y="34"/>
                  <a:pt x="37" y="34"/>
                </a:cubicBezTo>
                <a:cubicBezTo>
                  <a:pt x="38" y="34"/>
                  <a:pt x="38" y="34"/>
                  <a:pt x="38" y="33"/>
                </a:cubicBezTo>
                <a:cubicBezTo>
                  <a:pt x="38" y="33"/>
                  <a:pt x="39" y="33"/>
                  <a:pt x="39" y="32"/>
                </a:cubicBezTo>
                <a:cubicBezTo>
                  <a:pt x="40" y="31"/>
                  <a:pt x="41" y="31"/>
                  <a:pt x="42" y="30"/>
                </a:cubicBezTo>
                <a:cubicBezTo>
                  <a:pt x="43" y="30"/>
                  <a:pt x="44" y="29"/>
                  <a:pt x="44" y="29"/>
                </a:cubicBezTo>
                <a:cubicBezTo>
                  <a:pt x="44" y="29"/>
                  <a:pt x="44" y="28"/>
                  <a:pt x="44" y="28"/>
                </a:cubicBezTo>
                <a:cubicBezTo>
                  <a:pt x="45" y="27"/>
                  <a:pt x="46" y="26"/>
                  <a:pt x="46" y="26"/>
                </a:cubicBezTo>
                <a:cubicBezTo>
                  <a:pt x="47" y="25"/>
                  <a:pt x="48" y="25"/>
                  <a:pt x="49" y="24"/>
                </a:cubicBezTo>
                <a:cubicBezTo>
                  <a:pt x="50" y="23"/>
                  <a:pt x="49" y="21"/>
                  <a:pt x="50" y="20"/>
                </a:cubicBezTo>
                <a:cubicBezTo>
                  <a:pt x="50" y="19"/>
                  <a:pt x="49" y="18"/>
                  <a:pt x="49" y="16"/>
                </a:cubicBezTo>
                <a:cubicBezTo>
                  <a:pt x="49" y="15"/>
                  <a:pt x="49" y="15"/>
                  <a:pt x="50" y="14"/>
                </a:cubicBezTo>
                <a:cubicBezTo>
                  <a:pt x="50" y="14"/>
                  <a:pt x="51" y="13"/>
                  <a:pt x="51" y="13"/>
                </a:cubicBezTo>
                <a:cubicBezTo>
                  <a:pt x="52" y="11"/>
                  <a:pt x="53" y="10"/>
                  <a:pt x="55" y="9"/>
                </a:cubicBezTo>
                <a:cubicBezTo>
                  <a:pt x="55" y="8"/>
                  <a:pt x="55" y="8"/>
                  <a:pt x="56" y="8"/>
                </a:cubicBezTo>
                <a:cubicBezTo>
                  <a:pt x="56" y="8"/>
                  <a:pt x="57" y="8"/>
                  <a:pt x="57" y="8"/>
                </a:cubicBezTo>
                <a:cubicBezTo>
                  <a:pt x="57" y="7"/>
                  <a:pt x="57" y="6"/>
                  <a:pt x="56" y="6"/>
                </a:cubicBezTo>
                <a:cubicBezTo>
                  <a:pt x="56" y="4"/>
                  <a:pt x="55" y="4"/>
                  <a:pt x="54" y="3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65" name="Freeform 514"/>
          <p:cNvSpPr>
            <a:spLocks/>
          </p:cNvSpPr>
          <p:nvPr/>
        </p:nvSpPr>
        <p:spPr bwMode="auto">
          <a:xfrm>
            <a:off x="2894625" y="3188384"/>
            <a:ext cx="47819" cy="47819"/>
          </a:xfrm>
          <a:custGeom>
            <a:avLst/>
            <a:gdLst>
              <a:gd name="T0" fmla="*/ 11 w 17"/>
              <a:gd name="T1" fmla="*/ 7 h 17"/>
              <a:gd name="T2" fmla="*/ 11 w 17"/>
              <a:gd name="T3" fmla="*/ 5 h 17"/>
              <a:gd name="T4" fmla="*/ 10 w 17"/>
              <a:gd name="T5" fmla="*/ 3 h 17"/>
              <a:gd name="T6" fmla="*/ 10 w 17"/>
              <a:gd name="T7" fmla="*/ 2 h 17"/>
              <a:gd name="T8" fmla="*/ 9 w 17"/>
              <a:gd name="T9" fmla="*/ 0 h 17"/>
              <a:gd name="T10" fmla="*/ 7 w 17"/>
              <a:gd name="T11" fmla="*/ 0 h 17"/>
              <a:gd name="T12" fmla="*/ 5 w 17"/>
              <a:gd name="T13" fmla="*/ 0 h 17"/>
              <a:gd name="T14" fmla="*/ 0 w 17"/>
              <a:gd name="T15" fmla="*/ 5 h 17"/>
              <a:gd name="T16" fmla="*/ 1 w 17"/>
              <a:gd name="T17" fmla="*/ 6 h 17"/>
              <a:gd name="T18" fmla="*/ 1 w 17"/>
              <a:gd name="T19" fmla="*/ 7 h 17"/>
              <a:gd name="T20" fmla="*/ 2 w 17"/>
              <a:gd name="T21" fmla="*/ 11 h 17"/>
              <a:gd name="T22" fmla="*/ 2 w 17"/>
              <a:gd name="T23" fmla="*/ 14 h 17"/>
              <a:gd name="T24" fmla="*/ 3 w 17"/>
              <a:gd name="T25" fmla="*/ 16 h 17"/>
              <a:gd name="T26" fmla="*/ 5 w 17"/>
              <a:gd name="T27" fmla="*/ 15 h 17"/>
              <a:gd name="T28" fmla="*/ 7 w 17"/>
              <a:gd name="T29" fmla="*/ 15 h 17"/>
              <a:gd name="T30" fmla="*/ 7 w 17"/>
              <a:gd name="T31" fmla="*/ 14 h 17"/>
              <a:gd name="T32" fmla="*/ 8 w 17"/>
              <a:gd name="T33" fmla="*/ 16 h 17"/>
              <a:gd name="T34" fmla="*/ 10 w 17"/>
              <a:gd name="T35" fmla="*/ 16 h 17"/>
              <a:gd name="T36" fmla="*/ 12 w 17"/>
              <a:gd name="T37" fmla="*/ 16 h 17"/>
              <a:gd name="T38" fmla="*/ 13 w 17"/>
              <a:gd name="T39" fmla="*/ 14 h 17"/>
              <a:gd name="T40" fmla="*/ 16 w 17"/>
              <a:gd name="T41" fmla="*/ 15 h 17"/>
              <a:gd name="T42" fmla="*/ 16 w 17"/>
              <a:gd name="T43" fmla="*/ 12 h 17"/>
              <a:gd name="T44" fmla="*/ 11 w 17"/>
              <a:gd name="T45" fmla="*/ 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7" h="17">
                <a:moveTo>
                  <a:pt x="11" y="7"/>
                </a:moveTo>
                <a:cubicBezTo>
                  <a:pt x="11" y="6"/>
                  <a:pt x="11" y="6"/>
                  <a:pt x="11" y="5"/>
                </a:cubicBezTo>
                <a:cubicBezTo>
                  <a:pt x="11" y="4"/>
                  <a:pt x="11" y="4"/>
                  <a:pt x="10" y="3"/>
                </a:cubicBezTo>
                <a:cubicBezTo>
                  <a:pt x="10" y="3"/>
                  <a:pt x="10" y="3"/>
                  <a:pt x="10" y="2"/>
                </a:cubicBezTo>
                <a:cubicBezTo>
                  <a:pt x="9" y="1"/>
                  <a:pt x="10" y="0"/>
                  <a:pt x="9" y="0"/>
                </a:cubicBezTo>
                <a:cubicBezTo>
                  <a:pt x="8" y="0"/>
                  <a:pt x="8" y="0"/>
                  <a:pt x="7" y="0"/>
                </a:cubicBezTo>
                <a:cubicBezTo>
                  <a:pt x="6" y="0"/>
                  <a:pt x="5" y="0"/>
                  <a:pt x="5" y="0"/>
                </a:cubicBezTo>
                <a:cubicBezTo>
                  <a:pt x="3" y="0"/>
                  <a:pt x="0" y="3"/>
                  <a:pt x="0" y="5"/>
                </a:cubicBezTo>
                <a:cubicBezTo>
                  <a:pt x="0" y="5"/>
                  <a:pt x="1" y="6"/>
                  <a:pt x="1" y="6"/>
                </a:cubicBezTo>
                <a:cubicBezTo>
                  <a:pt x="1" y="6"/>
                  <a:pt x="1" y="7"/>
                  <a:pt x="1" y="7"/>
                </a:cubicBezTo>
                <a:cubicBezTo>
                  <a:pt x="2" y="9"/>
                  <a:pt x="1" y="10"/>
                  <a:pt x="2" y="11"/>
                </a:cubicBezTo>
                <a:cubicBezTo>
                  <a:pt x="2" y="12"/>
                  <a:pt x="2" y="13"/>
                  <a:pt x="2" y="14"/>
                </a:cubicBezTo>
                <a:cubicBezTo>
                  <a:pt x="2" y="15"/>
                  <a:pt x="2" y="16"/>
                  <a:pt x="3" y="16"/>
                </a:cubicBezTo>
                <a:cubicBezTo>
                  <a:pt x="4" y="16"/>
                  <a:pt x="5" y="15"/>
                  <a:pt x="5" y="15"/>
                </a:cubicBezTo>
                <a:cubicBezTo>
                  <a:pt x="6" y="15"/>
                  <a:pt x="6" y="15"/>
                  <a:pt x="7" y="15"/>
                </a:cubicBezTo>
                <a:cubicBezTo>
                  <a:pt x="7" y="15"/>
                  <a:pt x="7" y="14"/>
                  <a:pt x="7" y="14"/>
                </a:cubicBezTo>
                <a:cubicBezTo>
                  <a:pt x="8" y="14"/>
                  <a:pt x="8" y="16"/>
                  <a:pt x="8" y="16"/>
                </a:cubicBezTo>
                <a:cubicBezTo>
                  <a:pt x="9" y="17"/>
                  <a:pt x="9" y="16"/>
                  <a:pt x="10" y="16"/>
                </a:cubicBezTo>
                <a:cubicBezTo>
                  <a:pt x="11" y="16"/>
                  <a:pt x="11" y="16"/>
                  <a:pt x="12" y="16"/>
                </a:cubicBezTo>
                <a:cubicBezTo>
                  <a:pt x="14" y="16"/>
                  <a:pt x="13" y="15"/>
                  <a:pt x="13" y="14"/>
                </a:cubicBezTo>
                <a:cubicBezTo>
                  <a:pt x="14" y="13"/>
                  <a:pt x="14" y="15"/>
                  <a:pt x="16" y="15"/>
                </a:cubicBezTo>
                <a:cubicBezTo>
                  <a:pt x="17" y="14"/>
                  <a:pt x="17" y="13"/>
                  <a:pt x="16" y="12"/>
                </a:cubicBezTo>
                <a:cubicBezTo>
                  <a:pt x="16" y="10"/>
                  <a:pt x="13" y="9"/>
                  <a:pt x="11" y="7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66" name="Freeform 515"/>
          <p:cNvSpPr>
            <a:spLocks/>
          </p:cNvSpPr>
          <p:nvPr/>
        </p:nvSpPr>
        <p:spPr bwMode="auto">
          <a:xfrm>
            <a:off x="2747583" y="3021018"/>
            <a:ext cx="194861" cy="339512"/>
          </a:xfrm>
          <a:custGeom>
            <a:avLst/>
            <a:gdLst>
              <a:gd name="T0" fmla="*/ 62 w 69"/>
              <a:gd name="T1" fmla="*/ 94 h 120"/>
              <a:gd name="T2" fmla="*/ 57 w 69"/>
              <a:gd name="T3" fmla="*/ 91 h 120"/>
              <a:gd name="T4" fmla="*/ 57 w 69"/>
              <a:gd name="T5" fmla="*/ 86 h 120"/>
              <a:gd name="T6" fmla="*/ 59 w 69"/>
              <a:gd name="T7" fmla="*/ 88 h 120"/>
              <a:gd name="T8" fmla="*/ 62 w 69"/>
              <a:gd name="T9" fmla="*/ 84 h 120"/>
              <a:gd name="T10" fmla="*/ 55 w 69"/>
              <a:gd name="T11" fmla="*/ 83 h 120"/>
              <a:gd name="T12" fmla="*/ 52 w 69"/>
              <a:gd name="T13" fmla="*/ 67 h 120"/>
              <a:gd name="T14" fmla="*/ 50 w 69"/>
              <a:gd name="T15" fmla="*/ 63 h 120"/>
              <a:gd name="T16" fmla="*/ 51 w 69"/>
              <a:gd name="T17" fmla="*/ 52 h 120"/>
              <a:gd name="T18" fmla="*/ 45 w 69"/>
              <a:gd name="T19" fmla="*/ 51 h 120"/>
              <a:gd name="T20" fmla="*/ 39 w 69"/>
              <a:gd name="T21" fmla="*/ 47 h 120"/>
              <a:gd name="T22" fmla="*/ 35 w 69"/>
              <a:gd name="T23" fmla="*/ 36 h 120"/>
              <a:gd name="T24" fmla="*/ 36 w 69"/>
              <a:gd name="T25" fmla="*/ 30 h 120"/>
              <a:gd name="T26" fmla="*/ 37 w 69"/>
              <a:gd name="T27" fmla="*/ 27 h 120"/>
              <a:gd name="T28" fmla="*/ 39 w 69"/>
              <a:gd name="T29" fmla="*/ 23 h 120"/>
              <a:gd name="T30" fmla="*/ 49 w 69"/>
              <a:gd name="T31" fmla="*/ 21 h 120"/>
              <a:gd name="T32" fmla="*/ 56 w 69"/>
              <a:gd name="T33" fmla="*/ 23 h 120"/>
              <a:gd name="T34" fmla="*/ 62 w 69"/>
              <a:gd name="T35" fmla="*/ 22 h 120"/>
              <a:gd name="T36" fmla="*/ 56 w 69"/>
              <a:gd name="T37" fmla="*/ 31 h 120"/>
              <a:gd name="T38" fmla="*/ 59 w 69"/>
              <a:gd name="T39" fmla="*/ 28 h 120"/>
              <a:gd name="T40" fmla="*/ 67 w 69"/>
              <a:gd name="T41" fmla="*/ 25 h 120"/>
              <a:gd name="T42" fmla="*/ 66 w 69"/>
              <a:gd name="T43" fmla="*/ 19 h 120"/>
              <a:gd name="T44" fmla="*/ 61 w 69"/>
              <a:gd name="T45" fmla="*/ 19 h 120"/>
              <a:gd name="T46" fmla="*/ 55 w 69"/>
              <a:gd name="T47" fmla="*/ 15 h 120"/>
              <a:gd name="T48" fmla="*/ 55 w 69"/>
              <a:gd name="T49" fmla="*/ 3 h 120"/>
              <a:gd name="T50" fmla="*/ 43 w 69"/>
              <a:gd name="T51" fmla="*/ 0 h 120"/>
              <a:gd name="T52" fmla="*/ 33 w 69"/>
              <a:gd name="T53" fmla="*/ 3 h 120"/>
              <a:gd name="T54" fmla="*/ 26 w 69"/>
              <a:gd name="T55" fmla="*/ 11 h 120"/>
              <a:gd name="T56" fmla="*/ 25 w 69"/>
              <a:gd name="T57" fmla="*/ 16 h 120"/>
              <a:gd name="T58" fmla="*/ 21 w 69"/>
              <a:gd name="T59" fmla="*/ 13 h 120"/>
              <a:gd name="T60" fmla="*/ 17 w 69"/>
              <a:gd name="T61" fmla="*/ 18 h 120"/>
              <a:gd name="T62" fmla="*/ 12 w 69"/>
              <a:gd name="T63" fmla="*/ 21 h 120"/>
              <a:gd name="T64" fmla="*/ 5 w 69"/>
              <a:gd name="T65" fmla="*/ 25 h 120"/>
              <a:gd name="T66" fmla="*/ 5 w 69"/>
              <a:gd name="T67" fmla="*/ 35 h 120"/>
              <a:gd name="T68" fmla="*/ 10 w 69"/>
              <a:gd name="T69" fmla="*/ 38 h 120"/>
              <a:gd name="T70" fmla="*/ 8 w 69"/>
              <a:gd name="T71" fmla="*/ 43 h 120"/>
              <a:gd name="T72" fmla="*/ 10 w 69"/>
              <a:gd name="T73" fmla="*/ 51 h 120"/>
              <a:gd name="T74" fmla="*/ 12 w 69"/>
              <a:gd name="T75" fmla="*/ 56 h 120"/>
              <a:gd name="T76" fmla="*/ 19 w 69"/>
              <a:gd name="T77" fmla="*/ 64 h 120"/>
              <a:gd name="T78" fmla="*/ 25 w 69"/>
              <a:gd name="T79" fmla="*/ 74 h 120"/>
              <a:gd name="T80" fmla="*/ 30 w 69"/>
              <a:gd name="T81" fmla="*/ 76 h 120"/>
              <a:gd name="T82" fmla="*/ 25 w 69"/>
              <a:gd name="T83" fmla="*/ 83 h 120"/>
              <a:gd name="T84" fmla="*/ 24 w 69"/>
              <a:gd name="T85" fmla="*/ 90 h 120"/>
              <a:gd name="T86" fmla="*/ 20 w 69"/>
              <a:gd name="T87" fmla="*/ 94 h 120"/>
              <a:gd name="T88" fmla="*/ 25 w 69"/>
              <a:gd name="T89" fmla="*/ 110 h 120"/>
              <a:gd name="T90" fmla="*/ 34 w 69"/>
              <a:gd name="T91" fmla="*/ 115 h 120"/>
              <a:gd name="T92" fmla="*/ 59 w 69"/>
              <a:gd name="T93" fmla="*/ 116 h 120"/>
              <a:gd name="T94" fmla="*/ 62 w 69"/>
              <a:gd name="T95" fmla="*/ 112 h 120"/>
              <a:gd name="T96" fmla="*/ 60 w 69"/>
              <a:gd name="T97" fmla="*/ 111 h 120"/>
              <a:gd name="T98" fmla="*/ 60 w 69"/>
              <a:gd name="T99" fmla="*/ 105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9" h="120">
                <a:moveTo>
                  <a:pt x="61" y="98"/>
                </a:moveTo>
                <a:cubicBezTo>
                  <a:pt x="61" y="97"/>
                  <a:pt x="63" y="95"/>
                  <a:pt x="62" y="94"/>
                </a:cubicBezTo>
                <a:cubicBezTo>
                  <a:pt x="62" y="93"/>
                  <a:pt x="60" y="92"/>
                  <a:pt x="59" y="92"/>
                </a:cubicBezTo>
                <a:cubicBezTo>
                  <a:pt x="58" y="91"/>
                  <a:pt x="58" y="91"/>
                  <a:pt x="57" y="91"/>
                </a:cubicBezTo>
                <a:cubicBezTo>
                  <a:pt x="57" y="89"/>
                  <a:pt x="55" y="89"/>
                  <a:pt x="55" y="91"/>
                </a:cubicBezTo>
                <a:cubicBezTo>
                  <a:pt x="52" y="91"/>
                  <a:pt x="57" y="86"/>
                  <a:pt x="57" y="86"/>
                </a:cubicBezTo>
                <a:cubicBezTo>
                  <a:pt x="57" y="87"/>
                  <a:pt x="57" y="87"/>
                  <a:pt x="57" y="87"/>
                </a:cubicBezTo>
                <a:cubicBezTo>
                  <a:pt x="58" y="87"/>
                  <a:pt x="58" y="87"/>
                  <a:pt x="59" y="88"/>
                </a:cubicBezTo>
                <a:cubicBezTo>
                  <a:pt x="59" y="86"/>
                  <a:pt x="56" y="86"/>
                  <a:pt x="58" y="84"/>
                </a:cubicBezTo>
                <a:cubicBezTo>
                  <a:pt x="59" y="83"/>
                  <a:pt x="61" y="84"/>
                  <a:pt x="62" y="84"/>
                </a:cubicBezTo>
                <a:cubicBezTo>
                  <a:pt x="61" y="84"/>
                  <a:pt x="60" y="83"/>
                  <a:pt x="59" y="83"/>
                </a:cubicBezTo>
                <a:cubicBezTo>
                  <a:pt x="58" y="82"/>
                  <a:pt x="56" y="83"/>
                  <a:pt x="55" y="83"/>
                </a:cubicBezTo>
                <a:cubicBezTo>
                  <a:pt x="49" y="83"/>
                  <a:pt x="53" y="74"/>
                  <a:pt x="53" y="71"/>
                </a:cubicBezTo>
                <a:cubicBezTo>
                  <a:pt x="53" y="70"/>
                  <a:pt x="53" y="68"/>
                  <a:pt x="52" y="67"/>
                </a:cubicBezTo>
                <a:cubicBezTo>
                  <a:pt x="52" y="67"/>
                  <a:pt x="51" y="66"/>
                  <a:pt x="50" y="65"/>
                </a:cubicBezTo>
                <a:cubicBezTo>
                  <a:pt x="50" y="65"/>
                  <a:pt x="50" y="64"/>
                  <a:pt x="50" y="63"/>
                </a:cubicBezTo>
                <a:cubicBezTo>
                  <a:pt x="50" y="61"/>
                  <a:pt x="49" y="59"/>
                  <a:pt x="50" y="57"/>
                </a:cubicBezTo>
                <a:cubicBezTo>
                  <a:pt x="51" y="56"/>
                  <a:pt x="51" y="54"/>
                  <a:pt x="51" y="52"/>
                </a:cubicBezTo>
                <a:cubicBezTo>
                  <a:pt x="51" y="52"/>
                  <a:pt x="51" y="52"/>
                  <a:pt x="52" y="52"/>
                </a:cubicBezTo>
                <a:cubicBezTo>
                  <a:pt x="50" y="50"/>
                  <a:pt x="47" y="52"/>
                  <a:pt x="45" y="51"/>
                </a:cubicBezTo>
                <a:cubicBezTo>
                  <a:pt x="44" y="50"/>
                  <a:pt x="44" y="49"/>
                  <a:pt x="43" y="48"/>
                </a:cubicBezTo>
                <a:cubicBezTo>
                  <a:pt x="43" y="48"/>
                  <a:pt x="39" y="47"/>
                  <a:pt x="39" y="47"/>
                </a:cubicBezTo>
                <a:cubicBezTo>
                  <a:pt x="39" y="45"/>
                  <a:pt x="40" y="44"/>
                  <a:pt x="38" y="42"/>
                </a:cubicBezTo>
                <a:cubicBezTo>
                  <a:pt x="37" y="40"/>
                  <a:pt x="37" y="37"/>
                  <a:pt x="35" y="36"/>
                </a:cubicBezTo>
                <a:cubicBezTo>
                  <a:pt x="35" y="34"/>
                  <a:pt x="33" y="34"/>
                  <a:pt x="32" y="34"/>
                </a:cubicBezTo>
                <a:cubicBezTo>
                  <a:pt x="26" y="31"/>
                  <a:pt x="36" y="28"/>
                  <a:pt x="36" y="30"/>
                </a:cubicBezTo>
                <a:cubicBezTo>
                  <a:pt x="37" y="32"/>
                  <a:pt x="38" y="31"/>
                  <a:pt x="40" y="31"/>
                </a:cubicBezTo>
                <a:cubicBezTo>
                  <a:pt x="40" y="29"/>
                  <a:pt x="39" y="27"/>
                  <a:pt x="37" y="27"/>
                </a:cubicBezTo>
                <a:cubicBezTo>
                  <a:pt x="37" y="26"/>
                  <a:pt x="37" y="26"/>
                  <a:pt x="37" y="26"/>
                </a:cubicBezTo>
                <a:cubicBezTo>
                  <a:pt x="38" y="25"/>
                  <a:pt x="39" y="24"/>
                  <a:pt x="39" y="23"/>
                </a:cubicBezTo>
                <a:cubicBezTo>
                  <a:pt x="40" y="22"/>
                  <a:pt x="40" y="22"/>
                  <a:pt x="42" y="21"/>
                </a:cubicBezTo>
                <a:cubicBezTo>
                  <a:pt x="44" y="20"/>
                  <a:pt x="46" y="21"/>
                  <a:pt x="49" y="21"/>
                </a:cubicBezTo>
                <a:cubicBezTo>
                  <a:pt x="50" y="22"/>
                  <a:pt x="51" y="22"/>
                  <a:pt x="52" y="23"/>
                </a:cubicBezTo>
                <a:cubicBezTo>
                  <a:pt x="54" y="23"/>
                  <a:pt x="54" y="23"/>
                  <a:pt x="56" y="23"/>
                </a:cubicBezTo>
                <a:cubicBezTo>
                  <a:pt x="57" y="23"/>
                  <a:pt x="57" y="22"/>
                  <a:pt x="59" y="22"/>
                </a:cubicBezTo>
                <a:cubicBezTo>
                  <a:pt x="60" y="22"/>
                  <a:pt x="61" y="23"/>
                  <a:pt x="62" y="22"/>
                </a:cubicBezTo>
                <a:cubicBezTo>
                  <a:pt x="63" y="24"/>
                  <a:pt x="60" y="25"/>
                  <a:pt x="59" y="26"/>
                </a:cubicBezTo>
                <a:cubicBezTo>
                  <a:pt x="58" y="27"/>
                  <a:pt x="56" y="29"/>
                  <a:pt x="56" y="31"/>
                </a:cubicBezTo>
                <a:cubicBezTo>
                  <a:pt x="55" y="34"/>
                  <a:pt x="57" y="32"/>
                  <a:pt x="58" y="30"/>
                </a:cubicBezTo>
                <a:cubicBezTo>
                  <a:pt x="58" y="30"/>
                  <a:pt x="58" y="29"/>
                  <a:pt x="59" y="28"/>
                </a:cubicBezTo>
                <a:cubicBezTo>
                  <a:pt x="59" y="27"/>
                  <a:pt x="63" y="25"/>
                  <a:pt x="63" y="25"/>
                </a:cubicBezTo>
                <a:cubicBezTo>
                  <a:pt x="65" y="25"/>
                  <a:pt x="66" y="26"/>
                  <a:pt x="67" y="25"/>
                </a:cubicBezTo>
                <a:cubicBezTo>
                  <a:pt x="68" y="25"/>
                  <a:pt x="69" y="23"/>
                  <a:pt x="69" y="23"/>
                </a:cubicBezTo>
                <a:cubicBezTo>
                  <a:pt x="69" y="21"/>
                  <a:pt x="67" y="20"/>
                  <a:pt x="66" y="19"/>
                </a:cubicBezTo>
                <a:cubicBezTo>
                  <a:pt x="65" y="18"/>
                  <a:pt x="65" y="15"/>
                  <a:pt x="63" y="17"/>
                </a:cubicBezTo>
                <a:cubicBezTo>
                  <a:pt x="62" y="17"/>
                  <a:pt x="62" y="19"/>
                  <a:pt x="61" y="19"/>
                </a:cubicBezTo>
                <a:cubicBezTo>
                  <a:pt x="59" y="21"/>
                  <a:pt x="58" y="18"/>
                  <a:pt x="58" y="16"/>
                </a:cubicBezTo>
                <a:cubicBezTo>
                  <a:pt x="57" y="16"/>
                  <a:pt x="56" y="16"/>
                  <a:pt x="55" y="15"/>
                </a:cubicBezTo>
                <a:cubicBezTo>
                  <a:pt x="56" y="14"/>
                  <a:pt x="59" y="7"/>
                  <a:pt x="56" y="7"/>
                </a:cubicBezTo>
                <a:cubicBezTo>
                  <a:pt x="56" y="6"/>
                  <a:pt x="55" y="4"/>
                  <a:pt x="55" y="3"/>
                </a:cubicBezTo>
                <a:cubicBezTo>
                  <a:pt x="54" y="2"/>
                  <a:pt x="53" y="2"/>
                  <a:pt x="51" y="2"/>
                </a:cubicBezTo>
                <a:cubicBezTo>
                  <a:pt x="49" y="1"/>
                  <a:pt x="42" y="3"/>
                  <a:pt x="43" y="0"/>
                </a:cubicBezTo>
                <a:cubicBezTo>
                  <a:pt x="40" y="0"/>
                  <a:pt x="40" y="0"/>
                  <a:pt x="38" y="1"/>
                </a:cubicBezTo>
                <a:cubicBezTo>
                  <a:pt x="36" y="1"/>
                  <a:pt x="35" y="2"/>
                  <a:pt x="33" y="3"/>
                </a:cubicBezTo>
                <a:cubicBezTo>
                  <a:pt x="31" y="4"/>
                  <a:pt x="31" y="5"/>
                  <a:pt x="30" y="7"/>
                </a:cubicBezTo>
                <a:cubicBezTo>
                  <a:pt x="29" y="8"/>
                  <a:pt x="27" y="9"/>
                  <a:pt x="26" y="11"/>
                </a:cubicBezTo>
                <a:cubicBezTo>
                  <a:pt x="25" y="10"/>
                  <a:pt x="25" y="11"/>
                  <a:pt x="24" y="12"/>
                </a:cubicBezTo>
                <a:cubicBezTo>
                  <a:pt x="24" y="13"/>
                  <a:pt x="25" y="14"/>
                  <a:pt x="25" y="16"/>
                </a:cubicBezTo>
                <a:cubicBezTo>
                  <a:pt x="25" y="14"/>
                  <a:pt x="24" y="13"/>
                  <a:pt x="24" y="12"/>
                </a:cubicBezTo>
                <a:cubicBezTo>
                  <a:pt x="23" y="12"/>
                  <a:pt x="22" y="13"/>
                  <a:pt x="21" y="13"/>
                </a:cubicBezTo>
                <a:cubicBezTo>
                  <a:pt x="19" y="14"/>
                  <a:pt x="19" y="15"/>
                  <a:pt x="18" y="17"/>
                </a:cubicBezTo>
                <a:cubicBezTo>
                  <a:pt x="17" y="18"/>
                  <a:pt x="18" y="18"/>
                  <a:pt x="17" y="18"/>
                </a:cubicBezTo>
                <a:cubicBezTo>
                  <a:pt x="16" y="18"/>
                  <a:pt x="15" y="18"/>
                  <a:pt x="15" y="18"/>
                </a:cubicBezTo>
                <a:cubicBezTo>
                  <a:pt x="13" y="18"/>
                  <a:pt x="12" y="19"/>
                  <a:pt x="12" y="21"/>
                </a:cubicBezTo>
                <a:cubicBezTo>
                  <a:pt x="10" y="21"/>
                  <a:pt x="9" y="17"/>
                  <a:pt x="7" y="20"/>
                </a:cubicBezTo>
                <a:cubicBezTo>
                  <a:pt x="6" y="21"/>
                  <a:pt x="6" y="23"/>
                  <a:pt x="5" y="25"/>
                </a:cubicBezTo>
                <a:cubicBezTo>
                  <a:pt x="5" y="27"/>
                  <a:pt x="2" y="28"/>
                  <a:pt x="1" y="30"/>
                </a:cubicBezTo>
                <a:cubicBezTo>
                  <a:pt x="0" y="33"/>
                  <a:pt x="4" y="34"/>
                  <a:pt x="5" y="35"/>
                </a:cubicBezTo>
                <a:cubicBezTo>
                  <a:pt x="6" y="37"/>
                  <a:pt x="7" y="37"/>
                  <a:pt x="8" y="39"/>
                </a:cubicBezTo>
                <a:cubicBezTo>
                  <a:pt x="8" y="39"/>
                  <a:pt x="9" y="38"/>
                  <a:pt x="10" y="38"/>
                </a:cubicBezTo>
                <a:cubicBezTo>
                  <a:pt x="10" y="39"/>
                  <a:pt x="9" y="40"/>
                  <a:pt x="8" y="41"/>
                </a:cubicBezTo>
                <a:cubicBezTo>
                  <a:pt x="8" y="41"/>
                  <a:pt x="8" y="42"/>
                  <a:pt x="8" y="43"/>
                </a:cubicBezTo>
                <a:cubicBezTo>
                  <a:pt x="8" y="45"/>
                  <a:pt x="7" y="47"/>
                  <a:pt x="8" y="48"/>
                </a:cubicBezTo>
                <a:cubicBezTo>
                  <a:pt x="9" y="49"/>
                  <a:pt x="10" y="50"/>
                  <a:pt x="10" y="51"/>
                </a:cubicBezTo>
                <a:cubicBezTo>
                  <a:pt x="11" y="51"/>
                  <a:pt x="10" y="52"/>
                  <a:pt x="11" y="53"/>
                </a:cubicBezTo>
                <a:cubicBezTo>
                  <a:pt x="11" y="54"/>
                  <a:pt x="12" y="55"/>
                  <a:pt x="12" y="56"/>
                </a:cubicBezTo>
                <a:cubicBezTo>
                  <a:pt x="13" y="57"/>
                  <a:pt x="15" y="59"/>
                  <a:pt x="16" y="61"/>
                </a:cubicBezTo>
                <a:cubicBezTo>
                  <a:pt x="17" y="62"/>
                  <a:pt x="18" y="63"/>
                  <a:pt x="19" y="64"/>
                </a:cubicBezTo>
                <a:cubicBezTo>
                  <a:pt x="21" y="67"/>
                  <a:pt x="23" y="69"/>
                  <a:pt x="23" y="72"/>
                </a:cubicBezTo>
                <a:cubicBezTo>
                  <a:pt x="23" y="71"/>
                  <a:pt x="25" y="74"/>
                  <a:pt x="25" y="74"/>
                </a:cubicBezTo>
                <a:cubicBezTo>
                  <a:pt x="25" y="75"/>
                  <a:pt x="25" y="75"/>
                  <a:pt x="26" y="76"/>
                </a:cubicBezTo>
                <a:cubicBezTo>
                  <a:pt x="28" y="76"/>
                  <a:pt x="29" y="76"/>
                  <a:pt x="30" y="76"/>
                </a:cubicBezTo>
                <a:cubicBezTo>
                  <a:pt x="32" y="77"/>
                  <a:pt x="33" y="79"/>
                  <a:pt x="31" y="80"/>
                </a:cubicBezTo>
                <a:cubicBezTo>
                  <a:pt x="29" y="77"/>
                  <a:pt x="27" y="81"/>
                  <a:pt x="25" y="83"/>
                </a:cubicBezTo>
                <a:cubicBezTo>
                  <a:pt x="25" y="84"/>
                  <a:pt x="23" y="85"/>
                  <a:pt x="23" y="86"/>
                </a:cubicBezTo>
                <a:cubicBezTo>
                  <a:pt x="23" y="87"/>
                  <a:pt x="24" y="88"/>
                  <a:pt x="24" y="90"/>
                </a:cubicBezTo>
                <a:cubicBezTo>
                  <a:pt x="22" y="90"/>
                  <a:pt x="23" y="91"/>
                  <a:pt x="23" y="92"/>
                </a:cubicBezTo>
                <a:cubicBezTo>
                  <a:pt x="20" y="91"/>
                  <a:pt x="20" y="92"/>
                  <a:pt x="20" y="94"/>
                </a:cubicBezTo>
                <a:cubicBezTo>
                  <a:pt x="20" y="95"/>
                  <a:pt x="19" y="95"/>
                  <a:pt x="19" y="96"/>
                </a:cubicBezTo>
                <a:cubicBezTo>
                  <a:pt x="18" y="101"/>
                  <a:pt x="19" y="109"/>
                  <a:pt x="25" y="110"/>
                </a:cubicBezTo>
                <a:cubicBezTo>
                  <a:pt x="28" y="111"/>
                  <a:pt x="30" y="110"/>
                  <a:pt x="33" y="112"/>
                </a:cubicBezTo>
                <a:cubicBezTo>
                  <a:pt x="34" y="113"/>
                  <a:pt x="33" y="114"/>
                  <a:pt x="34" y="115"/>
                </a:cubicBezTo>
                <a:cubicBezTo>
                  <a:pt x="36" y="120"/>
                  <a:pt x="47" y="119"/>
                  <a:pt x="51" y="118"/>
                </a:cubicBezTo>
                <a:cubicBezTo>
                  <a:pt x="54" y="117"/>
                  <a:pt x="56" y="116"/>
                  <a:pt x="59" y="116"/>
                </a:cubicBezTo>
                <a:cubicBezTo>
                  <a:pt x="61" y="116"/>
                  <a:pt x="62" y="117"/>
                  <a:pt x="63" y="115"/>
                </a:cubicBezTo>
                <a:cubicBezTo>
                  <a:pt x="63" y="115"/>
                  <a:pt x="62" y="113"/>
                  <a:pt x="62" y="112"/>
                </a:cubicBezTo>
                <a:cubicBezTo>
                  <a:pt x="62" y="112"/>
                  <a:pt x="62" y="112"/>
                  <a:pt x="62" y="111"/>
                </a:cubicBezTo>
                <a:cubicBezTo>
                  <a:pt x="61" y="111"/>
                  <a:pt x="61" y="111"/>
                  <a:pt x="60" y="111"/>
                </a:cubicBezTo>
                <a:cubicBezTo>
                  <a:pt x="61" y="111"/>
                  <a:pt x="61" y="111"/>
                  <a:pt x="62" y="111"/>
                </a:cubicBezTo>
                <a:cubicBezTo>
                  <a:pt x="61" y="109"/>
                  <a:pt x="60" y="107"/>
                  <a:pt x="60" y="105"/>
                </a:cubicBezTo>
                <a:cubicBezTo>
                  <a:pt x="60" y="103"/>
                  <a:pt x="60" y="100"/>
                  <a:pt x="61" y="98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67" name="Freeform 516"/>
          <p:cNvSpPr>
            <a:spLocks/>
          </p:cNvSpPr>
          <p:nvPr/>
        </p:nvSpPr>
        <p:spPr bwMode="auto">
          <a:xfrm>
            <a:off x="2894625" y="3188384"/>
            <a:ext cx="47819" cy="47819"/>
          </a:xfrm>
          <a:custGeom>
            <a:avLst/>
            <a:gdLst>
              <a:gd name="T0" fmla="*/ 11 w 17"/>
              <a:gd name="T1" fmla="*/ 7 h 17"/>
              <a:gd name="T2" fmla="*/ 11 w 17"/>
              <a:gd name="T3" fmla="*/ 5 h 17"/>
              <a:gd name="T4" fmla="*/ 10 w 17"/>
              <a:gd name="T5" fmla="*/ 3 h 17"/>
              <a:gd name="T6" fmla="*/ 10 w 17"/>
              <a:gd name="T7" fmla="*/ 2 h 17"/>
              <a:gd name="T8" fmla="*/ 9 w 17"/>
              <a:gd name="T9" fmla="*/ 0 h 17"/>
              <a:gd name="T10" fmla="*/ 7 w 17"/>
              <a:gd name="T11" fmla="*/ 0 h 17"/>
              <a:gd name="T12" fmla="*/ 5 w 17"/>
              <a:gd name="T13" fmla="*/ 0 h 17"/>
              <a:gd name="T14" fmla="*/ 0 w 17"/>
              <a:gd name="T15" fmla="*/ 5 h 17"/>
              <a:gd name="T16" fmla="*/ 1 w 17"/>
              <a:gd name="T17" fmla="*/ 6 h 17"/>
              <a:gd name="T18" fmla="*/ 1 w 17"/>
              <a:gd name="T19" fmla="*/ 7 h 17"/>
              <a:gd name="T20" fmla="*/ 2 w 17"/>
              <a:gd name="T21" fmla="*/ 11 h 17"/>
              <a:gd name="T22" fmla="*/ 2 w 17"/>
              <a:gd name="T23" fmla="*/ 14 h 17"/>
              <a:gd name="T24" fmla="*/ 3 w 17"/>
              <a:gd name="T25" fmla="*/ 16 h 17"/>
              <a:gd name="T26" fmla="*/ 5 w 17"/>
              <a:gd name="T27" fmla="*/ 15 h 17"/>
              <a:gd name="T28" fmla="*/ 7 w 17"/>
              <a:gd name="T29" fmla="*/ 15 h 17"/>
              <a:gd name="T30" fmla="*/ 7 w 17"/>
              <a:gd name="T31" fmla="*/ 14 h 17"/>
              <a:gd name="T32" fmla="*/ 8 w 17"/>
              <a:gd name="T33" fmla="*/ 16 h 17"/>
              <a:gd name="T34" fmla="*/ 10 w 17"/>
              <a:gd name="T35" fmla="*/ 16 h 17"/>
              <a:gd name="T36" fmla="*/ 12 w 17"/>
              <a:gd name="T37" fmla="*/ 16 h 17"/>
              <a:gd name="T38" fmla="*/ 13 w 17"/>
              <a:gd name="T39" fmla="*/ 14 h 17"/>
              <a:gd name="T40" fmla="*/ 16 w 17"/>
              <a:gd name="T41" fmla="*/ 15 h 17"/>
              <a:gd name="T42" fmla="*/ 16 w 17"/>
              <a:gd name="T43" fmla="*/ 12 h 17"/>
              <a:gd name="T44" fmla="*/ 11 w 17"/>
              <a:gd name="T45" fmla="*/ 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7" h="17">
                <a:moveTo>
                  <a:pt x="11" y="7"/>
                </a:moveTo>
                <a:cubicBezTo>
                  <a:pt x="11" y="6"/>
                  <a:pt x="11" y="6"/>
                  <a:pt x="11" y="5"/>
                </a:cubicBezTo>
                <a:cubicBezTo>
                  <a:pt x="11" y="4"/>
                  <a:pt x="11" y="4"/>
                  <a:pt x="10" y="3"/>
                </a:cubicBezTo>
                <a:cubicBezTo>
                  <a:pt x="10" y="3"/>
                  <a:pt x="10" y="3"/>
                  <a:pt x="10" y="2"/>
                </a:cubicBezTo>
                <a:cubicBezTo>
                  <a:pt x="9" y="1"/>
                  <a:pt x="10" y="0"/>
                  <a:pt x="9" y="0"/>
                </a:cubicBezTo>
                <a:cubicBezTo>
                  <a:pt x="8" y="0"/>
                  <a:pt x="8" y="0"/>
                  <a:pt x="7" y="0"/>
                </a:cubicBezTo>
                <a:cubicBezTo>
                  <a:pt x="6" y="0"/>
                  <a:pt x="5" y="0"/>
                  <a:pt x="5" y="0"/>
                </a:cubicBezTo>
                <a:cubicBezTo>
                  <a:pt x="3" y="0"/>
                  <a:pt x="0" y="3"/>
                  <a:pt x="0" y="5"/>
                </a:cubicBezTo>
                <a:cubicBezTo>
                  <a:pt x="0" y="5"/>
                  <a:pt x="1" y="6"/>
                  <a:pt x="1" y="6"/>
                </a:cubicBezTo>
                <a:cubicBezTo>
                  <a:pt x="1" y="6"/>
                  <a:pt x="1" y="7"/>
                  <a:pt x="1" y="7"/>
                </a:cubicBezTo>
                <a:cubicBezTo>
                  <a:pt x="2" y="9"/>
                  <a:pt x="1" y="10"/>
                  <a:pt x="2" y="11"/>
                </a:cubicBezTo>
                <a:cubicBezTo>
                  <a:pt x="2" y="12"/>
                  <a:pt x="2" y="13"/>
                  <a:pt x="2" y="14"/>
                </a:cubicBezTo>
                <a:cubicBezTo>
                  <a:pt x="2" y="15"/>
                  <a:pt x="2" y="16"/>
                  <a:pt x="3" y="16"/>
                </a:cubicBezTo>
                <a:cubicBezTo>
                  <a:pt x="4" y="16"/>
                  <a:pt x="5" y="15"/>
                  <a:pt x="5" y="15"/>
                </a:cubicBezTo>
                <a:cubicBezTo>
                  <a:pt x="6" y="15"/>
                  <a:pt x="6" y="15"/>
                  <a:pt x="7" y="15"/>
                </a:cubicBezTo>
                <a:cubicBezTo>
                  <a:pt x="7" y="15"/>
                  <a:pt x="7" y="14"/>
                  <a:pt x="7" y="14"/>
                </a:cubicBezTo>
                <a:cubicBezTo>
                  <a:pt x="8" y="14"/>
                  <a:pt x="8" y="16"/>
                  <a:pt x="8" y="16"/>
                </a:cubicBezTo>
                <a:cubicBezTo>
                  <a:pt x="9" y="17"/>
                  <a:pt x="9" y="16"/>
                  <a:pt x="10" y="16"/>
                </a:cubicBezTo>
                <a:cubicBezTo>
                  <a:pt x="11" y="16"/>
                  <a:pt x="11" y="16"/>
                  <a:pt x="12" y="16"/>
                </a:cubicBezTo>
                <a:cubicBezTo>
                  <a:pt x="14" y="16"/>
                  <a:pt x="13" y="15"/>
                  <a:pt x="13" y="14"/>
                </a:cubicBezTo>
                <a:cubicBezTo>
                  <a:pt x="14" y="13"/>
                  <a:pt x="14" y="15"/>
                  <a:pt x="16" y="15"/>
                </a:cubicBezTo>
                <a:cubicBezTo>
                  <a:pt x="17" y="14"/>
                  <a:pt x="17" y="13"/>
                  <a:pt x="16" y="12"/>
                </a:cubicBezTo>
                <a:cubicBezTo>
                  <a:pt x="16" y="10"/>
                  <a:pt x="13" y="9"/>
                  <a:pt x="11" y="7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68" name="Freeform 517"/>
          <p:cNvSpPr>
            <a:spLocks/>
          </p:cNvSpPr>
          <p:nvPr/>
        </p:nvSpPr>
        <p:spPr bwMode="auto">
          <a:xfrm>
            <a:off x="3724277" y="2838112"/>
            <a:ext cx="771075" cy="371790"/>
          </a:xfrm>
          <a:custGeom>
            <a:avLst/>
            <a:gdLst>
              <a:gd name="T0" fmla="*/ 3 w 273"/>
              <a:gd name="T1" fmla="*/ 46 h 132"/>
              <a:gd name="T2" fmla="*/ 13 w 273"/>
              <a:gd name="T3" fmla="*/ 54 h 132"/>
              <a:gd name="T4" fmla="*/ 24 w 273"/>
              <a:gd name="T5" fmla="*/ 63 h 132"/>
              <a:gd name="T6" fmla="*/ 25 w 273"/>
              <a:gd name="T7" fmla="*/ 84 h 132"/>
              <a:gd name="T8" fmla="*/ 35 w 273"/>
              <a:gd name="T9" fmla="*/ 90 h 132"/>
              <a:gd name="T10" fmla="*/ 53 w 273"/>
              <a:gd name="T11" fmla="*/ 94 h 132"/>
              <a:gd name="T12" fmla="*/ 65 w 273"/>
              <a:gd name="T13" fmla="*/ 99 h 132"/>
              <a:gd name="T14" fmla="*/ 73 w 273"/>
              <a:gd name="T15" fmla="*/ 117 h 132"/>
              <a:gd name="T16" fmla="*/ 113 w 273"/>
              <a:gd name="T17" fmla="*/ 119 h 132"/>
              <a:gd name="T18" fmla="*/ 128 w 273"/>
              <a:gd name="T19" fmla="*/ 125 h 132"/>
              <a:gd name="T20" fmla="*/ 154 w 273"/>
              <a:gd name="T21" fmla="*/ 126 h 132"/>
              <a:gd name="T22" fmla="*/ 189 w 273"/>
              <a:gd name="T23" fmla="*/ 118 h 132"/>
              <a:gd name="T24" fmla="*/ 204 w 273"/>
              <a:gd name="T25" fmla="*/ 106 h 132"/>
              <a:gd name="T26" fmla="*/ 215 w 273"/>
              <a:gd name="T27" fmla="*/ 93 h 132"/>
              <a:gd name="T28" fmla="*/ 240 w 273"/>
              <a:gd name="T29" fmla="*/ 82 h 132"/>
              <a:gd name="T30" fmla="*/ 253 w 273"/>
              <a:gd name="T31" fmla="*/ 71 h 132"/>
              <a:gd name="T32" fmla="*/ 269 w 273"/>
              <a:gd name="T33" fmla="*/ 63 h 132"/>
              <a:gd name="T34" fmla="*/ 247 w 273"/>
              <a:gd name="T35" fmla="*/ 56 h 132"/>
              <a:gd name="T36" fmla="*/ 235 w 273"/>
              <a:gd name="T37" fmla="*/ 50 h 132"/>
              <a:gd name="T38" fmla="*/ 240 w 273"/>
              <a:gd name="T39" fmla="*/ 28 h 132"/>
              <a:gd name="T40" fmla="*/ 224 w 273"/>
              <a:gd name="T41" fmla="*/ 25 h 132"/>
              <a:gd name="T42" fmla="*/ 215 w 273"/>
              <a:gd name="T43" fmla="*/ 32 h 132"/>
              <a:gd name="T44" fmla="*/ 196 w 273"/>
              <a:gd name="T45" fmla="*/ 39 h 132"/>
              <a:gd name="T46" fmla="*/ 179 w 273"/>
              <a:gd name="T47" fmla="*/ 36 h 132"/>
              <a:gd name="T48" fmla="*/ 171 w 273"/>
              <a:gd name="T49" fmla="*/ 33 h 132"/>
              <a:gd name="T50" fmla="*/ 161 w 273"/>
              <a:gd name="T51" fmla="*/ 24 h 132"/>
              <a:gd name="T52" fmla="*/ 142 w 273"/>
              <a:gd name="T53" fmla="*/ 24 h 132"/>
              <a:gd name="T54" fmla="*/ 133 w 273"/>
              <a:gd name="T55" fmla="*/ 26 h 132"/>
              <a:gd name="T56" fmla="*/ 124 w 273"/>
              <a:gd name="T57" fmla="*/ 21 h 132"/>
              <a:gd name="T58" fmla="*/ 122 w 273"/>
              <a:gd name="T59" fmla="*/ 10 h 132"/>
              <a:gd name="T60" fmla="*/ 108 w 273"/>
              <a:gd name="T61" fmla="*/ 5 h 132"/>
              <a:gd name="T62" fmla="*/ 98 w 273"/>
              <a:gd name="T63" fmla="*/ 2 h 132"/>
              <a:gd name="T64" fmla="*/ 93 w 273"/>
              <a:gd name="T65" fmla="*/ 4 h 132"/>
              <a:gd name="T66" fmla="*/ 87 w 273"/>
              <a:gd name="T67" fmla="*/ 9 h 132"/>
              <a:gd name="T68" fmla="*/ 87 w 273"/>
              <a:gd name="T69" fmla="*/ 18 h 132"/>
              <a:gd name="T70" fmla="*/ 85 w 273"/>
              <a:gd name="T71" fmla="*/ 28 h 132"/>
              <a:gd name="T72" fmla="*/ 77 w 273"/>
              <a:gd name="T73" fmla="*/ 29 h 132"/>
              <a:gd name="T74" fmla="*/ 63 w 273"/>
              <a:gd name="T75" fmla="*/ 29 h 132"/>
              <a:gd name="T76" fmla="*/ 53 w 273"/>
              <a:gd name="T77" fmla="*/ 21 h 132"/>
              <a:gd name="T78" fmla="*/ 43 w 273"/>
              <a:gd name="T79" fmla="*/ 19 h 132"/>
              <a:gd name="T80" fmla="*/ 39 w 273"/>
              <a:gd name="T81" fmla="*/ 17 h 132"/>
              <a:gd name="T82" fmla="*/ 27 w 273"/>
              <a:gd name="T83" fmla="*/ 24 h 132"/>
              <a:gd name="T84" fmla="*/ 16 w 273"/>
              <a:gd name="T85" fmla="*/ 30 h 132"/>
              <a:gd name="T86" fmla="*/ 13 w 273"/>
              <a:gd name="T87" fmla="*/ 33 h 132"/>
              <a:gd name="T88" fmla="*/ 8 w 273"/>
              <a:gd name="T89" fmla="*/ 35 h 132"/>
              <a:gd name="T90" fmla="*/ 1 w 273"/>
              <a:gd name="T91" fmla="*/ 39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73" h="132">
                <a:moveTo>
                  <a:pt x="1" y="44"/>
                </a:moveTo>
                <a:cubicBezTo>
                  <a:pt x="1" y="44"/>
                  <a:pt x="2" y="44"/>
                  <a:pt x="3" y="45"/>
                </a:cubicBezTo>
                <a:cubicBezTo>
                  <a:pt x="3" y="45"/>
                  <a:pt x="2" y="46"/>
                  <a:pt x="3" y="46"/>
                </a:cubicBezTo>
                <a:cubicBezTo>
                  <a:pt x="4" y="47"/>
                  <a:pt x="4" y="47"/>
                  <a:pt x="6" y="48"/>
                </a:cubicBezTo>
                <a:cubicBezTo>
                  <a:pt x="7" y="49"/>
                  <a:pt x="7" y="49"/>
                  <a:pt x="8" y="51"/>
                </a:cubicBezTo>
                <a:cubicBezTo>
                  <a:pt x="9" y="53"/>
                  <a:pt x="11" y="53"/>
                  <a:pt x="13" y="54"/>
                </a:cubicBezTo>
                <a:cubicBezTo>
                  <a:pt x="15" y="55"/>
                  <a:pt x="17" y="57"/>
                  <a:pt x="20" y="56"/>
                </a:cubicBezTo>
                <a:cubicBezTo>
                  <a:pt x="21" y="57"/>
                  <a:pt x="22" y="58"/>
                  <a:pt x="23" y="59"/>
                </a:cubicBezTo>
                <a:cubicBezTo>
                  <a:pt x="23" y="60"/>
                  <a:pt x="24" y="62"/>
                  <a:pt x="24" y="63"/>
                </a:cubicBezTo>
                <a:cubicBezTo>
                  <a:pt x="25" y="66"/>
                  <a:pt x="27" y="67"/>
                  <a:pt x="28" y="70"/>
                </a:cubicBezTo>
                <a:cubicBezTo>
                  <a:pt x="28" y="72"/>
                  <a:pt x="28" y="77"/>
                  <a:pt x="27" y="79"/>
                </a:cubicBezTo>
                <a:cubicBezTo>
                  <a:pt x="26" y="81"/>
                  <a:pt x="25" y="82"/>
                  <a:pt x="25" y="84"/>
                </a:cubicBezTo>
                <a:cubicBezTo>
                  <a:pt x="25" y="86"/>
                  <a:pt x="27" y="87"/>
                  <a:pt x="28" y="88"/>
                </a:cubicBezTo>
                <a:cubicBezTo>
                  <a:pt x="29" y="88"/>
                  <a:pt x="30" y="89"/>
                  <a:pt x="32" y="89"/>
                </a:cubicBezTo>
                <a:cubicBezTo>
                  <a:pt x="33" y="90"/>
                  <a:pt x="34" y="89"/>
                  <a:pt x="35" y="90"/>
                </a:cubicBezTo>
                <a:cubicBezTo>
                  <a:pt x="38" y="90"/>
                  <a:pt x="40" y="90"/>
                  <a:pt x="43" y="90"/>
                </a:cubicBezTo>
                <a:cubicBezTo>
                  <a:pt x="46" y="90"/>
                  <a:pt x="49" y="91"/>
                  <a:pt x="52" y="92"/>
                </a:cubicBezTo>
                <a:cubicBezTo>
                  <a:pt x="52" y="93"/>
                  <a:pt x="52" y="94"/>
                  <a:pt x="53" y="94"/>
                </a:cubicBezTo>
                <a:cubicBezTo>
                  <a:pt x="54" y="95"/>
                  <a:pt x="55" y="95"/>
                  <a:pt x="56" y="96"/>
                </a:cubicBezTo>
                <a:cubicBezTo>
                  <a:pt x="57" y="97"/>
                  <a:pt x="58" y="98"/>
                  <a:pt x="60" y="98"/>
                </a:cubicBezTo>
                <a:cubicBezTo>
                  <a:pt x="61" y="99"/>
                  <a:pt x="63" y="99"/>
                  <a:pt x="65" y="99"/>
                </a:cubicBezTo>
                <a:cubicBezTo>
                  <a:pt x="64" y="100"/>
                  <a:pt x="64" y="101"/>
                  <a:pt x="64" y="102"/>
                </a:cubicBezTo>
                <a:cubicBezTo>
                  <a:pt x="68" y="102"/>
                  <a:pt x="68" y="106"/>
                  <a:pt x="68" y="108"/>
                </a:cubicBezTo>
                <a:cubicBezTo>
                  <a:pt x="69" y="111"/>
                  <a:pt x="74" y="114"/>
                  <a:pt x="73" y="117"/>
                </a:cubicBezTo>
                <a:cubicBezTo>
                  <a:pt x="81" y="116"/>
                  <a:pt x="88" y="117"/>
                  <a:pt x="95" y="118"/>
                </a:cubicBezTo>
                <a:cubicBezTo>
                  <a:pt x="98" y="119"/>
                  <a:pt x="101" y="118"/>
                  <a:pt x="104" y="117"/>
                </a:cubicBezTo>
                <a:cubicBezTo>
                  <a:pt x="107" y="117"/>
                  <a:pt x="110" y="119"/>
                  <a:pt x="113" y="119"/>
                </a:cubicBezTo>
                <a:cubicBezTo>
                  <a:pt x="114" y="119"/>
                  <a:pt x="116" y="118"/>
                  <a:pt x="118" y="119"/>
                </a:cubicBezTo>
                <a:cubicBezTo>
                  <a:pt x="119" y="120"/>
                  <a:pt x="120" y="122"/>
                  <a:pt x="121" y="123"/>
                </a:cubicBezTo>
                <a:cubicBezTo>
                  <a:pt x="123" y="124"/>
                  <a:pt x="125" y="124"/>
                  <a:pt x="128" y="125"/>
                </a:cubicBezTo>
                <a:cubicBezTo>
                  <a:pt x="130" y="125"/>
                  <a:pt x="132" y="127"/>
                  <a:pt x="134" y="128"/>
                </a:cubicBezTo>
                <a:cubicBezTo>
                  <a:pt x="137" y="129"/>
                  <a:pt x="139" y="127"/>
                  <a:pt x="142" y="127"/>
                </a:cubicBezTo>
                <a:cubicBezTo>
                  <a:pt x="141" y="132"/>
                  <a:pt x="152" y="126"/>
                  <a:pt x="154" y="126"/>
                </a:cubicBezTo>
                <a:cubicBezTo>
                  <a:pt x="157" y="124"/>
                  <a:pt x="161" y="122"/>
                  <a:pt x="166" y="121"/>
                </a:cubicBezTo>
                <a:cubicBezTo>
                  <a:pt x="170" y="120"/>
                  <a:pt x="174" y="121"/>
                  <a:pt x="178" y="120"/>
                </a:cubicBezTo>
                <a:cubicBezTo>
                  <a:pt x="183" y="120"/>
                  <a:pt x="185" y="119"/>
                  <a:pt x="189" y="118"/>
                </a:cubicBezTo>
                <a:cubicBezTo>
                  <a:pt x="193" y="116"/>
                  <a:pt x="193" y="114"/>
                  <a:pt x="195" y="111"/>
                </a:cubicBezTo>
                <a:cubicBezTo>
                  <a:pt x="197" y="109"/>
                  <a:pt x="199" y="109"/>
                  <a:pt x="200" y="108"/>
                </a:cubicBezTo>
                <a:cubicBezTo>
                  <a:pt x="201" y="107"/>
                  <a:pt x="202" y="106"/>
                  <a:pt x="204" y="106"/>
                </a:cubicBezTo>
                <a:cubicBezTo>
                  <a:pt x="206" y="102"/>
                  <a:pt x="201" y="101"/>
                  <a:pt x="200" y="98"/>
                </a:cubicBezTo>
                <a:cubicBezTo>
                  <a:pt x="200" y="96"/>
                  <a:pt x="202" y="91"/>
                  <a:pt x="204" y="90"/>
                </a:cubicBezTo>
                <a:cubicBezTo>
                  <a:pt x="207" y="89"/>
                  <a:pt x="212" y="92"/>
                  <a:pt x="215" y="93"/>
                </a:cubicBezTo>
                <a:cubicBezTo>
                  <a:pt x="219" y="94"/>
                  <a:pt x="223" y="91"/>
                  <a:pt x="225" y="88"/>
                </a:cubicBezTo>
                <a:cubicBezTo>
                  <a:pt x="228" y="84"/>
                  <a:pt x="229" y="86"/>
                  <a:pt x="232" y="85"/>
                </a:cubicBezTo>
                <a:cubicBezTo>
                  <a:pt x="235" y="85"/>
                  <a:pt x="239" y="83"/>
                  <a:pt x="240" y="82"/>
                </a:cubicBezTo>
                <a:cubicBezTo>
                  <a:pt x="241" y="80"/>
                  <a:pt x="241" y="79"/>
                  <a:pt x="241" y="77"/>
                </a:cubicBezTo>
                <a:cubicBezTo>
                  <a:pt x="244" y="73"/>
                  <a:pt x="247" y="76"/>
                  <a:pt x="250" y="74"/>
                </a:cubicBezTo>
                <a:cubicBezTo>
                  <a:pt x="251" y="73"/>
                  <a:pt x="250" y="70"/>
                  <a:pt x="253" y="71"/>
                </a:cubicBezTo>
                <a:cubicBezTo>
                  <a:pt x="253" y="72"/>
                  <a:pt x="257" y="70"/>
                  <a:pt x="259" y="70"/>
                </a:cubicBezTo>
                <a:cubicBezTo>
                  <a:pt x="262" y="69"/>
                  <a:pt x="264" y="70"/>
                  <a:pt x="266" y="70"/>
                </a:cubicBezTo>
                <a:cubicBezTo>
                  <a:pt x="273" y="72"/>
                  <a:pt x="272" y="67"/>
                  <a:pt x="269" y="63"/>
                </a:cubicBezTo>
                <a:cubicBezTo>
                  <a:pt x="266" y="59"/>
                  <a:pt x="261" y="53"/>
                  <a:pt x="255" y="54"/>
                </a:cubicBezTo>
                <a:cubicBezTo>
                  <a:pt x="253" y="54"/>
                  <a:pt x="253" y="55"/>
                  <a:pt x="251" y="56"/>
                </a:cubicBezTo>
                <a:cubicBezTo>
                  <a:pt x="249" y="58"/>
                  <a:pt x="249" y="57"/>
                  <a:pt x="247" y="56"/>
                </a:cubicBezTo>
                <a:cubicBezTo>
                  <a:pt x="245" y="56"/>
                  <a:pt x="244" y="56"/>
                  <a:pt x="242" y="56"/>
                </a:cubicBezTo>
                <a:cubicBezTo>
                  <a:pt x="240" y="57"/>
                  <a:pt x="238" y="58"/>
                  <a:pt x="237" y="57"/>
                </a:cubicBezTo>
                <a:cubicBezTo>
                  <a:pt x="237" y="54"/>
                  <a:pt x="234" y="54"/>
                  <a:pt x="235" y="50"/>
                </a:cubicBezTo>
                <a:cubicBezTo>
                  <a:pt x="236" y="48"/>
                  <a:pt x="238" y="46"/>
                  <a:pt x="239" y="44"/>
                </a:cubicBezTo>
                <a:cubicBezTo>
                  <a:pt x="240" y="40"/>
                  <a:pt x="241" y="34"/>
                  <a:pt x="244" y="30"/>
                </a:cubicBezTo>
                <a:cubicBezTo>
                  <a:pt x="243" y="29"/>
                  <a:pt x="242" y="28"/>
                  <a:pt x="240" y="28"/>
                </a:cubicBezTo>
                <a:cubicBezTo>
                  <a:pt x="238" y="28"/>
                  <a:pt x="236" y="30"/>
                  <a:pt x="234" y="30"/>
                </a:cubicBezTo>
                <a:cubicBezTo>
                  <a:pt x="232" y="29"/>
                  <a:pt x="231" y="27"/>
                  <a:pt x="229" y="26"/>
                </a:cubicBezTo>
                <a:cubicBezTo>
                  <a:pt x="228" y="25"/>
                  <a:pt x="225" y="24"/>
                  <a:pt x="224" y="25"/>
                </a:cubicBezTo>
                <a:cubicBezTo>
                  <a:pt x="223" y="25"/>
                  <a:pt x="222" y="26"/>
                  <a:pt x="221" y="27"/>
                </a:cubicBezTo>
                <a:cubicBezTo>
                  <a:pt x="220" y="27"/>
                  <a:pt x="218" y="28"/>
                  <a:pt x="217" y="29"/>
                </a:cubicBezTo>
                <a:cubicBezTo>
                  <a:pt x="215" y="30"/>
                  <a:pt x="215" y="30"/>
                  <a:pt x="215" y="32"/>
                </a:cubicBezTo>
                <a:cubicBezTo>
                  <a:pt x="213" y="35"/>
                  <a:pt x="209" y="34"/>
                  <a:pt x="206" y="35"/>
                </a:cubicBezTo>
                <a:cubicBezTo>
                  <a:pt x="204" y="36"/>
                  <a:pt x="203" y="35"/>
                  <a:pt x="202" y="36"/>
                </a:cubicBezTo>
                <a:cubicBezTo>
                  <a:pt x="200" y="36"/>
                  <a:pt x="198" y="37"/>
                  <a:pt x="196" y="39"/>
                </a:cubicBezTo>
                <a:cubicBezTo>
                  <a:pt x="194" y="40"/>
                  <a:pt x="192" y="39"/>
                  <a:pt x="190" y="39"/>
                </a:cubicBezTo>
                <a:cubicBezTo>
                  <a:pt x="188" y="39"/>
                  <a:pt x="185" y="38"/>
                  <a:pt x="183" y="37"/>
                </a:cubicBezTo>
                <a:cubicBezTo>
                  <a:pt x="182" y="37"/>
                  <a:pt x="181" y="36"/>
                  <a:pt x="179" y="36"/>
                </a:cubicBezTo>
                <a:cubicBezTo>
                  <a:pt x="178" y="37"/>
                  <a:pt x="177" y="37"/>
                  <a:pt x="176" y="37"/>
                </a:cubicBezTo>
                <a:cubicBezTo>
                  <a:pt x="175" y="36"/>
                  <a:pt x="174" y="35"/>
                  <a:pt x="173" y="34"/>
                </a:cubicBezTo>
                <a:cubicBezTo>
                  <a:pt x="172" y="33"/>
                  <a:pt x="172" y="34"/>
                  <a:pt x="171" y="33"/>
                </a:cubicBezTo>
                <a:cubicBezTo>
                  <a:pt x="170" y="32"/>
                  <a:pt x="172" y="30"/>
                  <a:pt x="170" y="29"/>
                </a:cubicBezTo>
                <a:cubicBezTo>
                  <a:pt x="169" y="28"/>
                  <a:pt x="166" y="29"/>
                  <a:pt x="164" y="28"/>
                </a:cubicBezTo>
                <a:cubicBezTo>
                  <a:pt x="163" y="27"/>
                  <a:pt x="163" y="25"/>
                  <a:pt x="161" y="24"/>
                </a:cubicBezTo>
                <a:cubicBezTo>
                  <a:pt x="159" y="23"/>
                  <a:pt x="157" y="24"/>
                  <a:pt x="155" y="23"/>
                </a:cubicBezTo>
                <a:cubicBezTo>
                  <a:pt x="153" y="23"/>
                  <a:pt x="150" y="22"/>
                  <a:pt x="148" y="22"/>
                </a:cubicBezTo>
                <a:cubicBezTo>
                  <a:pt x="148" y="23"/>
                  <a:pt x="143" y="23"/>
                  <a:pt x="142" y="24"/>
                </a:cubicBezTo>
                <a:cubicBezTo>
                  <a:pt x="141" y="24"/>
                  <a:pt x="140" y="25"/>
                  <a:pt x="139" y="26"/>
                </a:cubicBezTo>
                <a:cubicBezTo>
                  <a:pt x="138" y="27"/>
                  <a:pt x="137" y="26"/>
                  <a:pt x="136" y="26"/>
                </a:cubicBezTo>
                <a:cubicBezTo>
                  <a:pt x="135" y="26"/>
                  <a:pt x="134" y="26"/>
                  <a:pt x="133" y="26"/>
                </a:cubicBezTo>
                <a:cubicBezTo>
                  <a:pt x="132" y="26"/>
                  <a:pt x="131" y="25"/>
                  <a:pt x="130" y="24"/>
                </a:cubicBezTo>
                <a:cubicBezTo>
                  <a:pt x="129" y="24"/>
                  <a:pt x="128" y="24"/>
                  <a:pt x="127" y="23"/>
                </a:cubicBezTo>
                <a:cubicBezTo>
                  <a:pt x="126" y="23"/>
                  <a:pt x="125" y="22"/>
                  <a:pt x="124" y="21"/>
                </a:cubicBezTo>
                <a:cubicBezTo>
                  <a:pt x="123" y="20"/>
                  <a:pt x="123" y="20"/>
                  <a:pt x="123" y="19"/>
                </a:cubicBezTo>
                <a:cubicBezTo>
                  <a:pt x="123" y="18"/>
                  <a:pt x="123" y="17"/>
                  <a:pt x="123" y="15"/>
                </a:cubicBezTo>
                <a:cubicBezTo>
                  <a:pt x="123" y="14"/>
                  <a:pt x="122" y="12"/>
                  <a:pt x="122" y="10"/>
                </a:cubicBezTo>
                <a:cubicBezTo>
                  <a:pt x="120" y="10"/>
                  <a:pt x="119" y="9"/>
                  <a:pt x="118" y="9"/>
                </a:cubicBezTo>
                <a:cubicBezTo>
                  <a:pt x="117" y="9"/>
                  <a:pt x="116" y="9"/>
                  <a:pt x="115" y="8"/>
                </a:cubicBezTo>
                <a:cubicBezTo>
                  <a:pt x="113" y="8"/>
                  <a:pt x="111" y="6"/>
                  <a:pt x="108" y="5"/>
                </a:cubicBezTo>
                <a:cubicBezTo>
                  <a:pt x="107" y="5"/>
                  <a:pt x="106" y="5"/>
                  <a:pt x="105" y="5"/>
                </a:cubicBezTo>
                <a:cubicBezTo>
                  <a:pt x="103" y="5"/>
                  <a:pt x="103" y="5"/>
                  <a:pt x="102" y="3"/>
                </a:cubicBezTo>
                <a:cubicBezTo>
                  <a:pt x="101" y="3"/>
                  <a:pt x="100" y="3"/>
                  <a:pt x="98" y="2"/>
                </a:cubicBezTo>
                <a:cubicBezTo>
                  <a:pt x="97" y="2"/>
                  <a:pt x="97" y="1"/>
                  <a:pt x="95" y="0"/>
                </a:cubicBezTo>
                <a:cubicBezTo>
                  <a:pt x="94" y="0"/>
                  <a:pt x="95" y="0"/>
                  <a:pt x="94" y="1"/>
                </a:cubicBezTo>
                <a:cubicBezTo>
                  <a:pt x="94" y="2"/>
                  <a:pt x="93" y="3"/>
                  <a:pt x="93" y="4"/>
                </a:cubicBezTo>
                <a:cubicBezTo>
                  <a:pt x="92" y="5"/>
                  <a:pt x="92" y="4"/>
                  <a:pt x="91" y="5"/>
                </a:cubicBezTo>
                <a:cubicBezTo>
                  <a:pt x="89" y="6"/>
                  <a:pt x="90" y="6"/>
                  <a:pt x="89" y="7"/>
                </a:cubicBezTo>
                <a:cubicBezTo>
                  <a:pt x="88" y="8"/>
                  <a:pt x="88" y="8"/>
                  <a:pt x="87" y="9"/>
                </a:cubicBezTo>
                <a:cubicBezTo>
                  <a:pt x="87" y="10"/>
                  <a:pt x="86" y="11"/>
                  <a:pt x="86" y="12"/>
                </a:cubicBezTo>
                <a:cubicBezTo>
                  <a:pt x="86" y="13"/>
                  <a:pt x="85" y="14"/>
                  <a:pt x="85" y="15"/>
                </a:cubicBezTo>
                <a:cubicBezTo>
                  <a:pt x="85" y="16"/>
                  <a:pt x="86" y="17"/>
                  <a:pt x="87" y="18"/>
                </a:cubicBezTo>
                <a:cubicBezTo>
                  <a:pt x="87" y="18"/>
                  <a:pt x="87" y="19"/>
                  <a:pt x="87" y="20"/>
                </a:cubicBezTo>
                <a:cubicBezTo>
                  <a:pt x="88" y="21"/>
                  <a:pt x="90" y="21"/>
                  <a:pt x="90" y="23"/>
                </a:cubicBezTo>
                <a:cubicBezTo>
                  <a:pt x="89" y="26"/>
                  <a:pt x="88" y="28"/>
                  <a:pt x="85" y="28"/>
                </a:cubicBezTo>
                <a:cubicBezTo>
                  <a:pt x="84" y="29"/>
                  <a:pt x="84" y="29"/>
                  <a:pt x="83" y="30"/>
                </a:cubicBezTo>
                <a:cubicBezTo>
                  <a:pt x="83" y="31"/>
                  <a:pt x="81" y="32"/>
                  <a:pt x="80" y="32"/>
                </a:cubicBezTo>
                <a:cubicBezTo>
                  <a:pt x="80" y="31"/>
                  <a:pt x="79" y="30"/>
                  <a:pt x="77" y="29"/>
                </a:cubicBezTo>
                <a:cubicBezTo>
                  <a:pt x="76" y="29"/>
                  <a:pt x="75" y="29"/>
                  <a:pt x="74" y="29"/>
                </a:cubicBezTo>
                <a:cubicBezTo>
                  <a:pt x="73" y="29"/>
                  <a:pt x="73" y="29"/>
                  <a:pt x="72" y="29"/>
                </a:cubicBezTo>
                <a:cubicBezTo>
                  <a:pt x="69" y="28"/>
                  <a:pt x="65" y="30"/>
                  <a:pt x="63" y="29"/>
                </a:cubicBezTo>
                <a:cubicBezTo>
                  <a:pt x="62" y="28"/>
                  <a:pt x="61" y="27"/>
                  <a:pt x="60" y="27"/>
                </a:cubicBezTo>
                <a:cubicBezTo>
                  <a:pt x="59" y="26"/>
                  <a:pt x="57" y="26"/>
                  <a:pt x="57" y="25"/>
                </a:cubicBezTo>
                <a:cubicBezTo>
                  <a:pt x="55" y="22"/>
                  <a:pt x="57" y="21"/>
                  <a:pt x="53" y="21"/>
                </a:cubicBezTo>
                <a:cubicBezTo>
                  <a:pt x="51" y="20"/>
                  <a:pt x="46" y="21"/>
                  <a:pt x="45" y="19"/>
                </a:cubicBezTo>
                <a:cubicBezTo>
                  <a:pt x="44" y="19"/>
                  <a:pt x="45" y="18"/>
                  <a:pt x="44" y="18"/>
                </a:cubicBezTo>
                <a:cubicBezTo>
                  <a:pt x="43" y="17"/>
                  <a:pt x="43" y="18"/>
                  <a:pt x="43" y="19"/>
                </a:cubicBezTo>
                <a:cubicBezTo>
                  <a:pt x="42" y="19"/>
                  <a:pt x="43" y="20"/>
                  <a:pt x="41" y="19"/>
                </a:cubicBezTo>
                <a:cubicBezTo>
                  <a:pt x="41" y="19"/>
                  <a:pt x="40" y="17"/>
                  <a:pt x="40" y="17"/>
                </a:cubicBezTo>
                <a:cubicBezTo>
                  <a:pt x="39" y="17"/>
                  <a:pt x="39" y="17"/>
                  <a:pt x="39" y="17"/>
                </a:cubicBezTo>
                <a:cubicBezTo>
                  <a:pt x="38" y="20"/>
                  <a:pt x="37" y="19"/>
                  <a:pt x="34" y="19"/>
                </a:cubicBezTo>
                <a:cubicBezTo>
                  <a:pt x="34" y="19"/>
                  <a:pt x="32" y="21"/>
                  <a:pt x="31" y="21"/>
                </a:cubicBezTo>
                <a:cubicBezTo>
                  <a:pt x="30" y="22"/>
                  <a:pt x="28" y="23"/>
                  <a:pt x="27" y="24"/>
                </a:cubicBezTo>
                <a:cubicBezTo>
                  <a:pt x="25" y="25"/>
                  <a:pt x="22" y="25"/>
                  <a:pt x="20" y="27"/>
                </a:cubicBezTo>
                <a:cubicBezTo>
                  <a:pt x="19" y="28"/>
                  <a:pt x="20" y="28"/>
                  <a:pt x="18" y="29"/>
                </a:cubicBezTo>
                <a:cubicBezTo>
                  <a:pt x="17" y="29"/>
                  <a:pt x="17" y="28"/>
                  <a:pt x="16" y="30"/>
                </a:cubicBezTo>
                <a:cubicBezTo>
                  <a:pt x="16" y="31"/>
                  <a:pt x="17" y="32"/>
                  <a:pt x="16" y="33"/>
                </a:cubicBezTo>
                <a:cubicBezTo>
                  <a:pt x="15" y="34"/>
                  <a:pt x="13" y="33"/>
                  <a:pt x="13" y="33"/>
                </a:cubicBezTo>
                <a:cubicBezTo>
                  <a:pt x="13" y="33"/>
                  <a:pt x="13" y="33"/>
                  <a:pt x="13" y="33"/>
                </a:cubicBezTo>
                <a:cubicBezTo>
                  <a:pt x="12" y="34"/>
                  <a:pt x="13" y="34"/>
                  <a:pt x="11" y="35"/>
                </a:cubicBezTo>
                <a:cubicBezTo>
                  <a:pt x="12" y="35"/>
                  <a:pt x="9" y="35"/>
                  <a:pt x="10" y="35"/>
                </a:cubicBezTo>
                <a:cubicBezTo>
                  <a:pt x="9" y="35"/>
                  <a:pt x="9" y="35"/>
                  <a:pt x="8" y="35"/>
                </a:cubicBezTo>
                <a:cubicBezTo>
                  <a:pt x="7" y="35"/>
                  <a:pt x="6" y="34"/>
                  <a:pt x="5" y="35"/>
                </a:cubicBezTo>
                <a:cubicBezTo>
                  <a:pt x="4" y="35"/>
                  <a:pt x="4" y="37"/>
                  <a:pt x="4" y="37"/>
                </a:cubicBezTo>
                <a:cubicBezTo>
                  <a:pt x="3" y="38"/>
                  <a:pt x="2" y="39"/>
                  <a:pt x="1" y="39"/>
                </a:cubicBezTo>
                <a:cubicBezTo>
                  <a:pt x="2" y="40"/>
                  <a:pt x="2" y="40"/>
                  <a:pt x="2" y="41"/>
                </a:cubicBezTo>
                <a:cubicBezTo>
                  <a:pt x="0" y="42"/>
                  <a:pt x="1" y="42"/>
                  <a:pt x="1" y="44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69" name="Freeform 518"/>
          <p:cNvSpPr>
            <a:spLocks/>
          </p:cNvSpPr>
          <p:nvPr/>
        </p:nvSpPr>
        <p:spPr bwMode="auto">
          <a:xfrm>
            <a:off x="2894625" y="3188384"/>
            <a:ext cx="47819" cy="47819"/>
          </a:xfrm>
          <a:custGeom>
            <a:avLst/>
            <a:gdLst>
              <a:gd name="T0" fmla="*/ 11 w 17"/>
              <a:gd name="T1" fmla="*/ 7 h 17"/>
              <a:gd name="T2" fmla="*/ 11 w 17"/>
              <a:gd name="T3" fmla="*/ 5 h 17"/>
              <a:gd name="T4" fmla="*/ 10 w 17"/>
              <a:gd name="T5" fmla="*/ 3 h 17"/>
              <a:gd name="T6" fmla="*/ 10 w 17"/>
              <a:gd name="T7" fmla="*/ 2 h 17"/>
              <a:gd name="T8" fmla="*/ 9 w 17"/>
              <a:gd name="T9" fmla="*/ 0 h 17"/>
              <a:gd name="T10" fmla="*/ 7 w 17"/>
              <a:gd name="T11" fmla="*/ 0 h 17"/>
              <a:gd name="T12" fmla="*/ 5 w 17"/>
              <a:gd name="T13" fmla="*/ 0 h 17"/>
              <a:gd name="T14" fmla="*/ 0 w 17"/>
              <a:gd name="T15" fmla="*/ 5 h 17"/>
              <a:gd name="T16" fmla="*/ 1 w 17"/>
              <a:gd name="T17" fmla="*/ 6 h 17"/>
              <a:gd name="T18" fmla="*/ 1 w 17"/>
              <a:gd name="T19" fmla="*/ 7 h 17"/>
              <a:gd name="T20" fmla="*/ 2 w 17"/>
              <a:gd name="T21" fmla="*/ 11 h 17"/>
              <a:gd name="T22" fmla="*/ 2 w 17"/>
              <a:gd name="T23" fmla="*/ 14 h 17"/>
              <a:gd name="T24" fmla="*/ 3 w 17"/>
              <a:gd name="T25" fmla="*/ 16 h 17"/>
              <a:gd name="T26" fmla="*/ 5 w 17"/>
              <a:gd name="T27" fmla="*/ 15 h 17"/>
              <a:gd name="T28" fmla="*/ 7 w 17"/>
              <a:gd name="T29" fmla="*/ 15 h 17"/>
              <a:gd name="T30" fmla="*/ 7 w 17"/>
              <a:gd name="T31" fmla="*/ 14 h 17"/>
              <a:gd name="T32" fmla="*/ 8 w 17"/>
              <a:gd name="T33" fmla="*/ 16 h 17"/>
              <a:gd name="T34" fmla="*/ 10 w 17"/>
              <a:gd name="T35" fmla="*/ 16 h 17"/>
              <a:gd name="T36" fmla="*/ 12 w 17"/>
              <a:gd name="T37" fmla="*/ 16 h 17"/>
              <a:gd name="T38" fmla="*/ 13 w 17"/>
              <a:gd name="T39" fmla="*/ 14 h 17"/>
              <a:gd name="T40" fmla="*/ 16 w 17"/>
              <a:gd name="T41" fmla="*/ 15 h 17"/>
              <a:gd name="T42" fmla="*/ 16 w 17"/>
              <a:gd name="T43" fmla="*/ 12 h 17"/>
              <a:gd name="T44" fmla="*/ 11 w 17"/>
              <a:gd name="T45" fmla="*/ 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7" h="17">
                <a:moveTo>
                  <a:pt x="11" y="7"/>
                </a:moveTo>
                <a:cubicBezTo>
                  <a:pt x="11" y="6"/>
                  <a:pt x="11" y="6"/>
                  <a:pt x="11" y="5"/>
                </a:cubicBezTo>
                <a:cubicBezTo>
                  <a:pt x="11" y="4"/>
                  <a:pt x="11" y="4"/>
                  <a:pt x="10" y="3"/>
                </a:cubicBezTo>
                <a:cubicBezTo>
                  <a:pt x="10" y="3"/>
                  <a:pt x="10" y="3"/>
                  <a:pt x="10" y="2"/>
                </a:cubicBezTo>
                <a:cubicBezTo>
                  <a:pt x="9" y="1"/>
                  <a:pt x="10" y="0"/>
                  <a:pt x="9" y="0"/>
                </a:cubicBezTo>
                <a:cubicBezTo>
                  <a:pt x="8" y="0"/>
                  <a:pt x="8" y="0"/>
                  <a:pt x="7" y="0"/>
                </a:cubicBezTo>
                <a:cubicBezTo>
                  <a:pt x="6" y="0"/>
                  <a:pt x="5" y="0"/>
                  <a:pt x="5" y="0"/>
                </a:cubicBezTo>
                <a:cubicBezTo>
                  <a:pt x="3" y="0"/>
                  <a:pt x="0" y="3"/>
                  <a:pt x="0" y="5"/>
                </a:cubicBezTo>
                <a:cubicBezTo>
                  <a:pt x="0" y="5"/>
                  <a:pt x="1" y="6"/>
                  <a:pt x="1" y="6"/>
                </a:cubicBezTo>
                <a:cubicBezTo>
                  <a:pt x="1" y="6"/>
                  <a:pt x="1" y="7"/>
                  <a:pt x="1" y="7"/>
                </a:cubicBezTo>
                <a:cubicBezTo>
                  <a:pt x="2" y="9"/>
                  <a:pt x="1" y="10"/>
                  <a:pt x="2" y="11"/>
                </a:cubicBezTo>
                <a:cubicBezTo>
                  <a:pt x="2" y="12"/>
                  <a:pt x="2" y="13"/>
                  <a:pt x="2" y="14"/>
                </a:cubicBezTo>
                <a:cubicBezTo>
                  <a:pt x="2" y="15"/>
                  <a:pt x="2" y="16"/>
                  <a:pt x="3" y="16"/>
                </a:cubicBezTo>
                <a:cubicBezTo>
                  <a:pt x="4" y="16"/>
                  <a:pt x="5" y="15"/>
                  <a:pt x="5" y="15"/>
                </a:cubicBezTo>
                <a:cubicBezTo>
                  <a:pt x="6" y="15"/>
                  <a:pt x="6" y="15"/>
                  <a:pt x="7" y="15"/>
                </a:cubicBezTo>
                <a:cubicBezTo>
                  <a:pt x="7" y="15"/>
                  <a:pt x="7" y="14"/>
                  <a:pt x="7" y="14"/>
                </a:cubicBezTo>
                <a:cubicBezTo>
                  <a:pt x="8" y="14"/>
                  <a:pt x="8" y="16"/>
                  <a:pt x="8" y="16"/>
                </a:cubicBezTo>
                <a:cubicBezTo>
                  <a:pt x="9" y="17"/>
                  <a:pt x="9" y="16"/>
                  <a:pt x="10" y="16"/>
                </a:cubicBezTo>
                <a:cubicBezTo>
                  <a:pt x="11" y="16"/>
                  <a:pt x="11" y="16"/>
                  <a:pt x="12" y="16"/>
                </a:cubicBezTo>
                <a:cubicBezTo>
                  <a:pt x="14" y="16"/>
                  <a:pt x="13" y="15"/>
                  <a:pt x="13" y="14"/>
                </a:cubicBezTo>
                <a:cubicBezTo>
                  <a:pt x="14" y="13"/>
                  <a:pt x="14" y="15"/>
                  <a:pt x="16" y="15"/>
                </a:cubicBezTo>
                <a:cubicBezTo>
                  <a:pt x="17" y="14"/>
                  <a:pt x="17" y="13"/>
                  <a:pt x="16" y="12"/>
                </a:cubicBezTo>
                <a:cubicBezTo>
                  <a:pt x="16" y="10"/>
                  <a:pt x="13" y="9"/>
                  <a:pt x="11" y="7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70" name="Freeform 519"/>
          <p:cNvSpPr>
            <a:spLocks/>
          </p:cNvSpPr>
          <p:nvPr/>
        </p:nvSpPr>
        <p:spPr bwMode="auto">
          <a:xfrm>
            <a:off x="2894625" y="3188384"/>
            <a:ext cx="47819" cy="47819"/>
          </a:xfrm>
          <a:custGeom>
            <a:avLst/>
            <a:gdLst>
              <a:gd name="T0" fmla="*/ 11 w 17"/>
              <a:gd name="T1" fmla="*/ 7 h 17"/>
              <a:gd name="T2" fmla="*/ 11 w 17"/>
              <a:gd name="T3" fmla="*/ 5 h 17"/>
              <a:gd name="T4" fmla="*/ 10 w 17"/>
              <a:gd name="T5" fmla="*/ 3 h 17"/>
              <a:gd name="T6" fmla="*/ 10 w 17"/>
              <a:gd name="T7" fmla="*/ 2 h 17"/>
              <a:gd name="T8" fmla="*/ 9 w 17"/>
              <a:gd name="T9" fmla="*/ 0 h 17"/>
              <a:gd name="T10" fmla="*/ 7 w 17"/>
              <a:gd name="T11" fmla="*/ 0 h 17"/>
              <a:gd name="T12" fmla="*/ 5 w 17"/>
              <a:gd name="T13" fmla="*/ 0 h 17"/>
              <a:gd name="T14" fmla="*/ 0 w 17"/>
              <a:gd name="T15" fmla="*/ 5 h 17"/>
              <a:gd name="T16" fmla="*/ 1 w 17"/>
              <a:gd name="T17" fmla="*/ 6 h 17"/>
              <a:gd name="T18" fmla="*/ 1 w 17"/>
              <a:gd name="T19" fmla="*/ 7 h 17"/>
              <a:gd name="T20" fmla="*/ 2 w 17"/>
              <a:gd name="T21" fmla="*/ 11 h 17"/>
              <a:gd name="T22" fmla="*/ 2 w 17"/>
              <a:gd name="T23" fmla="*/ 14 h 17"/>
              <a:gd name="T24" fmla="*/ 3 w 17"/>
              <a:gd name="T25" fmla="*/ 16 h 17"/>
              <a:gd name="T26" fmla="*/ 5 w 17"/>
              <a:gd name="T27" fmla="*/ 15 h 17"/>
              <a:gd name="T28" fmla="*/ 7 w 17"/>
              <a:gd name="T29" fmla="*/ 15 h 17"/>
              <a:gd name="T30" fmla="*/ 7 w 17"/>
              <a:gd name="T31" fmla="*/ 14 h 17"/>
              <a:gd name="T32" fmla="*/ 8 w 17"/>
              <a:gd name="T33" fmla="*/ 16 h 17"/>
              <a:gd name="T34" fmla="*/ 10 w 17"/>
              <a:gd name="T35" fmla="*/ 16 h 17"/>
              <a:gd name="T36" fmla="*/ 12 w 17"/>
              <a:gd name="T37" fmla="*/ 16 h 17"/>
              <a:gd name="T38" fmla="*/ 13 w 17"/>
              <a:gd name="T39" fmla="*/ 14 h 17"/>
              <a:gd name="T40" fmla="*/ 16 w 17"/>
              <a:gd name="T41" fmla="*/ 15 h 17"/>
              <a:gd name="T42" fmla="*/ 16 w 17"/>
              <a:gd name="T43" fmla="*/ 12 h 17"/>
              <a:gd name="T44" fmla="*/ 11 w 17"/>
              <a:gd name="T45" fmla="*/ 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7" h="17">
                <a:moveTo>
                  <a:pt x="11" y="7"/>
                </a:moveTo>
                <a:cubicBezTo>
                  <a:pt x="11" y="6"/>
                  <a:pt x="11" y="6"/>
                  <a:pt x="11" y="5"/>
                </a:cubicBezTo>
                <a:cubicBezTo>
                  <a:pt x="11" y="4"/>
                  <a:pt x="11" y="4"/>
                  <a:pt x="10" y="3"/>
                </a:cubicBezTo>
                <a:cubicBezTo>
                  <a:pt x="10" y="3"/>
                  <a:pt x="10" y="3"/>
                  <a:pt x="10" y="2"/>
                </a:cubicBezTo>
                <a:cubicBezTo>
                  <a:pt x="9" y="1"/>
                  <a:pt x="10" y="0"/>
                  <a:pt x="9" y="0"/>
                </a:cubicBezTo>
                <a:cubicBezTo>
                  <a:pt x="8" y="0"/>
                  <a:pt x="8" y="0"/>
                  <a:pt x="7" y="0"/>
                </a:cubicBezTo>
                <a:cubicBezTo>
                  <a:pt x="6" y="0"/>
                  <a:pt x="5" y="0"/>
                  <a:pt x="5" y="0"/>
                </a:cubicBezTo>
                <a:cubicBezTo>
                  <a:pt x="3" y="0"/>
                  <a:pt x="0" y="3"/>
                  <a:pt x="0" y="5"/>
                </a:cubicBezTo>
                <a:cubicBezTo>
                  <a:pt x="0" y="5"/>
                  <a:pt x="1" y="6"/>
                  <a:pt x="1" y="6"/>
                </a:cubicBezTo>
                <a:cubicBezTo>
                  <a:pt x="1" y="6"/>
                  <a:pt x="1" y="7"/>
                  <a:pt x="1" y="7"/>
                </a:cubicBezTo>
                <a:cubicBezTo>
                  <a:pt x="2" y="9"/>
                  <a:pt x="1" y="10"/>
                  <a:pt x="2" y="11"/>
                </a:cubicBezTo>
                <a:cubicBezTo>
                  <a:pt x="2" y="12"/>
                  <a:pt x="2" y="13"/>
                  <a:pt x="2" y="14"/>
                </a:cubicBezTo>
                <a:cubicBezTo>
                  <a:pt x="2" y="15"/>
                  <a:pt x="2" y="16"/>
                  <a:pt x="3" y="16"/>
                </a:cubicBezTo>
                <a:cubicBezTo>
                  <a:pt x="4" y="16"/>
                  <a:pt x="5" y="15"/>
                  <a:pt x="5" y="15"/>
                </a:cubicBezTo>
                <a:cubicBezTo>
                  <a:pt x="6" y="15"/>
                  <a:pt x="6" y="15"/>
                  <a:pt x="7" y="15"/>
                </a:cubicBezTo>
                <a:cubicBezTo>
                  <a:pt x="7" y="15"/>
                  <a:pt x="7" y="14"/>
                  <a:pt x="7" y="14"/>
                </a:cubicBezTo>
                <a:cubicBezTo>
                  <a:pt x="8" y="14"/>
                  <a:pt x="8" y="16"/>
                  <a:pt x="8" y="16"/>
                </a:cubicBezTo>
                <a:cubicBezTo>
                  <a:pt x="9" y="17"/>
                  <a:pt x="9" y="16"/>
                  <a:pt x="10" y="16"/>
                </a:cubicBezTo>
                <a:cubicBezTo>
                  <a:pt x="11" y="16"/>
                  <a:pt x="11" y="16"/>
                  <a:pt x="12" y="16"/>
                </a:cubicBezTo>
                <a:cubicBezTo>
                  <a:pt x="14" y="16"/>
                  <a:pt x="13" y="15"/>
                  <a:pt x="13" y="14"/>
                </a:cubicBezTo>
                <a:cubicBezTo>
                  <a:pt x="14" y="13"/>
                  <a:pt x="14" y="15"/>
                  <a:pt x="16" y="15"/>
                </a:cubicBezTo>
                <a:cubicBezTo>
                  <a:pt x="17" y="14"/>
                  <a:pt x="17" y="13"/>
                  <a:pt x="16" y="12"/>
                </a:cubicBezTo>
                <a:cubicBezTo>
                  <a:pt x="16" y="10"/>
                  <a:pt x="13" y="9"/>
                  <a:pt x="11" y="7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71" name="Freeform 520"/>
          <p:cNvSpPr>
            <a:spLocks/>
          </p:cNvSpPr>
          <p:nvPr/>
        </p:nvSpPr>
        <p:spPr bwMode="auto">
          <a:xfrm>
            <a:off x="4068570" y="3723951"/>
            <a:ext cx="175734" cy="367008"/>
          </a:xfrm>
          <a:custGeom>
            <a:avLst/>
            <a:gdLst>
              <a:gd name="T0" fmla="*/ 59 w 62"/>
              <a:gd name="T1" fmla="*/ 80 h 130"/>
              <a:gd name="T2" fmla="*/ 57 w 62"/>
              <a:gd name="T3" fmla="*/ 71 h 130"/>
              <a:gd name="T4" fmla="*/ 53 w 62"/>
              <a:gd name="T5" fmla="*/ 66 h 130"/>
              <a:gd name="T6" fmla="*/ 43 w 62"/>
              <a:gd name="T7" fmla="*/ 58 h 130"/>
              <a:gd name="T8" fmla="*/ 38 w 62"/>
              <a:gd name="T9" fmla="*/ 52 h 130"/>
              <a:gd name="T10" fmla="*/ 31 w 62"/>
              <a:gd name="T11" fmla="*/ 43 h 130"/>
              <a:gd name="T12" fmla="*/ 32 w 62"/>
              <a:gd name="T13" fmla="*/ 31 h 130"/>
              <a:gd name="T14" fmla="*/ 35 w 62"/>
              <a:gd name="T15" fmla="*/ 29 h 130"/>
              <a:gd name="T16" fmla="*/ 38 w 62"/>
              <a:gd name="T17" fmla="*/ 26 h 130"/>
              <a:gd name="T18" fmla="*/ 42 w 62"/>
              <a:gd name="T19" fmla="*/ 22 h 130"/>
              <a:gd name="T20" fmla="*/ 48 w 62"/>
              <a:gd name="T21" fmla="*/ 17 h 130"/>
              <a:gd name="T22" fmla="*/ 43 w 62"/>
              <a:gd name="T23" fmla="*/ 15 h 130"/>
              <a:gd name="T24" fmla="*/ 37 w 62"/>
              <a:gd name="T25" fmla="*/ 8 h 130"/>
              <a:gd name="T26" fmla="*/ 29 w 62"/>
              <a:gd name="T27" fmla="*/ 2 h 130"/>
              <a:gd name="T28" fmla="*/ 22 w 62"/>
              <a:gd name="T29" fmla="*/ 4 h 130"/>
              <a:gd name="T30" fmla="*/ 16 w 62"/>
              <a:gd name="T31" fmla="*/ 6 h 130"/>
              <a:gd name="T32" fmla="*/ 12 w 62"/>
              <a:gd name="T33" fmla="*/ 6 h 130"/>
              <a:gd name="T34" fmla="*/ 8 w 62"/>
              <a:gd name="T35" fmla="*/ 6 h 130"/>
              <a:gd name="T36" fmla="*/ 0 w 62"/>
              <a:gd name="T37" fmla="*/ 8 h 130"/>
              <a:gd name="T38" fmla="*/ 9 w 62"/>
              <a:gd name="T39" fmla="*/ 22 h 130"/>
              <a:gd name="T40" fmla="*/ 17 w 62"/>
              <a:gd name="T41" fmla="*/ 22 h 130"/>
              <a:gd name="T42" fmla="*/ 22 w 62"/>
              <a:gd name="T43" fmla="*/ 28 h 130"/>
              <a:gd name="T44" fmla="*/ 21 w 62"/>
              <a:gd name="T45" fmla="*/ 33 h 130"/>
              <a:gd name="T46" fmla="*/ 16 w 62"/>
              <a:gd name="T47" fmla="*/ 37 h 130"/>
              <a:gd name="T48" fmla="*/ 25 w 62"/>
              <a:gd name="T49" fmla="*/ 44 h 130"/>
              <a:gd name="T50" fmla="*/ 34 w 62"/>
              <a:gd name="T51" fmla="*/ 54 h 130"/>
              <a:gd name="T52" fmla="*/ 37 w 62"/>
              <a:gd name="T53" fmla="*/ 61 h 130"/>
              <a:gd name="T54" fmla="*/ 43 w 62"/>
              <a:gd name="T55" fmla="*/ 68 h 130"/>
              <a:gd name="T56" fmla="*/ 45 w 62"/>
              <a:gd name="T57" fmla="*/ 78 h 130"/>
              <a:gd name="T58" fmla="*/ 45 w 62"/>
              <a:gd name="T59" fmla="*/ 92 h 130"/>
              <a:gd name="T60" fmla="*/ 42 w 62"/>
              <a:gd name="T61" fmla="*/ 98 h 130"/>
              <a:gd name="T62" fmla="*/ 35 w 62"/>
              <a:gd name="T63" fmla="*/ 103 h 130"/>
              <a:gd name="T64" fmla="*/ 34 w 62"/>
              <a:gd name="T65" fmla="*/ 110 h 130"/>
              <a:gd name="T66" fmla="*/ 24 w 62"/>
              <a:gd name="T67" fmla="*/ 112 h 130"/>
              <a:gd name="T68" fmla="*/ 21 w 62"/>
              <a:gd name="T69" fmla="*/ 116 h 130"/>
              <a:gd name="T70" fmla="*/ 21 w 62"/>
              <a:gd name="T71" fmla="*/ 129 h 130"/>
              <a:gd name="T72" fmla="*/ 31 w 62"/>
              <a:gd name="T73" fmla="*/ 124 h 130"/>
              <a:gd name="T74" fmla="*/ 34 w 62"/>
              <a:gd name="T75" fmla="*/ 122 h 130"/>
              <a:gd name="T76" fmla="*/ 38 w 62"/>
              <a:gd name="T77" fmla="*/ 118 h 130"/>
              <a:gd name="T78" fmla="*/ 44 w 62"/>
              <a:gd name="T79" fmla="*/ 113 h 130"/>
              <a:gd name="T80" fmla="*/ 52 w 62"/>
              <a:gd name="T81" fmla="*/ 109 h 130"/>
              <a:gd name="T82" fmla="*/ 57 w 62"/>
              <a:gd name="T83" fmla="*/ 106 h 130"/>
              <a:gd name="T84" fmla="*/ 60 w 62"/>
              <a:gd name="T85" fmla="*/ 98 h 130"/>
              <a:gd name="T86" fmla="*/ 61 w 62"/>
              <a:gd name="T87" fmla="*/ 94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2" h="130">
                <a:moveTo>
                  <a:pt x="60" y="89"/>
                </a:moveTo>
                <a:cubicBezTo>
                  <a:pt x="60" y="87"/>
                  <a:pt x="60" y="87"/>
                  <a:pt x="60" y="85"/>
                </a:cubicBezTo>
                <a:cubicBezTo>
                  <a:pt x="60" y="83"/>
                  <a:pt x="59" y="82"/>
                  <a:pt x="59" y="80"/>
                </a:cubicBezTo>
                <a:cubicBezTo>
                  <a:pt x="59" y="79"/>
                  <a:pt x="59" y="78"/>
                  <a:pt x="58" y="77"/>
                </a:cubicBezTo>
                <a:cubicBezTo>
                  <a:pt x="58" y="76"/>
                  <a:pt x="57" y="75"/>
                  <a:pt x="57" y="74"/>
                </a:cubicBezTo>
                <a:cubicBezTo>
                  <a:pt x="57" y="73"/>
                  <a:pt x="57" y="72"/>
                  <a:pt x="57" y="71"/>
                </a:cubicBezTo>
                <a:cubicBezTo>
                  <a:pt x="57" y="71"/>
                  <a:pt x="57" y="71"/>
                  <a:pt x="56" y="71"/>
                </a:cubicBezTo>
                <a:cubicBezTo>
                  <a:pt x="56" y="71"/>
                  <a:pt x="56" y="71"/>
                  <a:pt x="56" y="71"/>
                </a:cubicBezTo>
                <a:cubicBezTo>
                  <a:pt x="54" y="70"/>
                  <a:pt x="54" y="67"/>
                  <a:pt x="53" y="66"/>
                </a:cubicBezTo>
                <a:cubicBezTo>
                  <a:pt x="51" y="64"/>
                  <a:pt x="51" y="63"/>
                  <a:pt x="48" y="62"/>
                </a:cubicBezTo>
                <a:cubicBezTo>
                  <a:pt x="47" y="61"/>
                  <a:pt x="47" y="61"/>
                  <a:pt x="46" y="60"/>
                </a:cubicBezTo>
                <a:cubicBezTo>
                  <a:pt x="45" y="59"/>
                  <a:pt x="44" y="59"/>
                  <a:pt x="43" y="58"/>
                </a:cubicBezTo>
                <a:cubicBezTo>
                  <a:pt x="43" y="57"/>
                  <a:pt x="42" y="56"/>
                  <a:pt x="42" y="56"/>
                </a:cubicBezTo>
                <a:cubicBezTo>
                  <a:pt x="41" y="55"/>
                  <a:pt x="40" y="55"/>
                  <a:pt x="40" y="54"/>
                </a:cubicBezTo>
                <a:cubicBezTo>
                  <a:pt x="39" y="54"/>
                  <a:pt x="38" y="52"/>
                  <a:pt x="38" y="52"/>
                </a:cubicBezTo>
                <a:cubicBezTo>
                  <a:pt x="38" y="52"/>
                  <a:pt x="38" y="52"/>
                  <a:pt x="38" y="52"/>
                </a:cubicBezTo>
                <a:cubicBezTo>
                  <a:pt x="37" y="51"/>
                  <a:pt x="36" y="49"/>
                  <a:pt x="35" y="47"/>
                </a:cubicBezTo>
                <a:cubicBezTo>
                  <a:pt x="34" y="46"/>
                  <a:pt x="33" y="44"/>
                  <a:pt x="31" y="43"/>
                </a:cubicBezTo>
                <a:cubicBezTo>
                  <a:pt x="31" y="42"/>
                  <a:pt x="29" y="40"/>
                  <a:pt x="30" y="38"/>
                </a:cubicBezTo>
                <a:cubicBezTo>
                  <a:pt x="30" y="38"/>
                  <a:pt x="31" y="37"/>
                  <a:pt x="31" y="36"/>
                </a:cubicBezTo>
                <a:cubicBezTo>
                  <a:pt x="31" y="35"/>
                  <a:pt x="31" y="31"/>
                  <a:pt x="32" y="31"/>
                </a:cubicBezTo>
                <a:cubicBezTo>
                  <a:pt x="32" y="31"/>
                  <a:pt x="33" y="31"/>
                  <a:pt x="33" y="31"/>
                </a:cubicBezTo>
                <a:cubicBezTo>
                  <a:pt x="33" y="31"/>
                  <a:pt x="34" y="31"/>
                  <a:pt x="34" y="30"/>
                </a:cubicBezTo>
                <a:cubicBezTo>
                  <a:pt x="35" y="30"/>
                  <a:pt x="35" y="29"/>
                  <a:pt x="35" y="29"/>
                </a:cubicBezTo>
                <a:cubicBezTo>
                  <a:pt x="35" y="29"/>
                  <a:pt x="36" y="29"/>
                  <a:pt x="36" y="28"/>
                </a:cubicBezTo>
                <a:cubicBezTo>
                  <a:pt x="37" y="28"/>
                  <a:pt x="36" y="27"/>
                  <a:pt x="37" y="27"/>
                </a:cubicBezTo>
                <a:cubicBezTo>
                  <a:pt x="37" y="27"/>
                  <a:pt x="38" y="27"/>
                  <a:pt x="38" y="26"/>
                </a:cubicBezTo>
                <a:cubicBezTo>
                  <a:pt x="39" y="25"/>
                  <a:pt x="39" y="24"/>
                  <a:pt x="41" y="23"/>
                </a:cubicBezTo>
                <a:cubicBezTo>
                  <a:pt x="41" y="24"/>
                  <a:pt x="40" y="23"/>
                  <a:pt x="40" y="24"/>
                </a:cubicBezTo>
                <a:cubicBezTo>
                  <a:pt x="41" y="23"/>
                  <a:pt x="41" y="23"/>
                  <a:pt x="42" y="22"/>
                </a:cubicBezTo>
                <a:cubicBezTo>
                  <a:pt x="42" y="22"/>
                  <a:pt x="43" y="22"/>
                  <a:pt x="43" y="21"/>
                </a:cubicBezTo>
                <a:cubicBezTo>
                  <a:pt x="45" y="21"/>
                  <a:pt x="47" y="21"/>
                  <a:pt x="48" y="19"/>
                </a:cubicBezTo>
                <a:cubicBezTo>
                  <a:pt x="48" y="19"/>
                  <a:pt x="48" y="18"/>
                  <a:pt x="48" y="17"/>
                </a:cubicBezTo>
                <a:cubicBezTo>
                  <a:pt x="49" y="17"/>
                  <a:pt x="50" y="17"/>
                  <a:pt x="50" y="17"/>
                </a:cubicBezTo>
                <a:cubicBezTo>
                  <a:pt x="50" y="17"/>
                  <a:pt x="50" y="17"/>
                  <a:pt x="51" y="17"/>
                </a:cubicBezTo>
                <a:cubicBezTo>
                  <a:pt x="49" y="15"/>
                  <a:pt x="44" y="15"/>
                  <a:pt x="43" y="15"/>
                </a:cubicBezTo>
                <a:cubicBezTo>
                  <a:pt x="41" y="14"/>
                  <a:pt x="41" y="13"/>
                  <a:pt x="40" y="13"/>
                </a:cubicBezTo>
                <a:cubicBezTo>
                  <a:pt x="39" y="12"/>
                  <a:pt x="38" y="12"/>
                  <a:pt x="38" y="11"/>
                </a:cubicBezTo>
                <a:cubicBezTo>
                  <a:pt x="38" y="10"/>
                  <a:pt x="37" y="8"/>
                  <a:pt x="37" y="8"/>
                </a:cubicBezTo>
                <a:cubicBezTo>
                  <a:pt x="37" y="6"/>
                  <a:pt x="39" y="6"/>
                  <a:pt x="39" y="5"/>
                </a:cubicBezTo>
                <a:cubicBezTo>
                  <a:pt x="38" y="3"/>
                  <a:pt x="34" y="3"/>
                  <a:pt x="32" y="3"/>
                </a:cubicBezTo>
                <a:cubicBezTo>
                  <a:pt x="31" y="3"/>
                  <a:pt x="30" y="3"/>
                  <a:pt x="29" y="2"/>
                </a:cubicBezTo>
                <a:cubicBezTo>
                  <a:pt x="28" y="1"/>
                  <a:pt x="28" y="0"/>
                  <a:pt x="26" y="0"/>
                </a:cubicBezTo>
                <a:cubicBezTo>
                  <a:pt x="26" y="0"/>
                  <a:pt x="23" y="1"/>
                  <a:pt x="23" y="1"/>
                </a:cubicBezTo>
                <a:cubicBezTo>
                  <a:pt x="22" y="2"/>
                  <a:pt x="23" y="3"/>
                  <a:pt x="22" y="4"/>
                </a:cubicBezTo>
                <a:cubicBezTo>
                  <a:pt x="22" y="5"/>
                  <a:pt x="19" y="5"/>
                  <a:pt x="18" y="5"/>
                </a:cubicBezTo>
                <a:cubicBezTo>
                  <a:pt x="18" y="5"/>
                  <a:pt x="18" y="4"/>
                  <a:pt x="17" y="4"/>
                </a:cubicBezTo>
                <a:cubicBezTo>
                  <a:pt x="16" y="5"/>
                  <a:pt x="17" y="5"/>
                  <a:pt x="16" y="6"/>
                </a:cubicBezTo>
                <a:cubicBezTo>
                  <a:pt x="15" y="7"/>
                  <a:pt x="15" y="6"/>
                  <a:pt x="13" y="6"/>
                </a:cubicBezTo>
                <a:cubicBezTo>
                  <a:pt x="13" y="6"/>
                  <a:pt x="13" y="5"/>
                  <a:pt x="13" y="5"/>
                </a:cubicBezTo>
                <a:cubicBezTo>
                  <a:pt x="12" y="5"/>
                  <a:pt x="12" y="6"/>
                  <a:pt x="12" y="6"/>
                </a:cubicBezTo>
                <a:cubicBezTo>
                  <a:pt x="12" y="6"/>
                  <a:pt x="11" y="6"/>
                  <a:pt x="11" y="6"/>
                </a:cubicBezTo>
                <a:cubicBezTo>
                  <a:pt x="11" y="6"/>
                  <a:pt x="11" y="5"/>
                  <a:pt x="10" y="5"/>
                </a:cubicBezTo>
                <a:cubicBezTo>
                  <a:pt x="9" y="5"/>
                  <a:pt x="9" y="6"/>
                  <a:pt x="8" y="6"/>
                </a:cubicBezTo>
                <a:cubicBezTo>
                  <a:pt x="8" y="7"/>
                  <a:pt x="8" y="8"/>
                  <a:pt x="7" y="8"/>
                </a:cubicBezTo>
                <a:cubicBezTo>
                  <a:pt x="6" y="8"/>
                  <a:pt x="5" y="5"/>
                  <a:pt x="3" y="5"/>
                </a:cubicBezTo>
                <a:cubicBezTo>
                  <a:pt x="2" y="6"/>
                  <a:pt x="1" y="7"/>
                  <a:pt x="0" y="8"/>
                </a:cubicBezTo>
                <a:cubicBezTo>
                  <a:pt x="2" y="10"/>
                  <a:pt x="4" y="16"/>
                  <a:pt x="6" y="14"/>
                </a:cubicBezTo>
                <a:cubicBezTo>
                  <a:pt x="8" y="16"/>
                  <a:pt x="6" y="18"/>
                  <a:pt x="7" y="20"/>
                </a:cubicBezTo>
                <a:cubicBezTo>
                  <a:pt x="7" y="20"/>
                  <a:pt x="8" y="22"/>
                  <a:pt x="9" y="22"/>
                </a:cubicBezTo>
                <a:cubicBezTo>
                  <a:pt x="9" y="23"/>
                  <a:pt x="10" y="23"/>
                  <a:pt x="11" y="23"/>
                </a:cubicBezTo>
                <a:cubicBezTo>
                  <a:pt x="11" y="23"/>
                  <a:pt x="12" y="24"/>
                  <a:pt x="12" y="24"/>
                </a:cubicBezTo>
                <a:cubicBezTo>
                  <a:pt x="14" y="24"/>
                  <a:pt x="15" y="21"/>
                  <a:pt x="17" y="22"/>
                </a:cubicBezTo>
                <a:cubicBezTo>
                  <a:pt x="18" y="22"/>
                  <a:pt x="22" y="26"/>
                  <a:pt x="19" y="25"/>
                </a:cubicBezTo>
                <a:cubicBezTo>
                  <a:pt x="19" y="26"/>
                  <a:pt x="20" y="26"/>
                  <a:pt x="21" y="26"/>
                </a:cubicBezTo>
                <a:cubicBezTo>
                  <a:pt x="21" y="27"/>
                  <a:pt x="21" y="27"/>
                  <a:pt x="22" y="28"/>
                </a:cubicBezTo>
                <a:cubicBezTo>
                  <a:pt x="22" y="29"/>
                  <a:pt x="24" y="29"/>
                  <a:pt x="23" y="30"/>
                </a:cubicBezTo>
                <a:cubicBezTo>
                  <a:pt x="23" y="30"/>
                  <a:pt x="22" y="31"/>
                  <a:pt x="22" y="31"/>
                </a:cubicBezTo>
                <a:cubicBezTo>
                  <a:pt x="21" y="32"/>
                  <a:pt x="22" y="32"/>
                  <a:pt x="21" y="33"/>
                </a:cubicBezTo>
                <a:cubicBezTo>
                  <a:pt x="20" y="34"/>
                  <a:pt x="19" y="33"/>
                  <a:pt x="18" y="33"/>
                </a:cubicBezTo>
                <a:cubicBezTo>
                  <a:pt x="15" y="33"/>
                  <a:pt x="16" y="33"/>
                  <a:pt x="16" y="35"/>
                </a:cubicBezTo>
                <a:cubicBezTo>
                  <a:pt x="15" y="36"/>
                  <a:pt x="14" y="36"/>
                  <a:pt x="16" y="37"/>
                </a:cubicBezTo>
                <a:cubicBezTo>
                  <a:pt x="18" y="38"/>
                  <a:pt x="21" y="40"/>
                  <a:pt x="23" y="41"/>
                </a:cubicBezTo>
                <a:cubicBezTo>
                  <a:pt x="24" y="42"/>
                  <a:pt x="25" y="42"/>
                  <a:pt x="25" y="43"/>
                </a:cubicBezTo>
                <a:cubicBezTo>
                  <a:pt x="25" y="43"/>
                  <a:pt x="25" y="44"/>
                  <a:pt x="25" y="44"/>
                </a:cubicBezTo>
                <a:cubicBezTo>
                  <a:pt x="25" y="45"/>
                  <a:pt x="26" y="45"/>
                  <a:pt x="26" y="46"/>
                </a:cubicBezTo>
                <a:cubicBezTo>
                  <a:pt x="28" y="47"/>
                  <a:pt x="29" y="50"/>
                  <a:pt x="31" y="51"/>
                </a:cubicBezTo>
                <a:cubicBezTo>
                  <a:pt x="32" y="52"/>
                  <a:pt x="33" y="53"/>
                  <a:pt x="34" y="54"/>
                </a:cubicBezTo>
                <a:cubicBezTo>
                  <a:pt x="34" y="54"/>
                  <a:pt x="35" y="55"/>
                  <a:pt x="35" y="54"/>
                </a:cubicBezTo>
                <a:cubicBezTo>
                  <a:pt x="35" y="55"/>
                  <a:pt x="35" y="56"/>
                  <a:pt x="35" y="56"/>
                </a:cubicBezTo>
                <a:cubicBezTo>
                  <a:pt x="37" y="57"/>
                  <a:pt x="37" y="58"/>
                  <a:pt x="37" y="61"/>
                </a:cubicBezTo>
                <a:cubicBezTo>
                  <a:pt x="38" y="61"/>
                  <a:pt x="39" y="61"/>
                  <a:pt x="39" y="61"/>
                </a:cubicBezTo>
                <a:cubicBezTo>
                  <a:pt x="40" y="62"/>
                  <a:pt x="42" y="64"/>
                  <a:pt x="42" y="65"/>
                </a:cubicBezTo>
                <a:cubicBezTo>
                  <a:pt x="43" y="66"/>
                  <a:pt x="42" y="67"/>
                  <a:pt x="43" y="68"/>
                </a:cubicBezTo>
                <a:cubicBezTo>
                  <a:pt x="44" y="69"/>
                  <a:pt x="47" y="70"/>
                  <a:pt x="46" y="73"/>
                </a:cubicBezTo>
                <a:cubicBezTo>
                  <a:pt x="46" y="74"/>
                  <a:pt x="45" y="74"/>
                  <a:pt x="45" y="75"/>
                </a:cubicBezTo>
                <a:cubicBezTo>
                  <a:pt x="44" y="76"/>
                  <a:pt x="45" y="77"/>
                  <a:pt x="45" y="78"/>
                </a:cubicBezTo>
                <a:cubicBezTo>
                  <a:pt x="45" y="79"/>
                  <a:pt x="44" y="79"/>
                  <a:pt x="44" y="80"/>
                </a:cubicBezTo>
                <a:cubicBezTo>
                  <a:pt x="44" y="83"/>
                  <a:pt x="46" y="86"/>
                  <a:pt x="46" y="89"/>
                </a:cubicBezTo>
                <a:cubicBezTo>
                  <a:pt x="46" y="90"/>
                  <a:pt x="45" y="91"/>
                  <a:pt x="45" y="92"/>
                </a:cubicBezTo>
                <a:cubicBezTo>
                  <a:pt x="45" y="93"/>
                  <a:pt x="46" y="94"/>
                  <a:pt x="46" y="95"/>
                </a:cubicBezTo>
                <a:cubicBezTo>
                  <a:pt x="45" y="98"/>
                  <a:pt x="45" y="97"/>
                  <a:pt x="43" y="98"/>
                </a:cubicBezTo>
                <a:cubicBezTo>
                  <a:pt x="42" y="98"/>
                  <a:pt x="42" y="98"/>
                  <a:pt x="42" y="98"/>
                </a:cubicBezTo>
                <a:cubicBezTo>
                  <a:pt x="41" y="99"/>
                  <a:pt x="41" y="99"/>
                  <a:pt x="40" y="100"/>
                </a:cubicBezTo>
                <a:cubicBezTo>
                  <a:pt x="39" y="100"/>
                  <a:pt x="37" y="100"/>
                  <a:pt x="36" y="101"/>
                </a:cubicBezTo>
                <a:cubicBezTo>
                  <a:pt x="35" y="102"/>
                  <a:pt x="36" y="103"/>
                  <a:pt x="35" y="103"/>
                </a:cubicBezTo>
                <a:cubicBezTo>
                  <a:pt x="33" y="103"/>
                  <a:pt x="32" y="102"/>
                  <a:pt x="32" y="104"/>
                </a:cubicBezTo>
                <a:cubicBezTo>
                  <a:pt x="31" y="105"/>
                  <a:pt x="31" y="106"/>
                  <a:pt x="32" y="107"/>
                </a:cubicBezTo>
                <a:cubicBezTo>
                  <a:pt x="32" y="108"/>
                  <a:pt x="34" y="108"/>
                  <a:pt x="34" y="110"/>
                </a:cubicBezTo>
                <a:cubicBezTo>
                  <a:pt x="32" y="110"/>
                  <a:pt x="31" y="109"/>
                  <a:pt x="29" y="109"/>
                </a:cubicBezTo>
                <a:cubicBezTo>
                  <a:pt x="29" y="109"/>
                  <a:pt x="24" y="110"/>
                  <a:pt x="24" y="109"/>
                </a:cubicBezTo>
                <a:cubicBezTo>
                  <a:pt x="24" y="110"/>
                  <a:pt x="24" y="111"/>
                  <a:pt x="24" y="112"/>
                </a:cubicBezTo>
                <a:cubicBezTo>
                  <a:pt x="23" y="112"/>
                  <a:pt x="22" y="113"/>
                  <a:pt x="21" y="113"/>
                </a:cubicBezTo>
                <a:cubicBezTo>
                  <a:pt x="19" y="114"/>
                  <a:pt x="20" y="113"/>
                  <a:pt x="19" y="114"/>
                </a:cubicBezTo>
                <a:cubicBezTo>
                  <a:pt x="20" y="114"/>
                  <a:pt x="20" y="115"/>
                  <a:pt x="21" y="116"/>
                </a:cubicBezTo>
                <a:cubicBezTo>
                  <a:pt x="22" y="116"/>
                  <a:pt x="24" y="116"/>
                  <a:pt x="24" y="118"/>
                </a:cubicBezTo>
                <a:cubicBezTo>
                  <a:pt x="23" y="118"/>
                  <a:pt x="22" y="122"/>
                  <a:pt x="22" y="123"/>
                </a:cubicBezTo>
                <a:cubicBezTo>
                  <a:pt x="22" y="124"/>
                  <a:pt x="23" y="128"/>
                  <a:pt x="21" y="129"/>
                </a:cubicBezTo>
                <a:cubicBezTo>
                  <a:pt x="23" y="129"/>
                  <a:pt x="23" y="130"/>
                  <a:pt x="24" y="129"/>
                </a:cubicBezTo>
                <a:cubicBezTo>
                  <a:pt x="26" y="128"/>
                  <a:pt x="27" y="127"/>
                  <a:pt x="27" y="126"/>
                </a:cubicBezTo>
                <a:cubicBezTo>
                  <a:pt x="28" y="125"/>
                  <a:pt x="29" y="125"/>
                  <a:pt x="31" y="124"/>
                </a:cubicBezTo>
                <a:cubicBezTo>
                  <a:pt x="31" y="124"/>
                  <a:pt x="31" y="124"/>
                  <a:pt x="32" y="123"/>
                </a:cubicBezTo>
                <a:cubicBezTo>
                  <a:pt x="33" y="123"/>
                  <a:pt x="33" y="123"/>
                  <a:pt x="34" y="123"/>
                </a:cubicBezTo>
                <a:cubicBezTo>
                  <a:pt x="34" y="123"/>
                  <a:pt x="34" y="122"/>
                  <a:pt x="34" y="122"/>
                </a:cubicBezTo>
                <a:cubicBezTo>
                  <a:pt x="35" y="122"/>
                  <a:pt x="37" y="121"/>
                  <a:pt x="37" y="121"/>
                </a:cubicBezTo>
                <a:cubicBezTo>
                  <a:pt x="37" y="121"/>
                  <a:pt x="36" y="119"/>
                  <a:pt x="37" y="120"/>
                </a:cubicBezTo>
                <a:cubicBezTo>
                  <a:pt x="38" y="119"/>
                  <a:pt x="38" y="118"/>
                  <a:pt x="38" y="118"/>
                </a:cubicBezTo>
                <a:cubicBezTo>
                  <a:pt x="39" y="117"/>
                  <a:pt x="39" y="116"/>
                  <a:pt x="39" y="115"/>
                </a:cubicBezTo>
                <a:cubicBezTo>
                  <a:pt x="39" y="114"/>
                  <a:pt x="40" y="113"/>
                  <a:pt x="41" y="114"/>
                </a:cubicBezTo>
                <a:cubicBezTo>
                  <a:pt x="43" y="114"/>
                  <a:pt x="43" y="114"/>
                  <a:pt x="44" y="113"/>
                </a:cubicBezTo>
                <a:cubicBezTo>
                  <a:pt x="45" y="113"/>
                  <a:pt x="46" y="112"/>
                  <a:pt x="46" y="112"/>
                </a:cubicBezTo>
                <a:cubicBezTo>
                  <a:pt x="48" y="112"/>
                  <a:pt x="48" y="112"/>
                  <a:pt x="49" y="111"/>
                </a:cubicBezTo>
                <a:cubicBezTo>
                  <a:pt x="50" y="110"/>
                  <a:pt x="51" y="110"/>
                  <a:pt x="52" y="109"/>
                </a:cubicBezTo>
                <a:cubicBezTo>
                  <a:pt x="53" y="109"/>
                  <a:pt x="54" y="109"/>
                  <a:pt x="55" y="108"/>
                </a:cubicBezTo>
                <a:cubicBezTo>
                  <a:pt x="56" y="108"/>
                  <a:pt x="56" y="108"/>
                  <a:pt x="56" y="107"/>
                </a:cubicBezTo>
                <a:cubicBezTo>
                  <a:pt x="57" y="107"/>
                  <a:pt x="57" y="106"/>
                  <a:pt x="57" y="106"/>
                </a:cubicBezTo>
                <a:cubicBezTo>
                  <a:pt x="58" y="105"/>
                  <a:pt x="58" y="105"/>
                  <a:pt x="59" y="104"/>
                </a:cubicBezTo>
                <a:cubicBezTo>
                  <a:pt x="59" y="103"/>
                  <a:pt x="60" y="101"/>
                  <a:pt x="60" y="101"/>
                </a:cubicBezTo>
                <a:cubicBezTo>
                  <a:pt x="60" y="100"/>
                  <a:pt x="60" y="99"/>
                  <a:pt x="60" y="98"/>
                </a:cubicBezTo>
                <a:cubicBezTo>
                  <a:pt x="60" y="97"/>
                  <a:pt x="60" y="96"/>
                  <a:pt x="60" y="95"/>
                </a:cubicBezTo>
                <a:cubicBezTo>
                  <a:pt x="60" y="95"/>
                  <a:pt x="61" y="95"/>
                  <a:pt x="61" y="95"/>
                </a:cubicBezTo>
                <a:cubicBezTo>
                  <a:pt x="61" y="95"/>
                  <a:pt x="61" y="94"/>
                  <a:pt x="61" y="94"/>
                </a:cubicBezTo>
                <a:cubicBezTo>
                  <a:pt x="61" y="93"/>
                  <a:pt x="61" y="93"/>
                  <a:pt x="61" y="92"/>
                </a:cubicBezTo>
                <a:cubicBezTo>
                  <a:pt x="62" y="91"/>
                  <a:pt x="61" y="90"/>
                  <a:pt x="60" y="89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72" name="Freeform 521"/>
          <p:cNvSpPr>
            <a:spLocks/>
          </p:cNvSpPr>
          <p:nvPr/>
        </p:nvSpPr>
        <p:spPr bwMode="auto">
          <a:xfrm>
            <a:off x="4072157" y="3945112"/>
            <a:ext cx="126719" cy="112374"/>
          </a:xfrm>
          <a:custGeom>
            <a:avLst/>
            <a:gdLst>
              <a:gd name="T0" fmla="*/ 38 w 45"/>
              <a:gd name="T1" fmla="*/ 2 h 40"/>
              <a:gd name="T2" fmla="*/ 35 w 45"/>
              <a:gd name="T3" fmla="*/ 0 h 40"/>
              <a:gd name="T4" fmla="*/ 32 w 45"/>
              <a:gd name="T5" fmla="*/ 2 h 40"/>
              <a:gd name="T6" fmla="*/ 33 w 45"/>
              <a:gd name="T7" fmla="*/ 5 h 40"/>
              <a:gd name="T8" fmla="*/ 29 w 45"/>
              <a:gd name="T9" fmla="*/ 4 h 40"/>
              <a:gd name="T10" fmla="*/ 26 w 45"/>
              <a:gd name="T11" fmla="*/ 3 h 40"/>
              <a:gd name="T12" fmla="*/ 23 w 45"/>
              <a:gd name="T13" fmla="*/ 2 h 40"/>
              <a:gd name="T14" fmla="*/ 21 w 45"/>
              <a:gd name="T15" fmla="*/ 1 h 40"/>
              <a:gd name="T16" fmla="*/ 19 w 45"/>
              <a:gd name="T17" fmla="*/ 1 h 40"/>
              <a:gd name="T18" fmla="*/ 15 w 45"/>
              <a:gd name="T19" fmla="*/ 1 h 40"/>
              <a:gd name="T20" fmla="*/ 8 w 45"/>
              <a:gd name="T21" fmla="*/ 2 h 40"/>
              <a:gd name="T22" fmla="*/ 3 w 45"/>
              <a:gd name="T23" fmla="*/ 7 h 40"/>
              <a:gd name="T24" fmla="*/ 1 w 45"/>
              <a:gd name="T25" fmla="*/ 9 h 40"/>
              <a:gd name="T26" fmla="*/ 1 w 45"/>
              <a:gd name="T27" fmla="*/ 12 h 40"/>
              <a:gd name="T28" fmla="*/ 2 w 45"/>
              <a:gd name="T29" fmla="*/ 16 h 40"/>
              <a:gd name="T30" fmla="*/ 4 w 45"/>
              <a:gd name="T31" fmla="*/ 18 h 40"/>
              <a:gd name="T32" fmla="*/ 4 w 45"/>
              <a:gd name="T33" fmla="*/ 22 h 40"/>
              <a:gd name="T34" fmla="*/ 6 w 45"/>
              <a:gd name="T35" fmla="*/ 26 h 40"/>
              <a:gd name="T36" fmla="*/ 6 w 45"/>
              <a:gd name="T37" fmla="*/ 28 h 40"/>
              <a:gd name="T38" fmla="*/ 7 w 45"/>
              <a:gd name="T39" fmla="*/ 28 h 40"/>
              <a:gd name="T40" fmla="*/ 7 w 45"/>
              <a:gd name="T41" fmla="*/ 31 h 40"/>
              <a:gd name="T42" fmla="*/ 9 w 45"/>
              <a:gd name="T43" fmla="*/ 35 h 40"/>
              <a:gd name="T44" fmla="*/ 8 w 45"/>
              <a:gd name="T45" fmla="*/ 32 h 40"/>
              <a:gd name="T46" fmla="*/ 11 w 45"/>
              <a:gd name="T47" fmla="*/ 30 h 40"/>
              <a:gd name="T48" fmla="*/ 11 w 45"/>
              <a:gd name="T49" fmla="*/ 31 h 40"/>
              <a:gd name="T50" fmla="*/ 11 w 45"/>
              <a:gd name="T51" fmla="*/ 33 h 40"/>
              <a:gd name="T52" fmla="*/ 10 w 45"/>
              <a:gd name="T53" fmla="*/ 35 h 40"/>
              <a:gd name="T54" fmla="*/ 12 w 45"/>
              <a:gd name="T55" fmla="*/ 35 h 40"/>
              <a:gd name="T56" fmla="*/ 15 w 45"/>
              <a:gd name="T57" fmla="*/ 40 h 40"/>
              <a:gd name="T58" fmla="*/ 15 w 45"/>
              <a:gd name="T59" fmla="*/ 36 h 40"/>
              <a:gd name="T60" fmla="*/ 13 w 45"/>
              <a:gd name="T61" fmla="*/ 34 h 40"/>
              <a:gd name="T62" fmla="*/ 15 w 45"/>
              <a:gd name="T63" fmla="*/ 35 h 40"/>
              <a:gd name="T64" fmla="*/ 18 w 45"/>
              <a:gd name="T65" fmla="*/ 36 h 40"/>
              <a:gd name="T66" fmla="*/ 18 w 45"/>
              <a:gd name="T67" fmla="*/ 36 h 40"/>
              <a:gd name="T68" fmla="*/ 20 w 45"/>
              <a:gd name="T69" fmla="*/ 35 h 40"/>
              <a:gd name="T70" fmla="*/ 23 w 45"/>
              <a:gd name="T71" fmla="*/ 34 h 40"/>
              <a:gd name="T72" fmla="*/ 23 w 45"/>
              <a:gd name="T73" fmla="*/ 31 h 40"/>
              <a:gd name="T74" fmla="*/ 28 w 45"/>
              <a:gd name="T75" fmla="*/ 31 h 40"/>
              <a:gd name="T76" fmla="*/ 33 w 45"/>
              <a:gd name="T77" fmla="*/ 32 h 40"/>
              <a:gd name="T78" fmla="*/ 31 w 45"/>
              <a:gd name="T79" fmla="*/ 29 h 40"/>
              <a:gd name="T80" fmla="*/ 31 w 45"/>
              <a:gd name="T81" fmla="*/ 26 h 40"/>
              <a:gd name="T82" fmla="*/ 34 w 45"/>
              <a:gd name="T83" fmla="*/ 25 h 40"/>
              <a:gd name="T84" fmla="*/ 35 w 45"/>
              <a:gd name="T85" fmla="*/ 23 h 40"/>
              <a:gd name="T86" fmla="*/ 39 w 45"/>
              <a:gd name="T87" fmla="*/ 22 h 40"/>
              <a:gd name="T88" fmla="*/ 41 w 45"/>
              <a:gd name="T89" fmla="*/ 20 h 40"/>
              <a:gd name="T90" fmla="*/ 42 w 45"/>
              <a:gd name="T91" fmla="*/ 20 h 40"/>
              <a:gd name="T92" fmla="*/ 45 w 45"/>
              <a:gd name="T93" fmla="*/ 17 h 40"/>
              <a:gd name="T94" fmla="*/ 44 w 45"/>
              <a:gd name="T95" fmla="*/ 14 h 40"/>
              <a:gd name="T96" fmla="*/ 45 w 45"/>
              <a:gd name="T97" fmla="*/ 11 h 40"/>
              <a:gd name="T98" fmla="*/ 43 w 45"/>
              <a:gd name="T99" fmla="*/ 2 h 40"/>
              <a:gd name="T100" fmla="*/ 44 w 45"/>
              <a:gd name="T101" fmla="*/ 0 h 40"/>
              <a:gd name="T102" fmla="*/ 44 w 45"/>
              <a:gd name="T103" fmla="*/ 0 h 40"/>
              <a:gd name="T104" fmla="*/ 38 w 45"/>
              <a:gd name="T105" fmla="*/ 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5" h="40">
                <a:moveTo>
                  <a:pt x="38" y="2"/>
                </a:moveTo>
                <a:cubicBezTo>
                  <a:pt x="37" y="1"/>
                  <a:pt x="37" y="0"/>
                  <a:pt x="35" y="0"/>
                </a:cubicBezTo>
                <a:cubicBezTo>
                  <a:pt x="34" y="1"/>
                  <a:pt x="32" y="1"/>
                  <a:pt x="32" y="2"/>
                </a:cubicBezTo>
                <a:cubicBezTo>
                  <a:pt x="31" y="3"/>
                  <a:pt x="33" y="4"/>
                  <a:pt x="33" y="5"/>
                </a:cubicBezTo>
                <a:cubicBezTo>
                  <a:pt x="32" y="6"/>
                  <a:pt x="30" y="4"/>
                  <a:pt x="29" y="4"/>
                </a:cubicBezTo>
                <a:cubicBezTo>
                  <a:pt x="28" y="4"/>
                  <a:pt x="27" y="4"/>
                  <a:pt x="26" y="3"/>
                </a:cubicBezTo>
                <a:cubicBezTo>
                  <a:pt x="25" y="3"/>
                  <a:pt x="24" y="2"/>
                  <a:pt x="23" y="2"/>
                </a:cubicBezTo>
                <a:cubicBezTo>
                  <a:pt x="22" y="2"/>
                  <a:pt x="22" y="1"/>
                  <a:pt x="21" y="1"/>
                </a:cubicBezTo>
                <a:cubicBezTo>
                  <a:pt x="21" y="1"/>
                  <a:pt x="20" y="1"/>
                  <a:pt x="19" y="1"/>
                </a:cubicBezTo>
                <a:cubicBezTo>
                  <a:pt x="18" y="2"/>
                  <a:pt x="17" y="1"/>
                  <a:pt x="15" y="1"/>
                </a:cubicBezTo>
                <a:cubicBezTo>
                  <a:pt x="13" y="1"/>
                  <a:pt x="11" y="1"/>
                  <a:pt x="8" y="2"/>
                </a:cubicBezTo>
                <a:cubicBezTo>
                  <a:pt x="6" y="2"/>
                  <a:pt x="5" y="5"/>
                  <a:pt x="3" y="7"/>
                </a:cubicBezTo>
                <a:cubicBezTo>
                  <a:pt x="3" y="8"/>
                  <a:pt x="1" y="8"/>
                  <a:pt x="1" y="9"/>
                </a:cubicBezTo>
                <a:cubicBezTo>
                  <a:pt x="0" y="10"/>
                  <a:pt x="1" y="11"/>
                  <a:pt x="1" y="12"/>
                </a:cubicBezTo>
                <a:cubicBezTo>
                  <a:pt x="1" y="13"/>
                  <a:pt x="1" y="15"/>
                  <a:pt x="2" y="16"/>
                </a:cubicBezTo>
                <a:cubicBezTo>
                  <a:pt x="2" y="17"/>
                  <a:pt x="4" y="17"/>
                  <a:pt x="4" y="18"/>
                </a:cubicBezTo>
                <a:cubicBezTo>
                  <a:pt x="4" y="19"/>
                  <a:pt x="4" y="21"/>
                  <a:pt x="4" y="22"/>
                </a:cubicBezTo>
                <a:cubicBezTo>
                  <a:pt x="5" y="23"/>
                  <a:pt x="5" y="24"/>
                  <a:pt x="6" y="26"/>
                </a:cubicBezTo>
                <a:cubicBezTo>
                  <a:pt x="6" y="26"/>
                  <a:pt x="5" y="27"/>
                  <a:pt x="6" y="28"/>
                </a:cubicBezTo>
                <a:cubicBezTo>
                  <a:pt x="6" y="28"/>
                  <a:pt x="6" y="28"/>
                  <a:pt x="7" y="28"/>
                </a:cubicBezTo>
                <a:cubicBezTo>
                  <a:pt x="7" y="29"/>
                  <a:pt x="7" y="30"/>
                  <a:pt x="7" y="31"/>
                </a:cubicBezTo>
                <a:cubicBezTo>
                  <a:pt x="7" y="33"/>
                  <a:pt x="8" y="34"/>
                  <a:pt x="9" y="35"/>
                </a:cubicBezTo>
                <a:cubicBezTo>
                  <a:pt x="9" y="34"/>
                  <a:pt x="9" y="33"/>
                  <a:pt x="8" y="32"/>
                </a:cubicBezTo>
                <a:cubicBezTo>
                  <a:pt x="10" y="32"/>
                  <a:pt x="9" y="29"/>
                  <a:pt x="11" y="30"/>
                </a:cubicBezTo>
                <a:cubicBezTo>
                  <a:pt x="12" y="30"/>
                  <a:pt x="12" y="30"/>
                  <a:pt x="11" y="31"/>
                </a:cubicBezTo>
                <a:cubicBezTo>
                  <a:pt x="11" y="32"/>
                  <a:pt x="11" y="32"/>
                  <a:pt x="11" y="33"/>
                </a:cubicBezTo>
                <a:cubicBezTo>
                  <a:pt x="10" y="33"/>
                  <a:pt x="10" y="34"/>
                  <a:pt x="10" y="35"/>
                </a:cubicBezTo>
                <a:cubicBezTo>
                  <a:pt x="11" y="35"/>
                  <a:pt x="12" y="35"/>
                  <a:pt x="12" y="35"/>
                </a:cubicBezTo>
                <a:cubicBezTo>
                  <a:pt x="14" y="37"/>
                  <a:pt x="14" y="38"/>
                  <a:pt x="15" y="40"/>
                </a:cubicBezTo>
                <a:cubicBezTo>
                  <a:pt x="16" y="39"/>
                  <a:pt x="15" y="36"/>
                  <a:pt x="15" y="36"/>
                </a:cubicBezTo>
                <a:cubicBezTo>
                  <a:pt x="14" y="35"/>
                  <a:pt x="12" y="35"/>
                  <a:pt x="13" y="34"/>
                </a:cubicBezTo>
                <a:cubicBezTo>
                  <a:pt x="14" y="34"/>
                  <a:pt x="15" y="35"/>
                  <a:pt x="15" y="35"/>
                </a:cubicBezTo>
                <a:cubicBezTo>
                  <a:pt x="16" y="35"/>
                  <a:pt x="17" y="35"/>
                  <a:pt x="18" y="36"/>
                </a:cubicBezTo>
                <a:cubicBezTo>
                  <a:pt x="18" y="36"/>
                  <a:pt x="18" y="36"/>
                  <a:pt x="18" y="36"/>
                </a:cubicBezTo>
                <a:cubicBezTo>
                  <a:pt x="19" y="35"/>
                  <a:pt x="18" y="36"/>
                  <a:pt x="20" y="35"/>
                </a:cubicBezTo>
                <a:cubicBezTo>
                  <a:pt x="21" y="35"/>
                  <a:pt x="22" y="34"/>
                  <a:pt x="23" y="34"/>
                </a:cubicBezTo>
                <a:cubicBezTo>
                  <a:pt x="23" y="33"/>
                  <a:pt x="23" y="32"/>
                  <a:pt x="23" y="31"/>
                </a:cubicBezTo>
                <a:cubicBezTo>
                  <a:pt x="23" y="32"/>
                  <a:pt x="28" y="31"/>
                  <a:pt x="28" y="31"/>
                </a:cubicBezTo>
                <a:cubicBezTo>
                  <a:pt x="30" y="31"/>
                  <a:pt x="31" y="32"/>
                  <a:pt x="33" y="32"/>
                </a:cubicBezTo>
                <a:cubicBezTo>
                  <a:pt x="33" y="30"/>
                  <a:pt x="31" y="30"/>
                  <a:pt x="31" y="29"/>
                </a:cubicBezTo>
                <a:cubicBezTo>
                  <a:pt x="30" y="28"/>
                  <a:pt x="30" y="27"/>
                  <a:pt x="31" y="26"/>
                </a:cubicBezTo>
                <a:cubicBezTo>
                  <a:pt x="31" y="24"/>
                  <a:pt x="32" y="25"/>
                  <a:pt x="34" y="25"/>
                </a:cubicBezTo>
                <a:cubicBezTo>
                  <a:pt x="35" y="25"/>
                  <a:pt x="34" y="24"/>
                  <a:pt x="35" y="23"/>
                </a:cubicBezTo>
                <a:cubicBezTo>
                  <a:pt x="36" y="22"/>
                  <a:pt x="38" y="22"/>
                  <a:pt x="39" y="22"/>
                </a:cubicBezTo>
                <a:cubicBezTo>
                  <a:pt x="40" y="21"/>
                  <a:pt x="40" y="21"/>
                  <a:pt x="41" y="20"/>
                </a:cubicBezTo>
                <a:cubicBezTo>
                  <a:pt x="41" y="20"/>
                  <a:pt x="41" y="20"/>
                  <a:pt x="42" y="20"/>
                </a:cubicBezTo>
                <a:cubicBezTo>
                  <a:pt x="44" y="19"/>
                  <a:pt x="44" y="20"/>
                  <a:pt x="45" y="17"/>
                </a:cubicBezTo>
                <a:cubicBezTo>
                  <a:pt x="45" y="16"/>
                  <a:pt x="44" y="15"/>
                  <a:pt x="44" y="14"/>
                </a:cubicBezTo>
                <a:cubicBezTo>
                  <a:pt x="44" y="13"/>
                  <a:pt x="45" y="12"/>
                  <a:pt x="45" y="11"/>
                </a:cubicBezTo>
                <a:cubicBezTo>
                  <a:pt x="45" y="8"/>
                  <a:pt x="43" y="5"/>
                  <a:pt x="43" y="2"/>
                </a:cubicBezTo>
                <a:cubicBezTo>
                  <a:pt x="43" y="1"/>
                  <a:pt x="44" y="1"/>
                  <a:pt x="4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2" y="0"/>
                  <a:pt x="40" y="2"/>
                  <a:pt x="38" y="2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73" name="Freeform 522"/>
          <p:cNvSpPr>
            <a:spLocks/>
          </p:cNvSpPr>
          <p:nvPr/>
        </p:nvSpPr>
        <p:spPr bwMode="auto">
          <a:xfrm>
            <a:off x="4018361" y="3744275"/>
            <a:ext cx="182906" cy="217575"/>
          </a:xfrm>
          <a:custGeom>
            <a:avLst/>
            <a:gdLst>
              <a:gd name="T0" fmla="*/ 61 w 65"/>
              <a:gd name="T1" fmla="*/ 61 h 77"/>
              <a:gd name="T2" fmla="*/ 57 w 65"/>
              <a:gd name="T3" fmla="*/ 54 h 77"/>
              <a:gd name="T4" fmla="*/ 53 w 65"/>
              <a:gd name="T5" fmla="*/ 49 h 77"/>
              <a:gd name="T6" fmla="*/ 52 w 65"/>
              <a:gd name="T7" fmla="*/ 47 h 77"/>
              <a:gd name="T8" fmla="*/ 44 w 65"/>
              <a:gd name="T9" fmla="*/ 39 h 77"/>
              <a:gd name="T10" fmla="*/ 43 w 65"/>
              <a:gd name="T11" fmla="*/ 36 h 77"/>
              <a:gd name="T12" fmla="*/ 34 w 65"/>
              <a:gd name="T13" fmla="*/ 30 h 77"/>
              <a:gd name="T14" fmla="*/ 36 w 65"/>
              <a:gd name="T15" fmla="*/ 26 h 77"/>
              <a:gd name="T16" fmla="*/ 40 w 65"/>
              <a:gd name="T17" fmla="*/ 24 h 77"/>
              <a:gd name="T18" fmla="*/ 40 w 65"/>
              <a:gd name="T19" fmla="*/ 21 h 77"/>
              <a:gd name="T20" fmla="*/ 37 w 65"/>
              <a:gd name="T21" fmla="*/ 18 h 77"/>
              <a:gd name="T22" fmla="*/ 30 w 65"/>
              <a:gd name="T23" fmla="*/ 17 h 77"/>
              <a:gd name="T24" fmla="*/ 27 w 65"/>
              <a:gd name="T25" fmla="*/ 15 h 77"/>
              <a:gd name="T26" fmla="*/ 24 w 65"/>
              <a:gd name="T27" fmla="*/ 7 h 77"/>
              <a:gd name="T28" fmla="*/ 17 w 65"/>
              <a:gd name="T29" fmla="*/ 1 h 77"/>
              <a:gd name="T30" fmla="*/ 14 w 65"/>
              <a:gd name="T31" fmla="*/ 6 h 77"/>
              <a:gd name="T32" fmla="*/ 10 w 65"/>
              <a:gd name="T33" fmla="*/ 12 h 77"/>
              <a:gd name="T34" fmla="*/ 5 w 65"/>
              <a:gd name="T35" fmla="*/ 14 h 77"/>
              <a:gd name="T36" fmla="*/ 3 w 65"/>
              <a:gd name="T37" fmla="*/ 16 h 77"/>
              <a:gd name="T38" fmla="*/ 0 w 65"/>
              <a:gd name="T39" fmla="*/ 19 h 77"/>
              <a:gd name="T40" fmla="*/ 3 w 65"/>
              <a:gd name="T41" fmla="*/ 20 h 77"/>
              <a:gd name="T42" fmla="*/ 3 w 65"/>
              <a:gd name="T43" fmla="*/ 25 h 77"/>
              <a:gd name="T44" fmla="*/ 10 w 65"/>
              <a:gd name="T45" fmla="*/ 30 h 77"/>
              <a:gd name="T46" fmla="*/ 10 w 65"/>
              <a:gd name="T47" fmla="*/ 33 h 77"/>
              <a:gd name="T48" fmla="*/ 10 w 65"/>
              <a:gd name="T49" fmla="*/ 45 h 77"/>
              <a:gd name="T50" fmla="*/ 22 w 65"/>
              <a:gd name="T51" fmla="*/ 41 h 77"/>
              <a:gd name="T52" fmla="*/ 25 w 65"/>
              <a:gd name="T53" fmla="*/ 41 h 77"/>
              <a:gd name="T54" fmla="*/ 28 w 65"/>
              <a:gd name="T55" fmla="*/ 38 h 77"/>
              <a:gd name="T56" fmla="*/ 39 w 65"/>
              <a:gd name="T57" fmla="*/ 45 h 77"/>
              <a:gd name="T58" fmla="*/ 41 w 65"/>
              <a:gd name="T59" fmla="*/ 55 h 77"/>
              <a:gd name="T60" fmla="*/ 42 w 65"/>
              <a:gd name="T61" fmla="*/ 57 h 77"/>
              <a:gd name="T62" fmla="*/ 47 w 65"/>
              <a:gd name="T63" fmla="*/ 61 h 77"/>
              <a:gd name="T64" fmla="*/ 46 w 65"/>
              <a:gd name="T65" fmla="*/ 64 h 77"/>
              <a:gd name="T66" fmla="*/ 47 w 65"/>
              <a:gd name="T67" fmla="*/ 68 h 77"/>
              <a:gd name="T68" fmla="*/ 45 w 65"/>
              <a:gd name="T69" fmla="*/ 72 h 77"/>
              <a:gd name="T70" fmla="*/ 45 w 65"/>
              <a:gd name="T71" fmla="*/ 74 h 77"/>
              <a:gd name="T72" fmla="*/ 52 w 65"/>
              <a:gd name="T73" fmla="*/ 76 h 77"/>
              <a:gd name="T74" fmla="*/ 54 w 65"/>
              <a:gd name="T75" fmla="*/ 71 h 77"/>
              <a:gd name="T76" fmla="*/ 63 w 65"/>
              <a:gd name="T77" fmla="*/ 71 h 77"/>
              <a:gd name="T78" fmla="*/ 64 w 65"/>
              <a:gd name="T79" fmla="*/ 66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5" h="77">
                <a:moveTo>
                  <a:pt x="64" y="66"/>
                </a:moveTo>
                <a:cubicBezTo>
                  <a:pt x="65" y="63"/>
                  <a:pt x="62" y="62"/>
                  <a:pt x="61" y="61"/>
                </a:cubicBezTo>
                <a:cubicBezTo>
                  <a:pt x="60" y="60"/>
                  <a:pt x="61" y="59"/>
                  <a:pt x="60" y="58"/>
                </a:cubicBezTo>
                <a:cubicBezTo>
                  <a:pt x="60" y="57"/>
                  <a:pt x="58" y="55"/>
                  <a:pt x="57" y="54"/>
                </a:cubicBezTo>
                <a:cubicBezTo>
                  <a:pt x="57" y="54"/>
                  <a:pt x="56" y="54"/>
                  <a:pt x="55" y="54"/>
                </a:cubicBezTo>
                <a:cubicBezTo>
                  <a:pt x="55" y="51"/>
                  <a:pt x="55" y="50"/>
                  <a:pt x="53" y="49"/>
                </a:cubicBezTo>
                <a:cubicBezTo>
                  <a:pt x="53" y="49"/>
                  <a:pt x="53" y="48"/>
                  <a:pt x="53" y="47"/>
                </a:cubicBezTo>
                <a:cubicBezTo>
                  <a:pt x="53" y="48"/>
                  <a:pt x="52" y="47"/>
                  <a:pt x="52" y="47"/>
                </a:cubicBezTo>
                <a:cubicBezTo>
                  <a:pt x="51" y="46"/>
                  <a:pt x="50" y="45"/>
                  <a:pt x="49" y="44"/>
                </a:cubicBezTo>
                <a:cubicBezTo>
                  <a:pt x="47" y="43"/>
                  <a:pt x="46" y="40"/>
                  <a:pt x="44" y="39"/>
                </a:cubicBezTo>
                <a:cubicBezTo>
                  <a:pt x="44" y="38"/>
                  <a:pt x="43" y="38"/>
                  <a:pt x="43" y="37"/>
                </a:cubicBezTo>
                <a:cubicBezTo>
                  <a:pt x="43" y="37"/>
                  <a:pt x="43" y="36"/>
                  <a:pt x="43" y="36"/>
                </a:cubicBezTo>
                <a:cubicBezTo>
                  <a:pt x="43" y="35"/>
                  <a:pt x="42" y="35"/>
                  <a:pt x="41" y="34"/>
                </a:cubicBezTo>
                <a:cubicBezTo>
                  <a:pt x="39" y="33"/>
                  <a:pt x="36" y="31"/>
                  <a:pt x="34" y="30"/>
                </a:cubicBezTo>
                <a:cubicBezTo>
                  <a:pt x="32" y="29"/>
                  <a:pt x="33" y="29"/>
                  <a:pt x="34" y="28"/>
                </a:cubicBezTo>
                <a:cubicBezTo>
                  <a:pt x="34" y="26"/>
                  <a:pt x="33" y="26"/>
                  <a:pt x="36" y="26"/>
                </a:cubicBezTo>
                <a:cubicBezTo>
                  <a:pt x="37" y="26"/>
                  <a:pt x="38" y="27"/>
                  <a:pt x="39" y="26"/>
                </a:cubicBezTo>
                <a:cubicBezTo>
                  <a:pt x="40" y="25"/>
                  <a:pt x="39" y="25"/>
                  <a:pt x="40" y="24"/>
                </a:cubicBezTo>
                <a:cubicBezTo>
                  <a:pt x="40" y="24"/>
                  <a:pt x="41" y="23"/>
                  <a:pt x="41" y="23"/>
                </a:cubicBezTo>
                <a:cubicBezTo>
                  <a:pt x="42" y="22"/>
                  <a:pt x="40" y="22"/>
                  <a:pt x="40" y="21"/>
                </a:cubicBezTo>
                <a:cubicBezTo>
                  <a:pt x="39" y="20"/>
                  <a:pt x="39" y="20"/>
                  <a:pt x="39" y="19"/>
                </a:cubicBezTo>
                <a:cubicBezTo>
                  <a:pt x="38" y="19"/>
                  <a:pt x="37" y="19"/>
                  <a:pt x="37" y="18"/>
                </a:cubicBezTo>
                <a:cubicBezTo>
                  <a:pt x="40" y="19"/>
                  <a:pt x="36" y="15"/>
                  <a:pt x="35" y="15"/>
                </a:cubicBezTo>
                <a:cubicBezTo>
                  <a:pt x="33" y="14"/>
                  <a:pt x="32" y="17"/>
                  <a:pt x="30" y="17"/>
                </a:cubicBezTo>
                <a:cubicBezTo>
                  <a:pt x="30" y="17"/>
                  <a:pt x="29" y="16"/>
                  <a:pt x="29" y="16"/>
                </a:cubicBezTo>
                <a:cubicBezTo>
                  <a:pt x="28" y="16"/>
                  <a:pt x="27" y="16"/>
                  <a:pt x="27" y="15"/>
                </a:cubicBezTo>
                <a:cubicBezTo>
                  <a:pt x="26" y="15"/>
                  <a:pt x="25" y="13"/>
                  <a:pt x="25" y="13"/>
                </a:cubicBezTo>
                <a:cubicBezTo>
                  <a:pt x="24" y="11"/>
                  <a:pt x="26" y="9"/>
                  <a:pt x="24" y="7"/>
                </a:cubicBezTo>
                <a:cubicBezTo>
                  <a:pt x="22" y="9"/>
                  <a:pt x="20" y="3"/>
                  <a:pt x="18" y="1"/>
                </a:cubicBezTo>
                <a:cubicBezTo>
                  <a:pt x="18" y="1"/>
                  <a:pt x="18" y="1"/>
                  <a:pt x="17" y="1"/>
                </a:cubicBezTo>
                <a:cubicBezTo>
                  <a:pt x="16" y="1"/>
                  <a:pt x="14" y="0"/>
                  <a:pt x="13" y="2"/>
                </a:cubicBezTo>
                <a:cubicBezTo>
                  <a:pt x="13" y="3"/>
                  <a:pt x="14" y="5"/>
                  <a:pt x="14" y="6"/>
                </a:cubicBezTo>
                <a:cubicBezTo>
                  <a:pt x="15" y="7"/>
                  <a:pt x="15" y="11"/>
                  <a:pt x="15" y="12"/>
                </a:cubicBezTo>
                <a:cubicBezTo>
                  <a:pt x="14" y="12"/>
                  <a:pt x="11" y="12"/>
                  <a:pt x="10" y="12"/>
                </a:cubicBezTo>
                <a:cubicBezTo>
                  <a:pt x="10" y="11"/>
                  <a:pt x="10" y="10"/>
                  <a:pt x="10" y="10"/>
                </a:cubicBezTo>
                <a:cubicBezTo>
                  <a:pt x="8" y="11"/>
                  <a:pt x="6" y="11"/>
                  <a:pt x="5" y="14"/>
                </a:cubicBezTo>
                <a:cubicBezTo>
                  <a:pt x="4" y="14"/>
                  <a:pt x="5" y="15"/>
                  <a:pt x="4" y="16"/>
                </a:cubicBezTo>
                <a:cubicBezTo>
                  <a:pt x="4" y="16"/>
                  <a:pt x="3" y="16"/>
                  <a:pt x="3" y="16"/>
                </a:cubicBezTo>
                <a:cubicBezTo>
                  <a:pt x="2" y="17"/>
                  <a:pt x="2" y="18"/>
                  <a:pt x="1" y="18"/>
                </a:cubicBezTo>
                <a:cubicBezTo>
                  <a:pt x="1" y="19"/>
                  <a:pt x="1" y="19"/>
                  <a:pt x="0" y="19"/>
                </a:cubicBezTo>
                <a:cubicBezTo>
                  <a:pt x="1" y="19"/>
                  <a:pt x="1" y="20"/>
                  <a:pt x="1" y="20"/>
                </a:cubicBezTo>
                <a:cubicBezTo>
                  <a:pt x="1" y="20"/>
                  <a:pt x="2" y="20"/>
                  <a:pt x="3" y="20"/>
                </a:cubicBezTo>
                <a:cubicBezTo>
                  <a:pt x="3" y="21"/>
                  <a:pt x="5" y="21"/>
                  <a:pt x="5" y="22"/>
                </a:cubicBezTo>
                <a:cubicBezTo>
                  <a:pt x="5" y="23"/>
                  <a:pt x="3" y="24"/>
                  <a:pt x="3" y="25"/>
                </a:cubicBezTo>
                <a:cubicBezTo>
                  <a:pt x="3" y="30"/>
                  <a:pt x="8" y="25"/>
                  <a:pt x="10" y="27"/>
                </a:cubicBezTo>
                <a:cubicBezTo>
                  <a:pt x="10" y="27"/>
                  <a:pt x="10" y="29"/>
                  <a:pt x="10" y="30"/>
                </a:cubicBezTo>
                <a:cubicBezTo>
                  <a:pt x="10" y="31"/>
                  <a:pt x="11" y="32"/>
                  <a:pt x="11" y="32"/>
                </a:cubicBezTo>
                <a:cubicBezTo>
                  <a:pt x="11" y="33"/>
                  <a:pt x="10" y="33"/>
                  <a:pt x="10" y="33"/>
                </a:cubicBezTo>
                <a:cubicBezTo>
                  <a:pt x="9" y="36"/>
                  <a:pt x="9" y="38"/>
                  <a:pt x="9" y="40"/>
                </a:cubicBezTo>
                <a:cubicBezTo>
                  <a:pt x="9" y="42"/>
                  <a:pt x="6" y="45"/>
                  <a:pt x="10" y="45"/>
                </a:cubicBezTo>
                <a:cubicBezTo>
                  <a:pt x="10" y="43"/>
                  <a:pt x="14" y="41"/>
                  <a:pt x="15" y="40"/>
                </a:cubicBezTo>
                <a:cubicBezTo>
                  <a:pt x="18" y="38"/>
                  <a:pt x="20" y="41"/>
                  <a:pt x="22" y="41"/>
                </a:cubicBezTo>
                <a:cubicBezTo>
                  <a:pt x="23" y="42"/>
                  <a:pt x="22" y="42"/>
                  <a:pt x="23" y="42"/>
                </a:cubicBezTo>
                <a:cubicBezTo>
                  <a:pt x="24" y="42"/>
                  <a:pt x="24" y="41"/>
                  <a:pt x="25" y="41"/>
                </a:cubicBezTo>
                <a:cubicBezTo>
                  <a:pt x="25" y="40"/>
                  <a:pt x="26" y="40"/>
                  <a:pt x="26" y="39"/>
                </a:cubicBezTo>
                <a:cubicBezTo>
                  <a:pt x="27" y="39"/>
                  <a:pt x="27" y="38"/>
                  <a:pt x="28" y="38"/>
                </a:cubicBezTo>
                <a:cubicBezTo>
                  <a:pt x="31" y="36"/>
                  <a:pt x="32" y="40"/>
                  <a:pt x="35" y="40"/>
                </a:cubicBezTo>
                <a:cubicBezTo>
                  <a:pt x="35" y="42"/>
                  <a:pt x="38" y="44"/>
                  <a:pt x="39" y="45"/>
                </a:cubicBezTo>
                <a:cubicBezTo>
                  <a:pt x="42" y="47"/>
                  <a:pt x="40" y="49"/>
                  <a:pt x="40" y="51"/>
                </a:cubicBezTo>
                <a:cubicBezTo>
                  <a:pt x="40" y="53"/>
                  <a:pt x="40" y="53"/>
                  <a:pt x="41" y="55"/>
                </a:cubicBezTo>
                <a:cubicBezTo>
                  <a:pt x="41" y="55"/>
                  <a:pt x="42" y="55"/>
                  <a:pt x="42" y="56"/>
                </a:cubicBezTo>
                <a:cubicBezTo>
                  <a:pt x="42" y="56"/>
                  <a:pt x="42" y="57"/>
                  <a:pt x="42" y="57"/>
                </a:cubicBezTo>
                <a:cubicBezTo>
                  <a:pt x="43" y="58"/>
                  <a:pt x="45" y="57"/>
                  <a:pt x="46" y="59"/>
                </a:cubicBezTo>
                <a:cubicBezTo>
                  <a:pt x="46" y="59"/>
                  <a:pt x="45" y="61"/>
                  <a:pt x="47" y="61"/>
                </a:cubicBezTo>
                <a:cubicBezTo>
                  <a:pt x="47" y="61"/>
                  <a:pt x="47" y="62"/>
                  <a:pt x="47" y="63"/>
                </a:cubicBezTo>
                <a:cubicBezTo>
                  <a:pt x="47" y="63"/>
                  <a:pt x="46" y="64"/>
                  <a:pt x="46" y="64"/>
                </a:cubicBezTo>
                <a:cubicBezTo>
                  <a:pt x="46" y="65"/>
                  <a:pt x="46" y="66"/>
                  <a:pt x="46" y="66"/>
                </a:cubicBezTo>
                <a:cubicBezTo>
                  <a:pt x="46" y="67"/>
                  <a:pt x="47" y="67"/>
                  <a:pt x="47" y="68"/>
                </a:cubicBezTo>
                <a:cubicBezTo>
                  <a:pt x="47" y="68"/>
                  <a:pt x="46" y="70"/>
                  <a:pt x="46" y="70"/>
                </a:cubicBezTo>
                <a:cubicBezTo>
                  <a:pt x="46" y="71"/>
                  <a:pt x="46" y="71"/>
                  <a:pt x="45" y="72"/>
                </a:cubicBezTo>
                <a:cubicBezTo>
                  <a:pt x="44" y="73"/>
                  <a:pt x="44" y="73"/>
                  <a:pt x="43" y="74"/>
                </a:cubicBezTo>
                <a:cubicBezTo>
                  <a:pt x="44" y="74"/>
                  <a:pt x="44" y="74"/>
                  <a:pt x="45" y="74"/>
                </a:cubicBezTo>
                <a:cubicBezTo>
                  <a:pt x="46" y="75"/>
                  <a:pt x="47" y="75"/>
                  <a:pt x="48" y="75"/>
                </a:cubicBezTo>
                <a:cubicBezTo>
                  <a:pt x="49" y="75"/>
                  <a:pt x="51" y="77"/>
                  <a:pt x="52" y="76"/>
                </a:cubicBezTo>
                <a:cubicBezTo>
                  <a:pt x="52" y="75"/>
                  <a:pt x="50" y="74"/>
                  <a:pt x="51" y="73"/>
                </a:cubicBezTo>
                <a:cubicBezTo>
                  <a:pt x="51" y="72"/>
                  <a:pt x="53" y="72"/>
                  <a:pt x="54" y="71"/>
                </a:cubicBezTo>
                <a:cubicBezTo>
                  <a:pt x="56" y="71"/>
                  <a:pt x="56" y="72"/>
                  <a:pt x="57" y="73"/>
                </a:cubicBezTo>
                <a:cubicBezTo>
                  <a:pt x="59" y="73"/>
                  <a:pt x="61" y="71"/>
                  <a:pt x="63" y="71"/>
                </a:cubicBezTo>
                <a:cubicBezTo>
                  <a:pt x="63" y="70"/>
                  <a:pt x="62" y="69"/>
                  <a:pt x="63" y="68"/>
                </a:cubicBezTo>
                <a:cubicBezTo>
                  <a:pt x="63" y="67"/>
                  <a:pt x="64" y="67"/>
                  <a:pt x="64" y="66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74" name="Freeform 523"/>
          <p:cNvSpPr>
            <a:spLocks/>
          </p:cNvSpPr>
          <p:nvPr/>
        </p:nvSpPr>
        <p:spPr bwMode="auto">
          <a:xfrm>
            <a:off x="4020752" y="4133996"/>
            <a:ext cx="109983" cy="147042"/>
          </a:xfrm>
          <a:custGeom>
            <a:avLst/>
            <a:gdLst>
              <a:gd name="T0" fmla="*/ 16 w 39"/>
              <a:gd name="T1" fmla="*/ 6 h 52"/>
              <a:gd name="T2" fmla="*/ 15 w 39"/>
              <a:gd name="T3" fmla="*/ 7 h 52"/>
              <a:gd name="T4" fmla="*/ 12 w 39"/>
              <a:gd name="T5" fmla="*/ 7 h 52"/>
              <a:gd name="T6" fmla="*/ 10 w 39"/>
              <a:gd name="T7" fmla="*/ 8 h 52"/>
              <a:gd name="T8" fmla="*/ 8 w 39"/>
              <a:gd name="T9" fmla="*/ 8 h 52"/>
              <a:gd name="T10" fmla="*/ 8 w 39"/>
              <a:gd name="T11" fmla="*/ 6 h 52"/>
              <a:gd name="T12" fmla="*/ 6 w 39"/>
              <a:gd name="T13" fmla="*/ 3 h 52"/>
              <a:gd name="T14" fmla="*/ 4 w 39"/>
              <a:gd name="T15" fmla="*/ 2 h 52"/>
              <a:gd name="T16" fmla="*/ 2 w 39"/>
              <a:gd name="T17" fmla="*/ 2 h 52"/>
              <a:gd name="T18" fmla="*/ 2 w 39"/>
              <a:gd name="T19" fmla="*/ 1 h 52"/>
              <a:gd name="T20" fmla="*/ 0 w 39"/>
              <a:gd name="T21" fmla="*/ 3 h 52"/>
              <a:gd name="T22" fmla="*/ 0 w 39"/>
              <a:gd name="T23" fmla="*/ 3 h 52"/>
              <a:gd name="T24" fmla="*/ 0 w 39"/>
              <a:gd name="T25" fmla="*/ 5 h 52"/>
              <a:gd name="T26" fmla="*/ 2 w 39"/>
              <a:gd name="T27" fmla="*/ 9 h 52"/>
              <a:gd name="T28" fmla="*/ 2 w 39"/>
              <a:gd name="T29" fmla="*/ 13 h 52"/>
              <a:gd name="T30" fmla="*/ 2 w 39"/>
              <a:gd name="T31" fmla="*/ 15 h 52"/>
              <a:gd name="T32" fmla="*/ 3 w 39"/>
              <a:gd name="T33" fmla="*/ 17 h 52"/>
              <a:gd name="T34" fmla="*/ 4 w 39"/>
              <a:gd name="T35" fmla="*/ 20 h 52"/>
              <a:gd name="T36" fmla="*/ 5 w 39"/>
              <a:gd name="T37" fmla="*/ 22 h 52"/>
              <a:gd name="T38" fmla="*/ 6 w 39"/>
              <a:gd name="T39" fmla="*/ 23 h 52"/>
              <a:gd name="T40" fmla="*/ 7 w 39"/>
              <a:gd name="T41" fmla="*/ 25 h 52"/>
              <a:gd name="T42" fmla="*/ 8 w 39"/>
              <a:gd name="T43" fmla="*/ 27 h 52"/>
              <a:gd name="T44" fmla="*/ 10 w 39"/>
              <a:gd name="T45" fmla="*/ 33 h 52"/>
              <a:gd name="T46" fmla="*/ 13 w 39"/>
              <a:gd name="T47" fmla="*/ 35 h 52"/>
              <a:gd name="T48" fmla="*/ 16 w 39"/>
              <a:gd name="T49" fmla="*/ 38 h 52"/>
              <a:gd name="T50" fmla="*/ 18 w 39"/>
              <a:gd name="T51" fmla="*/ 38 h 52"/>
              <a:gd name="T52" fmla="*/ 20 w 39"/>
              <a:gd name="T53" fmla="*/ 40 h 52"/>
              <a:gd name="T54" fmla="*/ 24 w 39"/>
              <a:gd name="T55" fmla="*/ 41 h 52"/>
              <a:gd name="T56" fmla="*/ 27 w 39"/>
              <a:gd name="T57" fmla="*/ 44 h 52"/>
              <a:gd name="T58" fmla="*/ 29 w 39"/>
              <a:gd name="T59" fmla="*/ 47 h 52"/>
              <a:gd name="T60" fmla="*/ 32 w 39"/>
              <a:gd name="T61" fmla="*/ 49 h 52"/>
              <a:gd name="T62" fmla="*/ 33 w 39"/>
              <a:gd name="T63" fmla="*/ 50 h 52"/>
              <a:gd name="T64" fmla="*/ 35 w 39"/>
              <a:gd name="T65" fmla="*/ 52 h 52"/>
              <a:gd name="T66" fmla="*/ 35 w 39"/>
              <a:gd name="T67" fmla="*/ 49 h 52"/>
              <a:gd name="T68" fmla="*/ 39 w 39"/>
              <a:gd name="T69" fmla="*/ 51 h 52"/>
              <a:gd name="T70" fmla="*/ 37 w 39"/>
              <a:gd name="T71" fmla="*/ 46 h 52"/>
              <a:gd name="T72" fmla="*/ 34 w 39"/>
              <a:gd name="T73" fmla="*/ 41 h 52"/>
              <a:gd name="T74" fmla="*/ 31 w 39"/>
              <a:gd name="T75" fmla="*/ 36 h 52"/>
              <a:gd name="T76" fmla="*/ 29 w 39"/>
              <a:gd name="T77" fmla="*/ 34 h 52"/>
              <a:gd name="T78" fmla="*/ 28 w 39"/>
              <a:gd name="T79" fmla="*/ 29 h 52"/>
              <a:gd name="T80" fmla="*/ 28 w 39"/>
              <a:gd name="T81" fmla="*/ 24 h 52"/>
              <a:gd name="T82" fmla="*/ 28 w 39"/>
              <a:gd name="T83" fmla="*/ 24 h 52"/>
              <a:gd name="T84" fmla="*/ 28 w 39"/>
              <a:gd name="T85" fmla="*/ 19 h 52"/>
              <a:gd name="T86" fmla="*/ 27 w 39"/>
              <a:gd name="T87" fmla="*/ 14 h 52"/>
              <a:gd name="T88" fmla="*/ 25 w 39"/>
              <a:gd name="T89" fmla="*/ 12 h 52"/>
              <a:gd name="T90" fmla="*/ 23 w 39"/>
              <a:gd name="T91" fmla="*/ 9 h 52"/>
              <a:gd name="T92" fmla="*/ 20 w 39"/>
              <a:gd name="T93" fmla="*/ 8 h 52"/>
              <a:gd name="T94" fmla="*/ 19 w 39"/>
              <a:gd name="T95" fmla="*/ 5 h 52"/>
              <a:gd name="T96" fmla="*/ 17 w 39"/>
              <a:gd name="T97" fmla="*/ 4 h 52"/>
              <a:gd name="T98" fmla="*/ 16 w 39"/>
              <a:gd name="T99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9" h="52">
                <a:moveTo>
                  <a:pt x="16" y="6"/>
                </a:moveTo>
                <a:cubicBezTo>
                  <a:pt x="16" y="6"/>
                  <a:pt x="15" y="7"/>
                  <a:pt x="15" y="7"/>
                </a:cubicBezTo>
                <a:cubicBezTo>
                  <a:pt x="13" y="8"/>
                  <a:pt x="14" y="7"/>
                  <a:pt x="12" y="7"/>
                </a:cubicBezTo>
                <a:cubicBezTo>
                  <a:pt x="12" y="7"/>
                  <a:pt x="10" y="8"/>
                  <a:pt x="10" y="8"/>
                </a:cubicBezTo>
                <a:cubicBezTo>
                  <a:pt x="9" y="8"/>
                  <a:pt x="8" y="10"/>
                  <a:pt x="8" y="8"/>
                </a:cubicBezTo>
                <a:cubicBezTo>
                  <a:pt x="7" y="7"/>
                  <a:pt x="8" y="7"/>
                  <a:pt x="8" y="6"/>
                </a:cubicBezTo>
                <a:cubicBezTo>
                  <a:pt x="8" y="4"/>
                  <a:pt x="6" y="4"/>
                  <a:pt x="6" y="3"/>
                </a:cubicBezTo>
                <a:cubicBezTo>
                  <a:pt x="5" y="3"/>
                  <a:pt x="4" y="2"/>
                  <a:pt x="4" y="2"/>
                </a:cubicBezTo>
                <a:cubicBezTo>
                  <a:pt x="3" y="2"/>
                  <a:pt x="3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0" y="0"/>
                  <a:pt x="0" y="2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4"/>
                  <a:pt x="0" y="5"/>
                </a:cubicBezTo>
                <a:cubicBezTo>
                  <a:pt x="1" y="6"/>
                  <a:pt x="2" y="7"/>
                  <a:pt x="2" y="9"/>
                </a:cubicBezTo>
                <a:cubicBezTo>
                  <a:pt x="2" y="10"/>
                  <a:pt x="2" y="12"/>
                  <a:pt x="2" y="13"/>
                </a:cubicBezTo>
                <a:cubicBezTo>
                  <a:pt x="2" y="14"/>
                  <a:pt x="2" y="14"/>
                  <a:pt x="2" y="15"/>
                </a:cubicBezTo>
                <a:cubicBezTo>
                  <a:pt x="2" y="16"/>
                  <a:pt x="3" y="16"/>
                  <a:pt x="3" y="17"/>
                </a:cubicBezTo>
                <a:cubicBezTo>
                  <a:pt x="4" y="18"/>
                  <a:pt x="4" y="19"/>
                  <a:pt x="4" y="20"/>
                </a:cubicBezTo>
                <a:cubicBezTo>
                  <a:pt x="4" y="21"/>
                  <a:pt x="4" y="22"/>
                  <a:pt x="5" y="22"/>
                </a:cubicBezTo>
                <a:cubicBezTo>
                  <a:pt x="5" y="23"/>
                  <a:pt x="6" y="23"/>
                  <a:pt x="6" y="23"/>
                </a:cubicBezTo>
                <a:cubicBezTo>
                  <a:pt x="7" y="24"/>
                  <a:pt x="7" y="25"/>
                  <a:pt x="7" y="25"/>
                </a:cubicBezTo>
                <a:cubicBezTo>
                  <a:pt x="7" y="26"/>
                  <a:pt x="8" y="26"/>
                  <a:pt x="8" y="27"/>
                </a:cubicBezTo>
                <a:cubicBezTo>
                  <a:pt x="9" y="29"/>
                  <a:pt x="9" y="31"/>
                  <a:pt x="10" y="33"/>
                </a:cubicBezTo>
                <a:cubicBezTo>
                  <a:pt x="11" y="34"/>
                  <a:pt x="12" y="34"/>
                  <a:pt x="13" y="35"/>
                </a:cubicBezTo>
                <a:cubicBezTo>
                  <a:pt x="14" y="36"/>
                  <a:pt x="14" y="37"/>
                  <a:pt x="16" y="38"/>
                </a:cubicBezTo>
                <a:cubicBezTo>
                  <a:pt x="17" y="38"/>
                  <a:pt x="18" y="38"/>
                  <a:pt x="18" y="38"/>
                </a:cubicBezTo>
                <a:cubicBezTo>
                  <a:pt x="19" y="39"/>
                  <a:pt x="19" y="39"/>
                  <a:pt x="20" y="40"/>
                </a:cubicBezTo>
                <a:cubicBezTo>
                  <a:pt x="21" y="41"/>
                  <a:pt x="23" y="41"/>
                  <a:pt x="24" y="41"/>
                </a:cubicBezTo>
                <a:cubicBezTo>
                  <a:pt x="25" y="42"/>
                  <a:pt x="26" y="43"/>
                  <a:pt x="27" y="44"/>
                </a:cubicBezTo>
                <a:cubicBezTo>
                  <a:pt x="28" y="46"/>
                  <a:pt x="28" y="46"/>
                  <a:pt x="29" y="47"/>
                </a:cubicBezTo>
                <a:cubicBezTo>
                  <a:pt x="30" y="48"/>
                  <a:pt x="31" y="49"/>
                  <a:pt x="32" y="49"/>
                </a:cubicBezTo>
                <a:cubicBezTo>
                  <a:pt x="32" y="50"/>
                  <a:pt x="33" y="50"/>
                  <a:pt x="33" y="50"/>
                </a:cubicBezTo>
                <a:cubicBezTo>
                  <a:pt x="34" y="51"/>
                  <a:pt x="34" y="52"/>
                  <a:pt x="35" y="52"/>
                </a:cubicBezTo>
                <a:cubicBezTo>
                  <a:pt x="35" y="51"/>
                  <a:pt x="35" y="50"/>
                  <a:pt x="35" y="49"/>
                </a:cubicBezTo>
                <a:cubicBezTo>
                  <a:pt x="36" y="50"/>
                  <a:pt x="37" y="51"/>
                  <a:pt x="39" y="51"/>
                </a:cubicBezTo>
                <a:cubicBezTo>
                  <a:pt x="39" y="49"/>
                  <a:pt x="38" y="47"/>
                  <a:pt x="37" y="46"/>
                </a:cubicBezTo>
                <a:cubicBezTo>
                  <a:pt x="36" y="44"/>
                  <a:pt x="35" y="43"/>
                  <a:pt x="34" y="41"/>
                </a:cubicBezTo>
                <a:cubicBezTo>
                  <a:pt x="33" y="39"/>
                  <a:pt x="32" y="38"/>
                  <a:pt x="31" y="36"/>
                </a:cubicBezTo>
                <a:cubicBezTo>
                  <a:pt x="30" y="35"/>
                  <a:pt x="30" y="35"/>
                  <a:pt x="29" y="34"/>
                </a:cubicBezTo>
                <a:cubicBezTo>
                  <a:pt x="27" y="32"/>
                  <a:pt x="28" y="31"/>
                  <a:pt x="28" y="29"/>
                </a:cubicBezTo>
                <a:cubicBezTo>
                  <a:pt x="28" y="27"/>
                  <a:pt x="28" y="26"/>
                  <a:pt x="28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28" y="23"/>
                  <a:pt x="29" y="21"/>
                  <a:pt x="28" y="19"/>
                </a:cubicBezTo>
                <a:cubicBezTo>
                  <a:pt x="28" y="17"/>
                  <a:pt x="27" y="16"/>
                  <a:pt x="27" y="14"/>
                </a:cubicBezTo>
                <a:cubicBezTo>
                  <a:pt x="26" y="13"/>
                  <a:pt x="26" y="13"/>
                  <a:pt x="25" y="12"/>
                </a:cubicBezTo>
                <a:cubicBezTo>
                  <a:pt x="24" y="11"/>
                  <a:pt x="24" y="10"/>
                  <a:pt x="23" y="9"/>
                </a:cubicBezTo>
                <a:cubicBezTo>
                  <a:pt x="22" y="9"/>
                  <a:pt x="21" y="9"/>
                  <a:pt x="20" y="8"/>
                </a:cubicBezTo>
                <a:cubicBezTo>
                  <a:pt x="20" y="7"/>
                  <a:pt x="20" y="5"/>
                  <a:pt x="19" y="5"/>
                </a:cubicBezTo>
                <a:cubicBezTo>
                  <a:pt x="19" y="4"/>
                  <a:pt x="18" y="4"/>
                  <a:pt x="17" y="4"/>
                </a:cubicBezTo>
                <a:cubicBezTo>
                  <a:pt x="17" y="5"/>
                  <a:pt x="16" y="5"/>
                  <a:pt x="16" y="6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75" name="Freeform 524"/>
          <p:cNvSpPr>
            <a:spLocks/>
          </p:cNvSpPr>
          <p:nvPr/>
        </p:nvSpPr>
        <p:spPr bwMode="auto">
          <a:xfrm>
            <a:off x="3953805" y="3798071"/>
            <a:ext cx="197252" cy="364617"/>
          </a:xfrm>
          <a:custGeom>
            <a:avLst/>
            <a:gdLst>
              <a:gd name="T0" fmla="*/ 70 w 70"/>
              <a:gd name="T1" fmla="*/ 44 h 129"/>
              <a:gd name="T2" fmla="*/ 65 w 70"/>
              <a:gd name="T3" fmla="*/ 38 h 129"/>
              <a:gd name="T4" fmla="*/ 63 w 70"/>
              <a:gd name="T5" fmla="*/ 32 h 129"/>
              <a:gd name="T6" fmla="*/ 51 w 70"/>
              <a:gd name="T7" fmla="*/ 19 h 129"/>
              <a:gd name="T8" fmla="*/ 46 w 70"/>
              <a:gd name="T9" fmla="*/ 23 h 129"/>
              <a:gd name="T10" fmla="*/ 33 w 70"/>
              <a:gd name="T11" fmla="*/ 26 h 129"/>
              <a:gd name="T12" fmla="*/ 34 w 70"/>
              <a:gd name="T13" fmla="*/ 13 h 129"/>
              <a:gd name="T14" fmla="*/ 26 w 70"/>
              <a:gd name="T15" fmla="*/ 6 h 129"/>
              <a:gd name="T16" fmla="*/ 24 w 70"/>
              <a:gd name="T17" fmla="*/ 1 h 129"/>
              <a:gd name="T18" fmla="*/ 18 w 70"/>
              <a:gd name="T19" fmla="*/ 1 h 129"/>
              <a:gd name="T20" fmla="*/ 14 w 70"/>
              <a:gd name="T21" fmla="*/ 6 h 129"/>
              <a:gd name="T22" fmla="*/ 6 w 70"/>
              <a:gd name="T23" fmla="*/ 6 h 129"/>
              <a:gd name="T24" fmla="*/ 4 w 70"/>
              <a:gd name="T25" fmla="*/ 14 h 129"/>
              <a:gd name="T26" fmla="*/ 3 w 70"/>
              <a:gd name="T27" fmla="*/ 20 h 129"/>
              <a:gd name="T28" fmla="*/ 10 w 70"/>
              <a:gd name="T29" fmla="*/ 31 h 129"/>
              <a:gd name="T30" fmla="*/ 12 w 70"/>
              <a:gd name="T31" fmla="*/ 38 h 129"/>
              <a:gd name="T32" fmla="*/ 16 w 70"/>
              <a:gd name="T33" fmla="*/ 60 h 129"/>
              <a:gd name="T34" fmla="*/ 17 w 70"/>
              <a:gd name="T35" fmla="*/ 79 h 129"/>
              <a:gd name="T36" fmla="*/ 11 w 70"/>
              <a:gd name="T37" fmla="*/ 92 h 129"/>
              <a:gd name="T38" fmla="*/ 9 w 70"/>
              <a:gd name="T39" fmla="*/ 107 h 129"/>
              <a:gd name="T40" fmla="*/ 9 w 70"/>
              <a:gd name="T41" fmla="*/ 106 h 129"/>
              <a:gd name="T42" fmla="*/ 18 w 70"/>
              <a:gd name="T43" fmla="*/ 114 h 129"/>
              <a:gd name="T44" fmla="*/ 21 w 70"/>
              <a:gd name="T45" fmla="*/ 120 h 129"/>
              <a:gd name="T46" fmla="*/ 26 w 70"/>
              <a:gd name="T47" fmla="*/ 121 h 129"/>
              <a:gd name="T48" fmla="*/ 32 w 70"/>
              <a:gd name="T49" fmla="*/ 125 h 129"/>
              <a:gd name="T50" fmla="*/ 36 w 70"/>
              <a:gd name="T51" fmla="*/ 126 h 129"/>
              <a:gd name="T52" fmla="*/ 41 w 70"/>
              <a:gd name="T53" fmla="*/ 123 h 129"/>
              <a:gd name="T54" fmla="*/ 36 w 70"/>
              <a:gd name="T55" fmla="*/ 118 h 129"/>
              <a:gd name="T56" fmla="*/ 25 w 70"/>
              <a:gd name="T57" fmla="*/ 106 h 129"/>
              <a:gd name="T58" fmla="*/ 19 w 70"/>
              <a:gd name="T59" fmla="*/ 97 h 129"/>
              <a:gd name="T60" fmla="*/ 16 w 70"/>
              <a:gd name="T61" fmla="*/ 90 h 129"/>
              <a:gd name="T62" fmla="*/ 20 w 70"/>
              <a:gd name="T63" fmla="*/ 80 h 129"/>
              <a:gd name="T64" fmla="*/ 23 w 70"/>
              <a:gd name="T65" fmla="*/ 68 h 129"/>
              <a:gd name="T66" fmla="*/ 25 w 70"/>
              <a:gd name="T67" fmla="*/ 62 h 129"/>
              <a:gd name="T68" fmla="*/ 30 w 70"/>
              <a:gd name="T69" fmla="*/ 68 h 129"/>
              <a:gd name="T70" fmla="*/ 41 w 70"/>
              <a:gd name="T71" fmla="*/ 71 h 129"/>
              <a:gd name="T72" fmla="*/ 43 w 70"/>
              <a:gd name="T73" fmla="*/ 73 h 129"/>
              <a:gd name="T74" fmla="*/ 46 w 70"/>
              <a:gd name="T75" fmla="*/ 74 h 129"/>
              <a:gd name="T76" fmla="*/ 43 w 70"/>
              <a:gd name="T77" fmla="*/ 64 h 129"/>
              <a:gd name="T78" fmla="*/ 50 w 70"/>
              <a:gd name="T79" fmla="*/ 54 h 129"/>
              <a:gd name="T80" fmla="*/ 63 w 70"/>
              <a:gd name="T81" fmla="*/ 53 h 129"/>
              <a:gd name="T82" fmla="*/ 68 w 70"/>
              <a:gd name="T83" fmla="*/ 53 h 129"/>
              <a:gd name="T84" fmla="*/ 69 w 70"/>
              <a:gd name="T85" fmla="*/ 47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0" h="129">
                <a:moveTo>
                  <a:pt x="69" y="47"/>
                </a:moveTo>
                <a:cubicBezTo>
                  <a:pt x="69" y="47"/>
                  <a:pt x="69" y="46"/>
                  <a:pt x="69" y="45"/>
                </a:cubicBezTo>
                <a:cubicBezTo>
                  <a:pt x="69" y="45"/>
                  <a:pt x="70" y="44"/>
                  <a:pt x="70" y="44"/>
                </a:cubicBezTo>
                <a:cubicBezTo>
                  <a:pt x="70" y="43"/>
                  <a:pt x="70" y="42"/>
                  <a:pt x="70" y="42"/>
                </a:cubicBezTo>
                <a:cubicBezTo>
                  <a:pt x="68" y="42"/>
                  <a:pt x="69" y="40"/>
                  <a:pt x="69" y="40"/>
                </a:cubicBezTo>
                <a:cubicBezTo>
                  <a:pt x="68" y="38"/>
                  <a:pt x="66" y="39"/>
                  <a:pt x="65" y="38"/>
                </a:cubicBezTo>
                <a:cubicBezTo>
                  <a:pt x="65" y="38"/>
                  <a:pt x="65" y="37"/>
                  <a:pt x="65" y="37"/>
                </a:cubicBezTo>
                <a:cubicBezTo>
                  <a:pt x="65" y="36"/>
                  <a:pt x="64" y="36"/>
                  <a:pt x="64" y="36"/>
                </a:cubicBezTo>
                <a:cubicBezTo>
                  <a:pt x="63" y="34"/>
                  <a:pt x="63" y="34"/>
                  <a:pt x="63" y="32"/>
                </a:cubicBezTo>
                <a:cubicBezTo>
                  <a:pt x="63" y="30"/>
                  <a:pt x="65" y="28"/>
                  <a:pt x="62" y="26"/>
                </a:cubicBezTo>
                <a:cubicBezTo>
                  <a:pt x="61" y="25"/>
                  <a:pt x="58" y="23"/>
                  <a:pt x="58" y="21"/>
                </a:cubicBezTo>
                <a:cubicBezTo>
                  <a:pt x="55" y="21"/>
                  <a:pt x="54" y="17"/>
                  <a:pt x="51" y="19"/>
                </a:cubicBezTo>
                <a:cubicBezTo>
                  <a:pt x="50" y="19"/>
                  <a:pt x="50" y="20"/>
                  <a:pt x="49" y="20"/>
                </a:cubicBezTo>
                <a:cubicBezTo>
                  <a:pt x="49" y="21"/>
                  <a:pt x="48" y="21"/>
                  <a:pt x="48" y="22"/>
                </a:cubicBezTo>
                <a:cubicBezTo>
                  <a:pt x="47" y="22"/>
                  <a:pt x="47" y="23"/>
                  <a:pt x="46" y="23"/>
                </a:cubicBezTo>
                <a:cubicBezTo>
                  <a:pt x="45" y="23"/>
                  <a:pt x="46" y="23"/>
                  <a:pt x="45" y="22"/>
                </a:cubicBezTo>
                <a:cubicBezTo>
                  <a:pt x="43" y="22"/>
                  <a:pt x="41" y="19"/>
                  <a:pt x="38" y="21"/>
                </a:cubicBezTo>
                <a:cubicBezTo>
                  <a:pt x="37" y="22"/>
                  <a:pt x="33" y="24"/>
                  <a:pt x="33" y="26"/>
                </a:cubicBezTo>
                <a:cubicBezTo>
                  <a:pt x="29" y="26"/>
                  <a:pt x="32" y="23"/>
                  <a:pt x="32" y="21"/>
                </a:cubicBezTo>
                <a:cubicBezTo>
                  <a:pt x="32" y="19"/>
                  <a:pt x="32" y="17"/>
                  <a:pt x="33" y="14"/>
                </a:cubicBezTo>
                <a:cubicBezTo>
                  <a:pt x="33" y="14"/>
                  <a:pt x="34" y="14"/>
                  <a:pt x="34" y="13"/>
                </a:cubicBezTo>
                <a:cubicBezTo>
                  <a:pt x="34" y="13"/>
                  <a:pt x="33" y="12"/>
                  <a:pt x="33" y="11"/>
                </a:cubicBezTo>
                <a:cubicBezTo>
                  <a:pt x="33" y="10"/>
                  <a:pt x="33" y="8"/>
                  <a:pt x="33" y="8"/>
                </a:cubicBezTo>
                <a:cubicBezTo>
                  <a:pt x="31" y="6"/>
                  <a:pt x="26" y="11"/>
                  <a:pt x="26" y="6"/>
                </a:cubicBezTo>
                <a:cubicBezTo>
                  <a:pt x="26" y="5"/>
                  <a:pt x="28" y="4"/>
                  <a:pt x="28" y="3"/>
                </a:cubicBezTo>
                <a:cubicBezTo>
                  <a:pt x="28" y="2"/>
                  <a:pt x="26" y="2"/>
                  <a:pt x="26" y="1"/>
                </a:cubicBezTo>
                <a:cubicBezTo>
                  <a:pt x="25" y="1"/>
                  <a:pt x="24" y="1"/>
                  <a:pt x="24" y="1"/>
                </a:cubicBezTo>
                <a:cubicBezTo>
                  <a:pt x="24" y="1"/>
                  <a:pt x="24" y="0"/>
                  <a:pt x="23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2" y="1"/>
                  <a:pt x="20" y="0"/>
                  <a:pt x="18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20" y="4"/>
                  <a:pt x="18" y="3"/>
                  <a:pt x="16" y="3"/>
                </a:cubicBezTo>
                <a:cubicBezTo>
                  <a:pt x="14" y="3"/>
                  <a:pt x="16" y="4"/>
                  <a:pt x="14" y="6"/>
                </a:cubicBezTo>
                <a:cubicBezTo>
                  <a:pt x="14" y="6"/>
                  <a:pt x="13" y="5"/>
                  <a:pt x="12" y="6"/>
                </a:cubicBezTo>
                <a:cubicBezTo>
                  <a:pt x="11" y="6"/>
                  <a:pt x="11" y="6"/>
                  <a:pt x="10" y="6"/>
                </a:cubicBezTo>
                <a:cubicBezTo>
                  <a:pt x="9" y="7"/>
                  <a:pt x="7" y="6"/>
                  <a:pt x="6" y="6"/>
                </a:cubicBezTo>
                <a:cubicBezTo>
                  <a:pt x="6" y="7"/>
                  <a:pt x="5" y="7"/>
                  <a:pt x="5" y="8"/>
                </a:cubicBezTo>
                <a:cubicBezTo>
                  <a:pt x="4" y="9"/>
                  <a:pt x="5" y="10"/>
                  <a:pt x="5" y="11"/>
                </a:cubicBezTo>
                <a:cubicBezTo>
                  <a:pt x="4" y="13"/>
                  <a:pt x="4" y="13"/>
                  <a:pt x="4" y="14"/>
                </a:cubicBezTo>
                <a:cubicBezTo>
                  <a:pt x="4" y="15"/>
                  <a:pt x="4" y="16"/>
                  <a:pt x="4" y="16"/>
                </a:cubicBezTo>
                <a:cubicBezTo>
                  <a:pt x="3" y="17"/>
                  <a:pt x="2" y="16"/>
                  <a:pt x="1" y="17"/>
                </a:cubicBezTo>
                <a:cubicBezTo>
                  <a:pt x="0" y="19"/>
                  <a:pt x="3" y="19"/>
                  <a:pt x="3" y="20"/>
                </a:cubicBezTo>
                <a:cubicBezTo>
                  <a:pt x="4" y="21"/>
                  <a:pt x="4" y="23"/>
                  <a:pt x="4" y="25"/>
                </a:cubicBezTo>
                <a:cubicBezTo>
                  <a:pt x="5" y="26"/>
                  <a:pt x="6" y="28"/>
                  <a:pt x="8" y="29"/>
                </a:cubicBezTo>
                <a:cubicBezTo>
                  <a:pt x="8" y="30"/>
                  <a:pt x="10" y="30"/>
                  <a:pt x="10" y="31"/>
                </a:cubicBezTo>
                <a:cubicBezTo>
                  <a:pt x="10" y="31"/>
                  <a:pt x="10" y="32"/>
                  <a:pt x="11" y="33"/>
                </a:cubicBezTo>
                <a:cubicBezTo>
                  <a:pt x="11" y="34"/>
                  <a:pt x="12" y="36"/>
                  <a:pt x="14" y="35"/>
                </a:cubicBezTo>
                <a:cubicBezTo>
                  <a:pt x="14" y="37"/>
                  <a:pt x="13" y="37"/>
                  <a:pt x="12" y="38"/>
                </a:cubicBezTo>
                <a:cubicBezTo>
                  <a:pt x="11" y="39"/>
                  <a:pt x="11" y="39"/>
                  <a:pt x="11" y="41"/>
                </a:cubicBezTo>
                <a:cubicBezTo>
                  <a:pt x="11" y="43"/>
                  <a:pt x="11" y="46"/>
                  <a:pt x="8" y="46"/>
                </a:cubicBezTo>
                <a:cubicBezTo>
                  <a:pt x="7" y="52"/>
                  <a:pt x="14" y="55"/>
                  <a:pt x="16" y="60"/>
                </a:cubicBezTo>
                <a:cubicBezTo>
                  <a:pt x="16" y="62"/>
                  <a:pt x="15" y="64"/>
                  <a:pt x="16" y="66"/>
                </a:cubicBezTo>
                <a:cubicBezTo>
                  <a:pt x="17" y="68"/>
                  <a:pt x="18" y="69"/>
                  <a:pt x="18" y="71"/>
                </a:cubicBezTo>
                <a:cubicBezTo>
                  <a:pt x="19" y="74"/>
                  <a:pt x="19" y="76"/>
                  <a:pt x="17" y="79"/>
                </a:cubicBezTo>
                <a:cubicBezTo>
                  <a:pt x="16" y="82"/>
                  <a:pt x="14" y="83"/>
                  <a:pt x="13" y="86"/>
                </a:cubicBezTo>
                <a:cubicBezTo>
                  <a:pt x="12" y="88"/>
                  <a:pt x="12" y="89"/>
                  <a:pt x="10" y="90"/>
                </a:cubicBezTo>
                <a:cubicBezTo>
                  <a:pt x="10" y="91"/>
                  <a:pt x="11" y="91"/>
                  <a:pt x="11" y="92"/>
                </a:cubicBezTo>
                <a:cubicBezTo>
                  <a:pt x="10" y="94"/>
                  <a:pt x="9" y="95"/>
                  <a:pt x="9" y="97"/>
                </a:cubicBezTo>
                <a:cubicBezTo>
                  <a:pt x="8" y="99"/>
                  <a:pt x="8" y="101"/>
                  <a:pt x="8" y="104"/>
                </a:cubicBezTo>
                <a:cubicBezTo>
                  <a:pt x="8" y="105"/>
                  <a:pt x="9" y="106"/>
                  <a:pt x="9" y="107"/>
                </a:cubicBezTo>
                <a:cubicBezTo>
                  <a:pt x="9" y="108"/>
                  <a:pt x="8" y="109"/>
                  <a:pt x="8" y="110"/>
                </a:cubicBezTo>
                <a:cubicBezTo>
                  <a:pt x="9" y="111"/>
                  <a:pt x="10" y="110"/>
                  <a:pt x="10" y="109"/>
                </a:cubicBezTo>
                <a:cubicBezTo>
                  <a:pt x="10" y="108"/>
                  <a:pt x="9" y="107"/>
                  <a:pt x="9" y="106"/>
                </a:cubicBezTo>
                <a:cubicBezTo>
                  <a:pt x="10" y="105"/>
                  <a:pt x="12" y="106"/>
                  <a:pt x="12" y="107"/>
                </a:cubicBezTo>
                <a:cubicBezTo>
                  <a:pt x="14" y="109"/>
                  <a:pt x="15" y="110"/>
                  <a:pt x="15" y="112"/>
                </a:cubicBezTo>
                <a:cubicBezTo>
                  <a:pt x="16" y="109"/>
                  <a:pt x="18" y="113"/>
                  <a:pt x="18" y="114"/>
                </a:cubicBezTo>
                <a:cubicBezTo>
                  <a:pt x="19" y="114"/>
                  <a:pt x="19" y="114"/>
                  <a:pt x="20" y="115"/>
                </a:cubicBezTo>
                <a:cubicBezTo>
                  <a:pt x="20" y="115"/>
                  <a:pt x="20" y="116"/>
                  <a:pt x="20" y="116"/>
                </a:cubicBezTo>
                <a:cubicBezTo>
                  <a:pt x="20" y="117"/>
                  <a:pt x="21" y="119"/>
                  <a:pt x="21" y="120"/>
                </a:cubicBezTo>
                <a:cubicBezTo>
                  <a:pt x="22" y="121"/>
                  <a:pt x="23" y="120"/>
                  <a:pt x="24" y="122"/>
                </a:cubicBezTo>
                <a:cubicBezTo>
                  <a:pt x="24" y="121"/>
                  <a:pt x="24" y="119"/>
                  <a:pt x="26" y="120"/>
                </a:cubicBezTo>
                <a:cubicBezTo>
                  <a:pt x="26" y="120"/>
                  <a:pt x="26" y="120"/>
                  <a:pt x="26" y="121"/>
                </a:cubicBezTo>
                <a:cubicBezTo>
                  <a:pt x="27" y="121"/>
                  <a:pt x="27" y="121"/>
                  <a:pt x="28" y="121"/>
                </a:cubicBezTo>
                <a:cubicBezTo>
                  <a:pt x="28" y="121"/>
                  <a:pt x="29" y="122"/>
                  <a:pt x="30" y="122"/>
                </a:cubicBezTo>
                <a:cubicBezTo>
                  <a:pt x="30" y="123"/>
                  <a:pt x="32" y="123"/>
                  <a:pt x="32" y="125"/>
                </a:cubicBezTo>
                <a:cubicBezTo>
                  <a:pt x="32" y="126"/>
                  <a:pt x="31" y="126"/>
                  <a:pt x="32" y="127"/>
                </a:cubicBezTo>
                <a:cubicBezTo>
                  <a:pt x="32" y="129"/>
                  <a:pt x="33" y="127"/>
                  <a:pt x="34" y="127"/>
                </a:cubicBezTo>
                <a:cubicBezTo>
                  <a:pt x="34" y="127"/>
                  <a:pt x="36" y="126"/>
                  <a:pt x="36" y="126"/>
                </a:cubicBezTo>
                <a:cubicBezTo>
                  <a:pt x="38" y="126"/>
                  <a:pt x="37" y="127"/>
                  <a:pt x="39" y="126"/>
                </a:cubicBezTo>
                <a:cubicBezTo>
                  <a:pt x="39" y="126"/>
                  <a:pt x="40" y="125"/>
                  <a:pt x="40" y="125"/>
                </a:cubicBezTo>
                <a:cubicBezTo>
                  <a:pt x="40" y="124"/>
                  <a:pt x="41" y="124"/>
                  <a:pt x="41" y="123"/>
                </a:cubicBezTo>
                <a:cubicBezTo>
                  <a:pt x="41" y="123"/>
                  <a:pt x="41" y="123"/>
                  <a:pt x="40" y="123"/>
                </a:cubicBezTo>
                <a:cubicBezTo>
                  <a:pt x="39" y="123"/>
                  <a:pt x="39" y="122"/>
                  <a:pt x="38" y="121"/>
                </a:cubicBezTo>
                <a:cubicBezTo>
                  <a:pt x="38" y="120"/>
                  <a:pt x="37" y="119"/>
                  <a:pt x="36" y="118"/>
                </a:cubicBezTo>
                <a:cubicBezTo>
                  <a:pt x="35" y="117"/>
                  <a:pt x="34" y="118"/>
                  <a:pt x="32" y="118"/>
                </a:cubicBezTo>
                <a:cubicBezTo>
                  <a:pt x="28" y="118"/>
                  <a:pt x="26" y="112"/>
                  <a:pt x="26" y="109"/>
                </a:cubicBezTo>
                <a:cubicBezTo>
                  <a:pt x="26" y="108"/>
                  <a:pt x="26" y="107"/>
                  <a:pt x="25" y="106"/>
                </a:cubicBezTo>
                <a:cubicBezTo>
                  <a:pt x="25" y="105"/>
                  <a:pt x="25" y="105"/>
                  <a:pt x="24" y="104"/>
                </a:cubicBezTo>
                <a:cubicBezTo>
                  <a:pt x="21" y="103"/>
                  <a:pt x="24" y="97"/>
                  <a:pt x="20" y="97"/>
                </a:cubicBezTo>
                <a:cubicBezTo>
                  <a:pt x="20" y="97"/>
                  <a:pt x="20" y="97"/>
                  <a:pt x="19" y="97"/>
                </a:cubicBezTo>
                <a:cubicBezTo>
                  <a:pt x="18" y="98"/>
                  <a:pt x="18" y="98"/>
                  <a:pt x="17" y="98"/>
                </a:cubicBezTo>
                <a:cubicBezTo>
                  <a:pt x="16" y="97"/>
                  <a:pt x="16" y="94"/>
                  <a:pt x="16" y="93"/>
                </a:cubicBezTo>
                <a:cubicBezTo>
                  <a:pt x="16" y="92"/>
                  <a:pt x="16" y="91"/>
                  <a:pt x="16" y="90"/>
                </a:cubicBezTo>
                <a:cubicBezTo>
                  <a:pt x="16" y="88"/>
                  <a:pt x="17" y="88"/>
                  <a:pt x="17" y="87"/>
                </a:cubicBezTo>
                <a:cubicBezTo>
                  <a:pt x="18" y="86"/>
                  <a:pt x="18" y="84"/>
                  <a:pt x="18" y="82"/>
                </a:cubicBezTo>
                <a:cubicBezTo>
                  <a:pt x="19" y="81"/>
                  <a:pt x="19" y="81"/>
                  <a:pt x="20" y="80"/>
                </a:cubicBezTo>
                <a:cubicBezTo>
                  <a:pt x="20" y="79"/>
                  <a:pt x="20" y="78"/>
                  <a:pt x="21" y="77"/>
                </a:cubicBezTo>
                <a:cubicBezTo>
                  <a:pt x="22" y="75"/>
                  <a:pt x="22" y="73"/>
                  <a:pt x="23" y="71"/>
                </a:cubicBezTo>
                <a:cubicBezTo>
                  <a:pt x="23" y="70"/>
                  <a:pt x="23" y="69"/>
                  <a:pt x="23" y="68"/>
                </a:cubicBezTo>
                <a:cubicBezTo>
                  <a:pt x="23" y="67"/>
                  <a:pt x="24" y="66"/>
                  <a:pt x="24" y="65"/>
                </a:cubicBezTo>
                <a:cubicBezTo>
                  <a:pt x="24" y="64"/>
                  <a:pt x="22" y="64"/>
                  <a:pt x="23" y="63"/>
                </a:cubicBezTo>
                <a:cubicBezTo>
                  <a:pt x="23" y="62"/>
                  <a:pt x="25" y="62"/>
                  <a:pt x="25" y="62"/>
                </a:cubicBezTo>
                <a:cubicBezTo>
                  <a:pt x="27" y="61"/>
                  <a:pt x="31" y="60"/>
                  <a:pt x="31" y="63"/>
                </a:cubicBezTo>
                <a:cubicBezTo>
                  <a:pt x="31" y="64"/>
                  <a:pt x="30" y="65"/>
                  <a:pt x="30" y="66"/>
                </a:cubicBezTo>
                <a:cubicBezTo>
                  <a:pt x="30" y="66"/>
                  <a:pt x="29" y="68"/>
                  <a:pt x="30" y="68"/>
                </a:cubicBezTo>
                <a:cubicBezTo>
                  <a:pt x="31" y="69"/>
                  <a:pt x="35" y="69"/>
                  <a:pt x="36" y="69"/>
                </a:cubicBezTo>
                <a:cubicBezTo>
                  <a:pt x="37" y="69"/>
                  <a:pt x="37" y="68"/>
                  <a:pt x="38" y="68"/>
                </a:cubicBezTo>
                <a:cubicBezTo>
                  <a:pt x="39" y="69"/>
                  <a:pt x="40" y="70"/>
                  <a:pt x="41" y="71"/>
                </a:cubicBezTo>
                <a:cubicBezTo>
                  <a:pt x="42" y="72"/>
                  <a:pt x="41" y="72"/>
                  <a:pt x="42" y="73"/>
                </a:cubicBezTo>
                <a:cubicBezTo>
                  <a:pt x="42" y="74"/>
                  <a:pt x="43" y="74"/>
                  <a:pt x="44" y="74"/>
                </a:cubicBezTo>
                <a:cubicBezTo>
                  <a:pt x="44" y="74"/>
                  <a:pt x="43" y="73"/>
                  <a:pt x="43" y="73"/>
                </a:cubicBezTo>
                <a:cubicBezTo>
                  <a:pt x="44" y="73"/>
                  <a:pt x="44" y="74"/>
                  <a:pt x="45" y="74"/>
                </a:cubicBezTo>
                <a:cubicBezTo>
                  <a:pt x="45" y="73"/>
                  <a:pt x="45" y="73"/>
                  <a:pt x="45" y="73"/>
                </a:cubicBezTo>
                <a:cubicBezTo>
                  <a:pt x="45" y="73"/>
                  <a:pt x="46" y="73"/>
                  <a:pt x="46" y="74"/>
                </a:cubicBezTo>
                <a:cubicBezTo>
                  <a:pt x="46" y="73"/>
                  <a:pt x="46" y="71"/>
                  <a:pt x="46" y="70"/>
                </a:cubicBezTo>
                <a:cubicBezTo>
                  <a:pt x="46" y="69"/>
                  <a:pt x="44" y="69"/>
                  <a:pt x="44" y="68"/>
                </a:cubicBezTo>
                <a:cubicBezTo>
                  <a:pt x="43" y="67"/>
                  <a:pt x="43" y="65"/>
                  <a:pt x="43" y="64"/>
                </a:cubicBezTo>
                <a:cubicBezTo>
                  <a:pt x="43" y="63"/>
                  <a:pt x="42" y="62"/>
                  <a:pt x="43" y="61"/>
                </a:cubicBezTo>
                <a:cubicBezTo>
                  <a:pt x="43" y="60"/>
                  <a:pt x="45" y="60"/>
                  <a:pt x="45" y="59"/>
                </a:cubicBezTo>
                <a:cubicBezTo>
                  <a:pt x="47" y="57"/>
                  <a:pt x="48" y="54"/>
                  <a:pt x="50" y="54"/>
                </a:cubicBezTo>
                <a:cubicBezTo>
                  <a:pt x="53" y="53"/>
                  <a:pt x="55" y="53"/>
                  <a:pt x="57" y="53"/>
                </a:cubicBezTo>
                <a:cubicBezTo>
                  <a:pt x="59" y="53"/>
                  <a:pt x="60" y="54"/>
                  <a:pt x="61" y="53"/>
                </a:cubicBezTo>
                <a:cubicBezTo>
                  <a:pt x="62" y="53"/>
                  <a:pt x="63" y="53"/>
                  <a:pt x="63" y="53"/>
                </a:cubicBezTo>
                <a:cubicBezTo>
                  <a:pt x="64" y="53"/>
                  <a:pt x="64" y="54"/>
                  <a:pt x="65" y="54"/>
                </a:cubicBezTo>
                <a:cubicBezTo>
                  <a:pt x="65" y="54"/>
                  <a:pt x="66" y="54"/>
                  <a:pt x="66" y="55"/>
                </a:cubicBezTo>
                <a:cubicBezTo>
                  <a:pt x="67" y="54"/>
                  <a:pt x="67" y="54"/>
                  <a:pt x="68" y="53"/>
                </a:cubicBezTo>
                <a:cubicBezTo>
                  <a:pt x="69" y="52"/>
                  <a:pt x="69" y="52"/>
                  <a:pt x="69" y="51"/>
                </a:cubicBezTo>
                <a:cubicBezTo>
                  <a:pt x="69" y="51"/>
                  <a:pt x="70" y="49"/>
                  <a:pt x="70" y="49"/>
                </a:cubicBezTo>
                <a:cubicBezTo>
                  <a:pt x="70" y="48"/>
                  <a:pt x="69" y="48"/>
                  <a:pt x="69" y="47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76" name="Freeform 525"/>
          <p:cNvSpPr>
            <a:spLocks/>
          </p:cNvSpPr>
          <p:nvPr/>
        </p:nvSpPr>
        <p:spPr bwMode="auto">
          <a:xfrm>
            <a:off x="4227566" y="4187791"/>
            <a:ext cx="242680" cy="205620"/>
          </a:xfrm>
          <a:custGeom>
            <a:avLst/>
            <a:gdLst>
              <a:gd name="T0" fmla="*/ 62 w 86"/>
              <a:gd name="T1" fmla="*/ 1 h 73"/>
              <a:gd name="T2" fmla="*/ 57 w 86"/>
              <a:gd name="T3" fmla="*/ 8 h 73"/>
              <a:gd name="T4" fmla="*/ 56 w 86"/>
              <a:gd name="T5" fmla="*/ 12 h 73"/>
              <a:gd name="T6" fmla="*/ 53 w 86"/>
              <a:gd name="T7" fmla="*/ 15 h 73"/>
              <a:gd name="T8" fmla="*/ 53 w 86"/>
              <a:gd name="T9" fmla="*/ 17 h 73"/>
              <a:gd name="T10" fmla="*/ 51 w 86"/>
              <a:gd name="T11" fmla="*/ 18 h 73"/>
              <a:gd name="T12" fmla="*/ 51 w 86"/>
              <a:gd name="T13" fmla="*/ 22 h 73"/>
              <a:gd name="T14" fmla="*/ 47 w 86"/>
              <a:gd name="T15" fmla="*/ 26 h 73"/>
              <a:gd name="T16" fmla="*/ 42 w 86"/>
              <a:gd name="T17" fmla="*/ 27 h 73"/>
              <a:gd name="T18" fmla="*/ 38 w 86"/>
              <a:gd name="T19" fmla="*/ 26 h 73"/>
              <a:gd name="T20" fmla="*/ 36 w 86"/>
              <a:gd name="T21" fmla="*/ 26 h 73"/>
              <a:gd name="T22" fmla="*/ 35 w 86"/>
              <a:gd name="T23" fmla="*/ 25 h 73"/>
              <a:gd name="T24" fmla="*/ 29 w 86"/>
              <a:gd name="T25" fmla="*/ 25 h 73"/>
              <a:gd name="T26" fmla="*/ 26 w 86"/>
              <a:gd name="T27" fmla="*/ 29 h 73"/>
              <a:gd name="T28" fmla="*/ 18 w 86"/>
              <a:gd name="T29" fmla="*/ 29 h 73"/>
              <a:gd name="T30" fmla="*/ 14 w 86"/>
              <a:gd name="T31" fmla="*/ 30 h 73"/>
              <a:gd name="T32" fmla="*/ 11 w 86"/>
              <a:gd name="T33" fmla="*/ 27 h 73"/>
              <a:gd name="T34" fmla="*/ 7 w 86"/>
              <a:gd name="T35" fmla="*/ 21 h 73"/>
              <a:gd name="T36" fmla="*/ 5 w 86"/>
              <a:gd name="T37" fmla="*/ 23 h 73"/>
              <a:gd name="T38" fmla="*/ 2 w 86"/>
              <a:gd name="T39" fmla="*/ 27 h 73"/>
              <a:gd name="T40" fmla="*/ 2 w 86"/>
              <a:gd name="T41" fmla="*/ 36 h 73"/>
              <a:gd name="T42" fmla="*/ 3 w 86"/>
              <a:gd name="T43" fmla="*/ 38 h 73"/>
              <a:gd name="T44" fmla="*/ 3 w 86"/>
              <a:gd name="T45" fmla="*/ 40 h 73"/>
              <a:gd name="T46" fmla="*/ 5 w 86"/>
              <a:gd name="T47" fmla="*/ 45 h 73"/>
              <a:gd name="T48" fmla="*/ 5 w 86"/>
              <a:gd name="T49" fmla="*/ 47 h 73"/>
              <a:gd name="T50" fmla="*/ 9 w 86"/>
              <a:gd name="T51" fmla="*/ 48 h 73"/>
              <a:gd name="T52" fmla="*/ 10 w 86"/>
              <a:gd name="T53" fmla="*/ 56 h 73"/>
              <a:gd name="T54" fmla="*/ 13 w 86"/>
              <a:gd name="T55" fmla="*/ 62 h 73"/>
              <a:gd name="T56" fmla="*/ 21 w 86"/>
              <a:gd name="T57" fmla="*/ 63 h 73"/>
              <a:gd name="T58" fmla="*/ 25 w 86"/>
              <a:gd name="T59" fmla="*/ 65 h 73"/>
              <a:gd name="T60" fmla="*/ 27 w 86"/>
              <a:gd name="T61" fmla="*/ 67 h 73"/>
              <a:gd name="T62" fmla="*/ 32 w 86"/>
              <a:gd name="T63" fmla="*/ 66 h 73"/>
              <a:gd name="T64" fmla="*/ 36 w 86"/>
              <a:gd name="T65" fmla="*/ 64 h 73"/>
              <a:gd name="T66" fmla="*/ 38 w 86"/>
              <a:gd name="T67" fmla="*/ 65 h 73"/>
              <a:gd name="T68" fmla="*/ 40 w 86"/>
              <a:gd name="T69" fmla="*/ 65 h 73"/>
              <a:gd name="T70" fmla="*/ 41 w 86"/>
              <a:gd name="T71" fmla="*/ 67 h 73"/>
              <a:gd name="T72" fmla="*/ 43 w 86"/>
              <a:gd name="T73" fmla="*/ 67 h 73"/>
              <a:gd name="T74" fmla="*/ 48 w 86"/>
              <a:gd name="T75" fmla="*/ 68 h 73"/>
              <a:gd name="T76" fmla="*/ 48 w 86"/>
              <a:gd name="T77" fmla="*/ 73 h 73"/>
              <a:gd name="T78" fmla="*/ 54 w 86"/>
              <a:gd name="T79" fmla="*/ 70 h 73"/>
              <a:gd name="T80" fmla="*/ 60 w 86"/>
              <a:gd name="T81" fmla="*/ 69 h 73"/>
              <a:gd name="T82" fmla="*/ 63 w 86"/>
              <a:gd name="T83" fmla="*/ 69 h 73"/>
              <a:gd name="T84" fmla="*/ 62 w 86"/>
              <a:gd name="T85" fmla="*/ 65 h 73"/>
              <a:gd name="T86" fmla="*/ 64 w 86"/>
              <a:gd name="T87" fmla="*/ 60 h 73"/>
              <a:gd name="T88" fmla="*/ 64 w 86"/>
              <a:gd name="T89" fmla="*/ 55 h 73"/>
              <a:gd name="T90" fmla="*/ 65 w 86"/>
              <a:gd name="T91" fmla="*/ 50 h 73"/>
              <a:gd name="T92" fmla="*/ 68 w 86"/>
              <a:gd name="T93" fmla="*/ 48 h 73"/>
              <a:gd name="T94" fmla="*/ 70 w 86"/>
              <a:gd name="T95" fmla="*/ 46 h 73"/>
              <a:gd name="T96" fmla="*/ 72 w 86"/>
              <a:gd name="T97" fmla="*/ 46 h 73"/>
              <a:gd name="T98" fmla="*/ 73 w 86"/>
              <a:gd name="T99" fmla="*/ 44 h 73"/>
              <a:gd name="T100" fmla="*/ 75 w 86"/>
              <a:gd name="T101" fmla="*/ 42 h 73"/>
              <a:gd name="T102" fmla="*/ 74 w 86"/>
              <a:gd name="T103" fmla="*/ 41 h 73"/>
              <a:gd name="T104" fmla="*/ 77 w 86"/>
              <a:gd name="T105" fmla="*/ 31 h 73"/>
              <a:gd name="T106" fmla="*/ 86 w 86"/>
              <a:gd name="T107" fmla="*/ 29 h 73"/>
              <a:gd name="T108" fmla="*/ 80 w 86"/>
              <a:gd name="T109" fmla="*/ 25 h 73"/>
              <a:gd name="T110" fmla="*/ 78 w 86"/>
              <a:gd name="T111" fmla="*/ 18 h 73"/>
              <a:gd name="T112" fmla="*/ 74 w 86"/>
              <a:gd name="T113" fmla="*/ 10 h 73"/>
              <a:gd name="T114" fmla="*/ 75 w 86"/>
              <a:gd name="T115" fmla="*/ 7 h 73"/>
              <a:gd name="T116" fmla="*/ 75 w 86"/>
              <a:gd name="T117" fmla="*/ 5 h 73"/>
              <a:gd name="T118" fmla="*/ 77 w 86"/>
              <a:gd name="T119" fmla="*/ 3 h 73"/>
              <a:gd name="T120" fmla="*/ 72 w 86"/>
              <a:gd name="T121" fmla="*/ 2 h 73"/>
              <a:gd name="T122" fmla="*/ 62 w 86"/>
              <a:gd name="T123" fmla="*/ 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6" h="73">
                <a:moveTo>
                  <a:pt x="62" y="1"/>
                </a:moveTo>
                <a:cubicBezTo>
                  <a:pt x="58" y="2"/>
                  <a:pt x="58" y="4"/>
                  <a:pt x="57" y="8"/>
                </a:cubicBezTo>
                <a:cubicBezTo>
                  <a:pt x="57" y="10"/>
                  <a:pt x="57" y="10"/>
                  <a:pt x="56" y="12"/>
                </a:cubicBezTo>
                <a:cubicBezTo>
                  <a:pt x="54" y="13"/>
                  <a:pt x="53" y="13"/>
                  <a:pt x="53" y="15"/>
                </a:cubicBezTo>
                <a:cubicBezTo>
                  <a:pt x="53" y="16"/>
                  <a:pt x="54" y="16"/>
                  <a:pt x="53" y="17"/>
                </a:cubicBezTo>
                <a:cubicBezTo>
                  <a:pt x="53" y="18"/>
                  <a:pt x="52" y="18"/>
                  <a:pt x="51" y="18"/>
                </a:cubicBezTo>
                <a:cubicBezTo>
                  <a:pt x="50" y="20"/>
                  <a:pt x="52" y="20"/>
                  <a:pt x="51" y="22"/>
                </a:cubicBezTo>
                <a:cubicBezTo>
                  <a:pt x="49" y="21"/>
                  <a:pt x="49" y="25"/>
                  <a:pt x="47" y="26"/>
                </a:cubicBezTo>
                <a:cubicBezTo>
                  <a:pt x="46" y="26"/>
                  <a:pt x="42" y="24"/>
                  <a:pt x="42" y="27"/>
                </a:cubicBezTo>
                <a:cubicBezTo>
                  <a:pt x="40" y="27"/>
                  <a:pt x="39" y="27"/>
                  <a:pt x="38" y="26"/>
                </a:cubicBezTo>
                <a:cubicBezTo>
                  <a:pt x="37" y="26"/>
                  <a:pt x="37" y="26"/>
                  <a:pt x="36" y="26"/>
                </a:cubicBezTo>
                <a:cubicBezTo>
                  <a:pt x="36" y="26"/>
                  <a:pt x="36" y="25"/>
                  <a:pt x="35" y="25"/>
                </a:cubicBezTo>
                <a:cubicBezTo>
                  <a:pt x="33" y="24"/>
                  <a:pt x="31" y="25"/>
                  <a:pt x="29" y="25"/>
                </a:cubicBezTo>
                <a:cubicBezTo>
                  <a:pt x="28" y="26"/>
                  <a:pt x="28" y="28"/>
                  <a:pt x="26" y="29"/>
                </a:cubicBezTo>
                <a:cubicBezTo>
                  <a:pt x="24" y="30"/>
                  <a:pt x="21" y="28"/>
                  <a:pt x="18" y="29"/>
                </a:cubicBezTo>
                <a:cubicBezTo>
                  <a:pt x="17" y="29"/>
                  <a:pt x="17" y="31"/>
                  <a:pt x="14" y="30"/>
                </a:cubicBezTo>
                <a:cubicBezTo>
                  <a:pt x="12" y="30"/>
                  <a:pt x="12" y="28"/>
                  <a:pt x="11" y="27"/>
                </a:cubicBezTo>
                <a:cubicBezTo>
                  <a:pt x="9" y="26"/>
                  <a:pt x="5" y="23"/>
                  <a:pt x="7" y="21"/>
                </a:cubicBezTo>
                <a:cubicBezTo>
                  <a:pt x="6" y="21"/>
                  <a:pt x="6" y="22"/>
                  <a:pt x="5" y="23"/>
                </a:cubicBezTo>
                <a:cubicBezTo>
                  <a:pt x="4" y="24"/>
                  <a:pt x="3" y="25"/>
                  <a:pt x="2" y="27"/>
                </a:cubicBezTo>
                <a:cubicBezTo>
                  <a:pt x="0" y="30"/>
                  <a:pt x="0" y="33"/>
                  <a:pt x="2" y="36"/>
                </a:cubicBezTo>
                <a:cubicBezTo>
                  <a:pt x="2" y="37"/>
                  <a:pt x="2" y="37"/>
                  <a:pt x="3" y="38"/>
                </a:cubicBezTo>
                <a:cubicBezTo>
                  <a:pt x="3" y="39"/>
                  <a:pt x="3" y="40"/>
                  <a:pt x="3" y="40"/>
                </a:cubicBezTo>
                <a:cubicBezTo>
                  <a:pt x="3" y="42"/>
                  <a:pt x="3" y="44"/>
                  <a:pt x="5" y="45"/>
                </a:cubicBezTo>
                <a:cubicBezTo>
                  <a:pt x="5" y="46"/>
                  <a:pt x="5" y="47"/>
                  <a:pt x="5" y="47"/>
                </a:cubicBezTo>
                <a:cubicBezTo>
                  <a:pt x="6" y="49"/>
                  <a:pt x="7" y="47"/>
                  <a:pt x="9" y="48"/>
                </a:cubicBezTo>
                <a:cubicBezTo>
                  <a:pt x="10" y="49"/>
                  <a:pt x="10" y="54"/>
                  <a:pt x="10" y="56"/>
                </a:cubicBezTo>
                <a:cubicBezTo>
                  <a:pt x="11" y="58"/>
                  <a:pt x="11" y="62"/>
                  <a:pt x="13" y="62"/>
                </a:cubicBezTo>
                <a:cubicBezTo>
                  <a:pt x="15" y="63"/>
                  <a:pt x="19" y="63"/>
                  <a:pt x="21" y="63"/>
                </a:cubicBezTo>
                <a:cubicBezTo>
                  <a:pt x="24" y="63"/>
                  <a:pt x="24" y="63"/>
                  <a:pt x="25" y="65"/>
                </a:cubicBezTo>
                <a:cubicBezTo>
                  <a:pt x="25" y="68"/>
                  <a:pt x="25" y="68"/>
                  <a:pt x="27" y="67"/>
                </a:cubicBezTo>
                <a:cubicBezTo>
                  <a:pt x="29" y="66"/>
                  <a:pt x="30" y="66"/>
                  <a:pt x="32" y="66"/>
                </a:cubicBezTo>
                <a:cubicBezTo>
                  <a:pt x="34" y="66"/>
                  <a:pt x="35" y="64"/>
                  <a:pt x="36" y="64"/>
                </a:cubicBezTo>
                <a:cubicBezTo>
                  <a:pt x="37" y="64"/>
                  <a:pt x="37" y="65"/>
                  <a:pt x="38" y="65"/>
                </a:cubicBezTo>
                <a:cubicBezTo>
                  <a:pt x="39" y="65"/>
                  <a:pt x="39" y="65"/>
                  <a:pt x="40" y="65"/>
                </a:cubicBezTo>
                <a:cubicBezTo>
                  <a:pt x="41" y="65"/>
                  <a:pt x="41" y="67"/>
                  <a:pt x="41" y="67"/>
                </a:cubicBezTo>
                <a:cubicBezTo>
                  <a:pt x="42" y="67"/>
                  <a:pt x="43" y="67"/>
                  <a:pt x="43" y="67"/>
                </a:cubicBezTo>
                <a:cubicBezTo>
                  <a:pt x="45" y="67"/>
                  <a:pt x="47" y="67"/>
                  <a:pt x="48" y="68"/>
                </a:cubicBezTo>
                <a:cubicBezTo>
                  <a:pt x="49" y="70"/>
                  <a:pt x="48" y="71"/>
                  <a:pt x="48" y="73"/>
                </a:cubicBezTo>
                <a:cubicBezTo>
                  <a:pt x="51" y="73"/>
                  <a:pt x="52" y="71"/>
                  <a:pt x="54" y="70"/>
                </a:cubicBezTo>
                <a:cubicBezTo>
                  <a:pt x="56" y="70"/>
                  <a:pt x="59" y="68"/>
                  <a:pt x="60" y="69"/>
                </a:cubicBezTo>
                <a:cubicBezTo>
                  <a:pt x="60" y="71"/>
                  <a:pt x="63" y="72"/>
                  <a:pt x="63" y="69"/>
                </a:cubicBezTo>
                <a:cubicBezTo>
                  <a:pt x="63" y="67"/>
                  <a:pt x="62" y="67"/>
                  <a:pt x="62" y="65"/>
                </a:cubicBezTo>
                <a:cubicBezTo>
                  <a:pt x="62" y="63"/>
                  <a:pt x="63" y="61"/>
                  <a:pt x="64" y="60"/>
                </a:cubicBezTo>
                <a:cubicBezTo>
                  <a:pt x="65" y="58"/>
                  <a:pt x="65" y="58"/>
                  <a:pt x="64" y="55"/>
                </a:cubicBezTo>
                <a:cubicBezTo>
                  <a:pt x="64" y="54"/>
                  <a:pt x="64" y="51"/>
                  <a:pt x="65" y="50"/>
                </a:cubicBezTo>
                <a:cubicBezTo>
                  <a:pt x="66" y="49"/>
                  <a:pt x="68" y="49"/>
                  <a:pt x="68" y="48"/>
                </a:cubicBezTo>
                <a:cubicBezTo>
                  <a:pt x="69" y="48"/>
                  <a:pt x="69" y="47"/>
                  <a:pt x="70" y="46"/>
                </a:cubicBezTo>
                <a:cubicBezTo>
                  <a:pt x="70" y="46"/>
                  <a:pt x="71" y="46"/>
                  <a:pt x="72" y="46"/>
                </a:cubicBezTo>
                <a:cubicBezTo>
                  <a:pt x="72" y="45"/>
                  <a:pt x="72" y="44"/>
                  <a:pt x="73" y="44"/>
                </a:cubicBezTo>
                <a:cubicBezTo>
                  <a:pt x="73" y="44"/>
                  <a:pt x="75" y="43"/>
                  <a:pt x="75" y="42"/>
                </a:cubicBezTo>
                <a:cubicBezTo>
                  <a:pt x="75" y="41"/>
                  <a:pt x="74" y="41"/>
                  <a:pt x="74" y="41"/>
                </a:cubicBezTo>
                <a:cubicBezTo>
                  <a:pt x="73" y="38"/>
                  <a:pt x="73" y="32"/>
                  <a:pt x="77" y="31"/>
                </a:cubicBezTo>
                <a:cubicBezTo>
                  <a:pt x="79" y="31"/>
                  <a:pt x="86" y="32"/>
                  <a:pt x="86" y="29"/>
                </a:cubicBezTo>
                <a:cubicBezTo>
                  <a:pt x="84" y="28"/>
                  <a:pt x="82" y="26"/>
                  <a:pt x="80" y="25"/>
                </a:cubicBezTo>
                <a:cubicBezTo>
                  <a:pt x="76" y="22"/>
                  <a:pt x="79" y="21"/>
                  <a:pt x="78" y="18"/>
                </a:cubicBezTo>
                <a:cubicBezTo>
                  <a:pt x="76" y="15"/>
                  <a:pt x="73" y="13"/>
                  <a:pt x="74" y="10"/>
                </a:cubicBezTo>
                <a:cubicBezTo>
                  <a:pt x="74" y="9"/>
                  <a:pt x="75" y="8"/>
                  <a:pt x="75" y="7"/>
                </a:cubicBezTo>
                <a:cubicBezTo>
                  <a:pt x="75" y="6"/>
                  <a:pt x="74" y="6"/>
                  <a:pt x="75" y="5"/>
                </a:cubicBezTo>
                <a:cubicBezTo>
                  <a:pt x="75" y="4"/>
                  <a:pt x="76" y="4"/>
                  <a:pt x="77" y="3"/>
                </a:cubicBezTo>
                <a:cubicBezTo>
                  <a:pt x="76" y="3"/>
                  <a:pt x="74" y="3"/>
                  <a:pt x="72" y="2"/>
                </a:cubicBezTo>
                <a:cubicBezTo>
                  <a:pt x="69" y="1"/>
                  <a:pt x="65" y="0"/>
                  <a:pt x="62" y="1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77" name="Freeform 526"/>
          <p:cNvSpPr>
            <a:spLocks/>
          </p:cNvSpPr>
          <p:nvPr/>
        </p:nvSpPr>
        <p:spPr bwMode="auto">
          <a:xfrm>
            <a:off x="4354287" y="4175837"/>
            <a:ext cx="28691" cy="22714"/>
          </a:xfrm>
          <a:custGeom>
            <a:avLst/>
            <a:gdLst>
              <a:gd name="T0" fmla="*/ 5 w 10"/>
              <a:gd name="T1" fmla="*/ 7 h 8"/>
              <a:gd name="T2" fmla="*/ 6 w 10"/>
              <a:gd name="T3" fmla="*/ 2 h 8"/>
              <a:gd name="T4" fmla="*/ 10 w 10"/>
              <a:gd name="T5" fmla="*/ 5 h 8"/>
              <a:gd name="T6" fmla="*/ 10 w 10"/>
              <a:gd name="T7" fmla="*/ 0 h 8"/>
              <a:gd name="T8" fmla="*/ 8 w 10"/>
              <a:gd name="T9" fmla="*/ 0 h 8"/>
              <a:gd name="T10" fmla="*/ 3 w 10"/>
              <a:gd name="T11" fmla="*/ 2 h 8"/>
              <a:gd name="T12" fmla="*/ 0 w 10"/>
              <a:gd name="T13" fmla="*/ 3 h 8"/>
              <a:gd name="T14" fmla="*/ 0 w 10"/>
              <a:gd name="T15" fmla="*/ 3 h 8"/>
              <a:gd name="T16" fmla="*/ 5 w 10"/>
              <a:gd name="T17" fmla="*/ 7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8">
                <a:moveTo>
                  <a:pt x="5" y="7"/>
                </a:moveTo>
                <a:cubicBezTo>
                  <a:pt x="5" y="6"/>
                  <a:pt x="5" y="2"/>
                  <a:pt x="6" y="2"/>
                </a:cubicBezTo>
                <a:cubicBezTo>
                  <a:pt x="8" y="1"/>
                  <a:pt x="8" y="5"/>
                  <a:pt x="10" y="5"/>
                </a:cubicBezTo>
                <a:cubicBezTo>
                  <a:pt x="10" y="4"/>
                  <a:pt x="10" y="1"/>
                  <a:pt x="10" y="0"/>
                </a:cubicBezTo>
                <a:cubicBezTo>
                  <a:pt x="9" y="0"/>
                  <a:pt x="8" y="0"/>
                  <a:pt x="8" y="0"/>
                </a:cubicBezTo>
                <a:cubicBezTo>
                  <a:pt x="5" y="0"/>
                  <a:pt x="5" y="1"/>
                  <a:pt x="3" y="2"/>
                </a:cubicBezTo>
                <a:cubicBezTo>
                  <a:pt x="2" y="2"/>
                  <a:pt x="1" y="2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1" y="5"/>
                  <a:pt x="2" y="8"/>
                  <a:pt x="5" y="7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78" name="Freeform 527"/>
          <p:cNvSpPr>
            <a:spLocks/>
          </p:cNvSpPr>
          <p:nvPr/>
        </p:nvSpPr>
        <p:spPr bwMode="auto">
          <a:xfrm>
            <a:off x="4240718" y="4128018"/>
            <a:ext cx="235507" cy="147042"/>
          </a:xfrm>
          <a:custGeom>
            <a:avLst/>
            <a:gdLst>
              <a:gd name="T0" fmla="*/ 80 w 83"/>
              <a:gd name="T1" fmla="*/ 12 h 52"/>
              <a:gd name="T2" fmla="*/ 77 w 83"/>
              <a:gd name="T3" fmla="*/ 10 h 52"/>
              <a:gd name="T4" fmla="*/ 74 w 83"/>
              <a:gd name="T5" fmla="*/ 8 h 52"/>
              <a:gd name="T6" fmla="*/ 73 w 83"/>
              <a:gd name="T7" fmla="*/ 6 h 52"/>
              <a:gd name="T8" fmla="*/ 71 w 83"/>
              <a:gd name="T9" fmla="*/ 6 h 52"/>
              <a:gd name="T10" fmla="*/ 69 w 83"/>
              <a:gd name="T11" fmla="*/ 4 h 52"/>
              <a:gd name="T12" fmla="*/ 67 w 83"/>
              <a:gd name="T13" fmla="*/ 2 h 52"/>
              <a:gd name="T14" fmla="*/ 65 w 83"/>
              <a:gd name="T15" fmla="*/ 1 h 52"/>
              <a:gd name="T16" fmla="*/ 63 w 83"/>
              <a:gd name="T17" fmla="*/ 2 h 52"/>
              <a:gd name="T18" fmla="*/ 64 w 83"/>
              <a:gd name="T19" fmla="*/ 0 h 52"/>
              <a:gd name="T20" fmla="*/ 61 w 83"/>
              <a:gd name="T21" fmla="*/ 2 h 52"/>
              <a:gd name="T22" fmla="*/ 57 w 83"/>
              <a:gd name="T23" fmla="*/ 6 h 52"/>
              <a:gd name="T24" fmla="*/ 54 w 83"/>
              <a:gd name="T25" fmla="*/ 11 h 52"/>
              <a:gd name="T26" fmla="*/ 51 w 83"/>
              <a:gd name="T27" fmla="*/ 12 h 52"/>
              <a:gd name="T28" fmla="*/ 50 w 83"/>
              <a:gd name="T29" fmla="*/ 14 h 52"/>
              <a:gd name="T30" fmla="*/ 51 w 83"/>
              <a:gd name="T31" fmla="*/ 15 h 52"/>
              <a:gd name="T32" fmla="*/ 50 w 83"/>
              <a:gd name="T33" fmla="*/ 17 h 52"/>
              <a:gd name="T34" fmla="*/ 50 w 83"/>
              <a:gd name="T35" fmla="*/ 22 h 52"/>
              <a:gd name="T36" fmla="*/ 46 w 83"/>
              <a:gd name="T37" fmla="*/ 19 h 52"/>
              <a:gd name="T38" fmla="*/ 45 w 83"/>
              <a:gd name="T39" fmla="*/ 24 h 52"/>
              <a:gd name="T40" fmla="*/ 40 w 83"/>
              <a:gd name="T41" fmla="*/ 20 h 52"/>
              <a:gd name="T42" fmla="*/ 31 w 83"/>
              <a:gd name="T43" fmla="*/ 32 h 52"/>
              <a:gd name="T44" fmla="*/ 23 w 83"/>
              <a:gd name="T45" fmla="*/ 34 h 52"/>
              <a:gd name="T46" fmla="*/ 15 w 83"/>
              <a:gd name="T47" fmla="*/ 37 h 52"/>
              <a:gd name="T48" fmla="*/ 13 w 83"/>
              <a:gd name="T49" fmla="*/ 44 h 52"/>
              <a:gd name="T50" fmla="*/ 3 w 83"/>
              <a:gd name="T51" fmla="*/ 43 h 52"/>
              <a:gd name="T52" fmla="*/ 2 w 83"/>
              <a:gd name="T53" fmla="*/ 42 h 52"/>
              <a:gd name="T54" fmla="*/ 6 w 83"/>
              <a:gd name="T55" fmla="*/ 48 h 52"/>
              <a:gd name="T56" fmla="*/ 9 w 83"/>
              <a:gd name="T57" fmla="*/ 51 h 52"/>
              <a:gd name="T58" fmla="*/ 13 w 83"/>
              <a:gd name="T59" fmla="*/ 50 h 52"/>
              <a:gd name="T60" fmla="*/ 21 w 83"/>
              <a:gd name="T61" fmla="*/ 50 h 52"/>
              <a:gd name="T62" fmla="*/ 24 w 83"/>
              <a:gd name="T63" fmla="*/ 46 h 52"/>
              <a:gd name="T64" fmla="*/ 30 w 83"/>
              <a:gd name="T65" fmla="*/ 46 h 52"/>
              <a:gd name="T66" fmla="*/ 31 w 83"/>
              <a:gd name="T67" fmla="*/ 47 h 52"/>
              <a:gd name="T68" fmla="*/ 33 w 83"/>
              <a:gd name="T69" fmla="*/ 47 h 52"/>
              <a:gd name="T70" fmla="*/ 37 w 83"/>
              <a:gd name="T71" fmla="*/ 48 h 52"/>
              <a:gd name="T72" fmla="*/ 42 w 83"/>
              <a:gd name="T73" fmla="*/ 47 h 52"/>
              <a:gd name="T74" fmla="*/ 46 w 83"/>
              <a:gd name="T75" fmla="*/ 43 h 52"/>
              <a:gd name="T76" fmla="*/ 46 w 83"/>
              <a:gd name="T77" fmla="*/ 39 h 52"/>
              <a:gd name="T78" fmla="*/ 48 w 83"/>
              <a:gd name="T79" fmla="*/ 38 h 52"/>
              <a:gd name="T80" fmla="*/ 48 w 83"/>
              <a:gd name="T81" fmla="*/ 36 h 52"/>
              <a:gd name="T82" fmla="*/ 51 w 83"/>
              <a:gd name="T83" fmla="*/ 33 h 52"/>
              <a:gd name="T84" fmla="*/ 52 w 83"/>
              <a:gd name="T85" fmla="*/ 29 h 52"/>
              <a:gd name="T86" fmla="*/ 57 w 83"/>
              <a:gd name="T87" fmla="*/ 22 h 52"/>
              <a:gd name="T88" fmla="*/ 67 w 83"/>
              <a:gd name="T89" fmla="*/ 23 h 52"/>
              <a:gd name="T90" fmla="*/ 72 w 83"/>
              <a:gd name="T91" fmla="*/ 24 h 52"/>
              <a:gd name="T92" fmla="*/ 73 w 83"/>
              <a:gd name="T93" fmla="*/ 23 h 52"/>
              <a:gd name="T94" fmla="*/ 79 w 83"/>
              <a:gd name="T95" fmla="*/ 22 h 52"/>
              <a:gd name="T96" fmla="*/ 75 w 83"/>
              <a:gd name="T97" fmla="*/ 19 h 52"/>
              <a:gd name="T98" fmla="*/ 83 w 83"/>
              <a:gd name="T99" fmla="*/ 15 h 52"/>
              <a:gd name="T100" fmla="*/ 80 w 83"/>
              <a:gd name="T101" fmla="*/ 1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83" h="52">
                <a:moveTo>
                  <a:pt x="80" y="12"/>
                </a:moveTo>
                <a:cubicBezTo>
                  <a:pt x="79" y="12"/>
                  <a:pt x="78" y="11"/>
                  <a:pt x="77" y="10"/>
                </a:cubicBezTo>
                <a:cubicBezTo>
                  <a:pt x="76" y="9"/>
                  <a:pt x="75" y="9"/>
                  <a:pt x="74" y="8"/>
                </a:cubicBezTo>
                <a:cubicBezTo>
                  <a:pt x="74" y="8"/>
                  <a:pt x="74" y="7"/>
                  <a:pt x="73" y="6"/>
                </a:cubicBezTo>
                <a:cubicBezTo>
                  <a:pt x="73" y="6"/>
                  <a:pt x="72" y="6"/>
                  <a:pt x="71" y="6"/>
                </a:cubicBezTo>
                <a:cubicBezTo>
                  <a:pt x="70" y="5"/>
                  <a:pt x="70" y="4"/>
                  <a:pt x="69" y="4"/>
                </a:cubicBezTo>
                <a:cubicBezTo>
                  <a:pt x="68" y="3"/>
                  <a:pt x="68" y="2"/>
                  <a:pt x="67" y="2"/>
                </a:cubicBezTo>
                <a:cubicBezTo>
                  <a:pt x="65" y="1"/>
                  <a:pt x="66" y="1"/>
                  <a:pt x="65" y="1"/>
                </a:cubicBezTo>
                <a:cubicBezTo>
                  <a:pt x="65" y="1"/>
                  <a:pt x="64" y="2"/>
                  <a:pt x="63" y="2"/>
                </a:cubicBezTo>
                <a:cubicBezTo>
                  <a:pt x="63" y="1"/>
                  <a:pt x="64" y="1"/>
                  <a:pt x="64" y="0"/>
                </a:cubicBezTo>
                <a:cubicBezTo>
                  <a:pt x="62" y="0"/>
                  <a:pt x="62" y="0"/>
                  <a:pt x="61" y="2"/>
                </a:cubicBezTo>
                <a:cubicBezTo>
                  <a:pt x="60" y="4"/>
                  <a:pt x="58" y="5"/>
                  <a:pt x="57" y="6"/>
                </a:cubicBezTo>
                <a:cubicBezTo>
                  <a:pt x="56" y="8"/>
                  <a:pt x="55" y="10"/>
                  <a:pt x="54" y="11"/>
                </a:cubicBezTo>
                <a:cubicBezTo>
                  <a:pt x="53" y="12"/>
                  <a:pt x="52" y="12"/>
                  <a:pt x="51" y="12"/>
                </a:cubicBezTo>
                <a:cubicBezTo>
                  <a:pt x="51" y="13"/>
                  <a:pt x="51" y="14"/>
                  <a:pt x="50" y="14"/>
                </a:cubicBezTo>
                <a:cubicBezTo>
                  <a:pt x="50" y="14"/>
                  <a:pt x="51" y="15"/>
                  <a:pt x="51" y="15"/>
                </a:cubicBezTo>
                <a:cubicBezTo>
                  <a:pt x="51" y="16"/>
                  <a:pt x="51" y="17"/>
                  <a:pt x="50" y="17"/>
                </a:cubicBezTo>
                <a:cubicBezTo>
                  <a:pt x="50" y="18"/>
                  <a:pt x="50" y="21"/>
                  <a:pt x="50" y="22"/>
                </a:cubicBezTo>
                <a:cubicBezTo>
                  <a:pt x="48" y="22"/>
                  <a:pt x="48" y="18"/>
                  <a:pt x="46" y="19"/>
                </a:cubicBezTo>
                <a:cubicBezTo>
                  <a:pt x="45" y="19"/>
                  <a:pt x="45" y="23"/>
                  <a:pt x="45" y="24"/>
                </a:cubicBezTo>
                <a:cubicBezTo>
                  <a:pt x="42" y="25"/>
                  <a:pt x="41" y="22"/>
                  <a:pt x="40" y="20"/>
                </a:cubicBezTo>
                <a:cubicBezTo>
                  <a:pt x="36" y="24"/>
                  <a:pt x="35" y="29"/>
                  <a:pt x="31" y="32"/>
                </a:cubicBezTo>
                <a:cubicBezTo>
                  <a:pt x="28" y="33"/>
                  <a:pt x="25" y="33"/>
                  <a:pt x="23" y="34"/>
                </a:cubicBezTo>
                <a:cubicBezTo>
                  <a:pt x="21" y="34"/>
                  <a:pt x="16" y="35"/>
                  <a:pt x="15" y="37"/>
                </a:cubicBezTo>
                <a:cubicBezTo>
                  <a:pt x="14" y="40"/>
                  <a:pt x="17" y="42"/>
                  <a:pt x="13" y="44"/>
                </a:cubicBezTo>
                <a:cubicBezTo>
                  <a:pt x="10" y="45"/>
                  <a:pt x="6" y="44"/>
                  <a:pt x="3" y="43"/>
                </a:cubicBezTo>
                <a:cubicBezTo>
                  <a:pt x="2" y="43"/>
                  <a:pt x="2" y="42"/>
                  <a:pt x="2" y="42"/>
                </a:cubicBezTo>
                <a:cubicBezTo>
                  <a:pt x="0" y="44"/>
                  <a:pt x="4" y="47"/>
                  <a:pt x="6" y="48"/>
                </a:cubicBezTo>
                <a:cubicBezTo>
                  <a:pt x="7" y="49"/>
                  <a:pt x="7" y="51"/>
                  <a:pt x="9" y="51"/>
                </a:cubicBezTo>
                <a:cubicBezTo>
                  <a:pt x="12" y="52"/>
                  <a:pt x="12" y="50"/>
                  <a:pt x="13" y="50"/>
                </a:cubicBezTo>
                <a:cubicBezTo>
                  <a:pt x="16" y="49"/>
                  <a:pt x="19" y="51"/>
                  <a:pt x="21" y="50"/>
                </a:cubicBezTo>
                <a:cubicBezTo>
                  <a:pt x="23" y="49"/>
                  <a:pt x="23" y="47"/>
                  <a:pt x="24" y="46"/>
                </a:cubicBezTo>
                <a:cubicBezTo>
                  <a:pt x="26" y="46"/>
                  <a:pt x="28" y="45"/>
                  <a:pt x="30" y="46"/>
                </a:cubicBezTo>
                <a:cubicBezTo>
                  <a:pt x="31" y="46"/>
                  <a:pt x="31" y="47"/>
                  <a:pt x="31" y="47"/>
                </a:cubicBezTo>
                <a:cubicBezTo>
                  <a:pt x="32" y="47"/>
                  <a:pt x="32" y="47"/>
                  <a:pt x="33" y="47"/>
                </a:cubicBezTo>
                <a:cubicBezTo>
                  <a:pt x="34" y="48"/>
                  <a:pt x="35" y="48"/>
                  <a:pt x="37" y="48"/>
                </a:cubicBezTo>
                <a:cubicBezTo>
                  <a:pt x="37" y="45"/>
                  <a:pt x="41" y="47"/>
                  <a:pt x="42" y="47"/>
                </a:cubicBezTo>
                <a:cubicBezTo>
                  <a:pt x="44" y="46"/>
                  <a:pt x="44" y="42"/>
                  <a:pt x="46" y="43"/>
                </a:cubicBezTo>
                <a:cubicBezTo>
                  <a:pt x="47" y="41"/>
                  <a:pt x="45" y="41"/>
                  <a:pt x="46" y="39"/>
                </a:cubicBezTo>
                <a:cubicBezTo>
                  <a:pt x="47" y="39"/>
                  <a:pt x="48" y="39"/>
                  <a:pt x="48" y="38"/>
                </a:cubicBezTo>
                <a:cubicBezTo>
                  <a:pt x="49" y="37"/>
                  <a:pt x="48" y="37"/>
                  <a:pt x="48" y="36"/>
                </a:cubicBezTo>
                <a:cubicBezTo>
                  <a:pt x="48" y="34"/>
                  <a:pt x="49" y="34"/>
                  <a:pt x="51" y="33"/>
                </a:cubicBezTo>
                <a:cubicBezTo>
                  <a:pt x="52" y="31"/>
                  <a:pt x="52" y="31"/>
                  <a:pt x="52" y="29"/>
                </a:cubicBezTo>
                <a:cubicBezTo>
                  <a:pt x="53" y="25"/>
                  <a:pt x="53" y="23"/>
                  <a:pt x="57" y="22"/>
                </a:cubicBezTo>
                <a:cubicBezTo>
                  <a:pt x="60" y="21"/>
                  <a:pt x="64" y="22"/>
                  <a:pt x="67" y="23"/>
                </a:cubicBezTo>
                <a:cubicBezTo>
                  <a:pt x="69" y="24"/>
                  <a:pt x="71" y="24"/>
                  <a:pt x="72" y="24"/>
                </a:cubicBezTo>
                <a:cubicBezTo>
                  <a:pt x="72" y="24"/>
                  <a:pt x="73" y="23"/>
                  <a:pt x="73" y="23"/>
                </a:cubicBezTo>
                <a:cubicBezTo>
                  <a:pt x="75" y="23"/>
                  <a:pt x="78" y="25"/>
                  <a:pt x="79" y="22"/>
                </a:cubicBezTo>
                <a:cubicBezTo>
                  <a:pt x="79" y="21"/>
                  <a:pt x="76" y="19"/>
                  <a:pt x="75" y="19"/>
                </a:cubicBezTo>
                <a:cubicBezTo>
                  <a:pt x="75" y="15"/>
                  <a:pt x="82" y="18"/>
                  <a:pt x="83" y="15"/>
                </a:cubicBezTo>
                <a:cubicBezTo>
                  <a:pt x="83" y="13"/>
                  <a:pt x="81" y="13"/>
                  <a:pt x="80" y="12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79" name="Freeform 528"/>
          <p:cNvSpPr>
            <a:spLocks/>
          </p:cNvSpPr>
          <p:nvPr/>
        </p:nvSpPr>
        <p:spPr bwMode="auto">
          <a:xfrm>
            <a:off x="4744008" y="4300165"/>
            <a:ext cx="248657" cy="211598"/>
          </a:xfrm>
          <a:custGeom>
            <a:avLst/>
            <a:gdLst>
              <a:gd name="T0" fmla="*/ 80 w 88"/>
              <a:gd name="T1" fmla="*/ 17 h 75"/>
              <a:gd name="T2" fmla="*/ 68 w 88"/>
              <a:gd name="T3" fmla="*/ 14 h 75"/>
              <a:gd name="T4" fmla="*/ 59 w 88"/>
              <a:gd name="T5" fmla="*/ 12 h 75"/>
              <a:gd name="T6" fmla="*/ 55 w 88"/>
              <a:gd name="T7" fmla="*/ 14 h 75"/>
              <a:gd name="T8" fmla="*/ 52 w 88"/>
              <a:gd name="T9" fmla="*/ 16 h 75"/>
              <a:gd name="T10" fmla="*/ 45 w 88"/>
              <a:gd name="T11" fmla="*/ 22 h 75"/>
              <a:gd name="T12" fmla="*/ 34 w 88"/>
              <a:gd name="T13" fmla="*/ 18 h 75"/>
              <a:gd name="T14" fmla="*/ 33 w 88"/>
              <a:gd name="T15" fmla="*/ 19 h 75"/>
              <a:gd name="T16" fmla="*/ 31 w 88"/>
              <a:gd name="T17" fmla="*/ 10 h 75"/>
              <a:gd name="T18" fmla="*/ 24 w 88"/>
              <a:gd name="T19" fmla="*/ 3 h 75"/>
              <a:gd name="T20" fmla="*/ 13 w 88"/>
              <a:gd name="T21" fmla="*/ 2 h 75"/>
              <a:gd name="T22" fmla="*/ 0 w 88"/>
              <a:gd name="T23" fmla="*/ 5 h 75"/>
              <a:gd name="T24" fmla="*/ 14 w 88"/>
              <a:gd name="T25" fmla="*/ 16 h 75"/>
              <a:gd name="T26" fmla="*/ 28 w 88"/>
              <a:gd name="T27" fmla="*/ 17 h 75"/>
              <a:gd name="T28" fmla="*/ 11 w 88"/>
              <a:gd name="T29" fmla="*/ 21 h 75"/>
              <a:gd name="T30" fmla="*/ 19 w 88"/>
              <a:gd name="T31" fmla="*/ 26 h 75"/>
              <a:gd name="T32" fmla="*/ 22 w 88"/>
              <a:gd name="T33" fmla="*/ 33 h 75"/>
              <a:gd name="T34" fmla="*/ 28 w 88"/>
              <a:gd name="T35" fmla="*/ 29 h 75"/>
              <a:gd name="T36" fmla="*/ 43 w 88"/>
              <a:gd name="T37" fmla="*/ 37 h 75"/>
              <a:gd name="T38" fmla="*/ 56 w 88"/>
              <a:gd name="T39" fmla="*/ 40 h 75"/>
              <a:gd name="T40" fmla="*/ 68 w 88"/>
              <a:gd name="T41" fmla="*/ 55 h 75"/>
              <a:gd name="T42" fmla="*/ 63 w 88"/>
              <a:gd name="T43" fmla="*/ 69 h 75"/>
              <a:gd name="T44" fmla="*/ 81 w 88"/>
              <a:gd name="T45" fmla="*/ 69 h 75"/>
              <a:gd name="T46" fmla="*/ 88 w 88"/>
              <a:gd name="T47" fmla="*/ 75 h 75"/>
              <a:gd name="T48" fmla="*/ 88 w 88"/>
              <a:gd name="T49" fmla="*/ 20 h 75"/>
              <a:gd name="T50" fmla="*/ 80 w 88"/>
              <a:gd name="T51" fmla="*/ 17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88" h="75">
                <a:moveTo>
                  <a:pt x="80" y="17"/>
                </a:moveTo>
                <a:cubicBezTo>
                  <a:pt x="76" y="16"/>
                  <a:pt x="71" y="15"/>
                  <a:pt x="68" y="14"/>
                </a:cubicBezTo>
                <a:cubicBezTo>
                  <a:pt x="64" y="11"/>
                  <a:pt x="64" y="10"/>
                  <a:pt x="59" y="12"/>
                </a:cubicBezTo>
                <a:cubicBezTo>
                  <a:pt x="58" y="12"/>
                  <a:pt x="56" y="14"/>
                  <a:pt x="55" y="14"/>
                </a:cubicBezTo>
                <a:cubicBezTo>
                  <a:pt x="54" y="15"/>
                  <a:pt x="52" y="16"/>
                  <a:pt x="52" y="16"/>
                </a:cubicBezTo>
                <a:cubicBezTo>
                  <a:pt x="49" y="18"/>
                  <a:pt x="47" y="19"/>
                  <a:pt x="45" y="22"/>
                </a:cubicBezTo>
                <a:cubicBezTo>
                  <a:pt x="39" y="29"/>
                  <a:pt x="38" y="25"/>
                  <a:pt x="34" y="18"/>
                </a:cubicBezTo>
                <a:cubicBezTo>
                  <a:pt x="34" y="18"/>
                  <a:pt x="33" y="19"/>
                  <a:pt x="33" y="19"/>
                </a:cubicBezTo>
                <a:cubicBezTo>
                  <a:pt x="29" y="17"/>
                  <a:pt x="32" y="13"/>
                  <a:pt x="31" y="10"/>
                </a:cubicBezTo>
                <a:cubicBezTo>
                  <a:pt x="30" y="5"/>
                  <a:pt x="27" y="4"/>
                  <a:pt x="24" y="3"/>
                </a:cubicBezTo>
                <a:cubicBezTo>
                  <a:pt x="19" y="2"/>
                  <a:pt x="17" y="0"/>
                  <a:pt x="13" y="2"/>
                </a:cubicBezTo>
                <a:cubicBezTo>
                  <a:pt x="8" y="4"/>
                  <a:pt x="5" y="4"/>
                  <a:pt x="0" y="5"/>
                </a:cubicBezTo>
                <a:cubicBezTo>
                  <a:pt x="0" y="13"/>
                  <a:pt x="12" y="9"/>
                  <a:pt x="14" y="16"/>
                </a:cubicBezTo>
                <a:cubicBezTo>
                  <a:pt x="14" y="15"/>
                  <a:pt x="27" y="16"/>
                  <a:pt x="28" y="17"/>
                </a:cubicBezTo>
                <a:cubicBezTo>
                  <a:pt x="28" y="22"/>
                  <a:pt x="14" y="19"/>
                  <a:pt x="11" y="21"/>
                </a:cubicBezTo>
                <a:cubicBezTo>
                  <a:pt x="12" y="21"/>
                  <a:pt x="19" y="26"/>
                  <a:pt x="19" y="26"/>
                </a:cubicBezTo>
                <a:cubicBezTo>
                  <a:pt x="17" y="28"/>
                  <a:pt x="18" y="34"/>
                  <a:pt x="22" y="33"/>
                </a:cubicBezTo>
                <a:cubicBezTo>
                  <a:pt x="26" y="31"/>
                  <a:pt x="22" y="28"/>
                  <a:pt x="28" y="29"/>
                </a:cubicBezTo>
                <a:cubicBezTo>
                  <a:pt x="34" y="30"/>
                  <a:pt x="38" y="35"/>
                  <a:pt x="43" y="37"/>
                </a:cubicBezTo>
                <a:cubicBezTo>
                  <a:pt x="47" y="38"/>
                  <a:pt x="52" y="38"/>
                  <a:pt x="56" y="40"/>
                </a:cubicBezTo>
                <a:cubicBezTo>
                  <a:pt x="61" y="42"/>
                  <a:pt x="69" y="49"/>
                  <a:pt x="68" y="55"/>
                </a:cubicBezTo>
                <a:cubicBezTo>
                  <a:pt x="67" y="60"/>
                  <a:pt x="54" y="66"/>
                  <a:pt x="63" y="69"/>
                </a:cubicBezTo>
                <a:cubicBezTo>
                  <a:pt x="70" y="71"/>
                  <a:pt x="75" y="63"/>
                  <a:pt x="81" y="69"/>
                </a:cubicBezTo>
                <a:cubicBezTo>
                  <a:pt x="85" y="71"/>
                  <a:pt x="85" y="73"/>
                  <a:pt x="88" y="75"/>
                </a:cubicBezTo>
                <a:cubicBezTo>
                  <a:pt x="88" y="20"/>
                  <a:pt x="88" y="20"/>
                  <a:pt x="88" y="20"/>
                </a:cubicBezTo>
                <a:cubicBezTo>
                  <a:pt x="85" y="19"/>
                  <a:pt x="83" y="18"/>
                  <a:pt x="80" y="17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80" name="Freeform 529"/>
          <p:cNvSpPr>
            <a:spLocks/>
          </p:cNvSpPr>
          <p:nvPr/>
        </p:nvSpPr>
        <p:spPr bwMode="auto">
          <a:xfrm>
            <a:off x="4992664" y="4357548"/>
            <a:ext cx="236702" cy="194861"/>
          </a:xfrm>
          <a:custGeom>
            <a:avLst/>
            <a:gdLst>
              <a:gd name="T0" fmla="*/ 71 w 84"/>
              <a:gd name="T1" fmla="*/ 54 h 69"/>
              <a:gd name="T2" fmla="*/ 63 w 84"/>
              <a:gd name="T3" fmla="*/ 51 h 69"/>
              <a:gd name="T4" fmla="*/ 58 w 84"/>
              <a:gd name="T5" fmla="*/ 43 h 69"/>
              <a:gd name="T6" fmla="*/ 52 w 84"/>
              <a:gd name="T7" fmla="*/ 37 h 69"/>
              <a:gd name="T8" fmla="*/ 60 w 84"/>
              <a:gd name="T9" fmla="*/ 35 h 69"/>
              <a:gd name="T10" fmla="*/ 44 w 84"/>
              <a:gd name="T11" fmla="*/ 25 h 69"/>
              <a:gd name="T12" fmla="*/ 40 w 84"/>
              <a:gd name="T13" fmla="*/ 18 h 69"/>
              <a:gd name="T14" fmla="*/ 36 w 84"/>
              <a:gd name="T15" fmla="*/ 16 h 69"/>
              <a:gd name="T16" fmla="*/ 33 w 84"/>
              <a:gd name="T17" fmla="*/ 12 h 69"/>
              <a:gd name="T18" fmla="*/ 13 w 84"/>
              <a:gd name="T19" fmla="*/ 4 h 69"/>
              <a:gd name="T20" fmla="*/ 0 w 84"/>
              <a:gd name="T21" fmla="*/ 0 h 69"/>
              <a:gd name="T22" fmla="*/ 0 w 84"/>
              <a:gd name="T23" fmla="*/ 55 h 69"/>
              <a:gd name="T24" fmla="*/ 1 w 84"/>
              <a:gd name="T25" fmla="*/ 55 h 69"/>
              <a:gd name="T26" fmla="*/ 14 w 84"/>
              <a:gd name="T27" fmla="*/ 57 h 69"/>
              <a:gd name="T28" fmla="*/ 25 w 84"/>
              <a:gd name="T29" fmla="*/ 43 h 69"/>
              <a:gd name="T30" fmla="*/ 46 w 84"/>
              <a:gd name="T31" fmla="*/ 51 h 69"/>
              <a:gd name="T32" fmla="*/ 53 w 84"/>
              <a:gd name="T33" fmla="*/ 61 h 69"/>
              <a:gd name="T34" fmla="*/ 64 w 84"/>
              <a:gd name="T35" fmla="*/ 65 h 69"/>
              <a:gd name="T36" fmla="*/ 74 w 84"/>
              <a:gd name="T37" fmla="*/ 66 h 69"/>
              <a:gd name="T38" fmla="*/ 78 w 84"/>
              <a:gd name="T39" fmla="*/ 69 h 69"/>
              <a:gd name="T40" fmla="*/ 84 w 84"/>
              <a:gd name="T41" fmla="*/ 68 h 69"/>
              <a:gd name="T42" fmla="*/ 71 w 84"/>
              <a:gd name="T43" fmla="*/ 54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4" h="69">
                <a:moveTo>
                  <a:pt x="71" y="54"/>
                </a:moveTo>
                <a:cubicBezTo>
                  <a:pt x="65" y="54"/>
                  <a:pt x="66" y="56"/>
                  <a:pt x="63" y="51"/>
                </a:cubicBezTo>
                <a:cubicBezTo>
                  <a:pt x="61" y="49"/>
                  <a:pt x="58" y="46"/>
                  <a:pt x="58" y="43"/>
                </a:cubicBezTo>
                <a:cubicBezTo>
                  <a:pt x="56" y="42"/>
                  <a:pt x="50" y="41"/>
                  <a:pt x="52" y="37"/>
                </a:cubicBezTo>
                <a:cubicBezTo>
                  <a:pt x="54" y="35"/>
                  <a:pt x="59" y="38"/>
                  <a:pt x="60" y="35"/>
                </a:cubicBezTo>
                <a:cubicBezTo>
                  <a:pt x="63" y="29"/>
                  <a:pt x="47" y="27"/>
                  <a:pt x="44" y="25"/>
                </a:cubicBezTo>
                <a:cubicBezTo>
                  <a:pt x="40" y="23"/>
                  <a:pt x="42" y="21"/>
                  <a:pt x="40" y="18"/>
                </a:cubicBezTo>
                <a:cubicBezTo>
                  <a:pt x="39" y="17"/>
                  <a:pt x="37" y="17"/>
                  <a:pt x="36" y="16"/>
                </a:cubicBezTo>
                <a:cubicBezTo>
                  <a:pt x="35" y="15"/>
                  <a:pt x="35" y="13"/>
                  <a:pt x="33" y="12"/>
                </a:cubicBezTo>
                <a:cubicBezTo>
                  <a:pt x="28" y="8"/>
                  <a:pt x="20" y="7"/>
                  <a:pt x="13" y="4"/>
                </a:cubicBezTo>
                <a:cubicBezTo>
                  <a:pt x="9" y="3"/>
                  <a:pt x="4" y="1"/>
                  <a:pt x="0" y="0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5"/>
                  <a:pt x="1" y="55"/>
                  <a:pt x="1" y="55"/>
                </a:cubicBezTo>
                <a:cubicBezTo>
                  <a:pt x="5" y="56"/>
                  <a:pt x="11" y="58"/>
                  <a:pt x="14" y="57"/>
                </a:cubicBezTo>
                <a:cubicBezTo>
                  <a:pt x="21" y="55"/>
                  <a:pt x="20" y="46"/>
                  <a:pt x="25" y="43"/>
                </a:cubicBezTo>
                <a:cubicBezTo>
                  <a:pt x="32" y="40"/>
                  <a:pt x="42" y="47"/>
                  <a:pt x="46" y="51"/>
                </a:cubicBezTo>
                <a:cubicBezTo>
                  <a:pt x="48" y="55"/>
                  <a:pt x="50" y="58"/>
                  <a:pt x="53" y="61"/>
                </a:cubicBezTo>
                <a:cubicBezTo>
                  <a:pt x="56" y="64"/>
                  <a:pt x="60" y="64"/>
                  <a:pt x="64" y="65"/>
                </a:cubicBezTo>
                <a:cubicBezTo>
                  <a:pt x="67" y="65"/>
                  <a:pt x="71" y="64"/>
                  <a:pt x="74" y="66"/>
                </a:cubicBezTo>
                <a:cubicBezTo>
                  <a:pt x="75" y="66"/>
                  <a:pt x="75" y="68"/>
                  <a:pt x="78" y="69"/>
                </a:cubicBezTo>
                <a:cubicBezTo>
                  <a:pt x="79" y="69"/>
                  <a:pt x="82" y="69"/>
                  <a:pt x="84" y="68"/>
                </a:cubicBezTo>
                <a:cubicBezTo>
                  <a:pt x="81" y="63"/>
                  <a:pt x="69" y="62"/>
                  <a:pt x="71" y="54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81" name="Freeform 530"/>
          <p:cNvSpPr>
            <a:spLocks/>
          </p:cNvSpPr>
          <p:nvPr/>
        </p:nvSpPr>
        <p:spPr bwMode="auto">
          <a:xfrm>
            <a:off x="2894625" y="3188384"/>
            <a:ext cx="47819" cy="47819"/>
          </a:xfrm>
          <a:custGeom>
            <a:avLst/>
            <a:gdLst>
              <a:gd name="T0" fmla="*/ 11 w 17"/>
              <a:gd name="T1" fmla="*/ 7 h 17"/>
              <a:gd name="T2" fmla="*/ 11 w 17"/>
              <a:gd name="T3" fmla="*/ 5 h 17"/>
              <a:gd name="T4" fmla="*/ 10 w 17"/>
              <a:gd name="T5" fmla="*/ 3 h 17"/>
              <a:gd name="T6" fmla="*/ 10 w 17"/>
              <a:gd name="T7" fmla="*/ 2 h 17"/>
              <a:gd name="T8" fmla="*/ 9 w 17"/>
              <a:gd name="T9" fmla="*/ 0 h 17"/>
              <a:gd name="T10" fmla="*/ 7 w 17"/>
              <a:gd name="T11" fmla="*/ 0 h 17"/>
              <a:gd name="T12" fmla="*/ 5 w 17"/>
              <a:gd name="T13" fmla="*/ 0 h 17"/>
              <a:gd name="T14" fmla="*/ 0 w 17"/>
              <a:gd name="T15" fmla="*/ 5 h 17"/>
              <a:gd name="T16" fmla="*/ 1 w 17"/>
              <a:gd name="T17" fmla="*/ 6 h 17"/>
              <a:gd name="T18" fmla="*/ 1 w 17"/>
              <a:gd name="T19" fmla="*/ 7 h 17"/>
              <a:gd name="T20" fmla="*/ 2 w 17"/>
              <a:gd name="T21" fmla="*/ 11 h 17"/>
              <a:gd name="T22" fmla="*/ 2 w 17"/>
              <a:gd name="T23" fmla="*/ 14 h 17"/>
              <a:gd name="T24" fmla="*/ 3 w 17"/>
              <a:gd name="T25" fmla="*/ 16 h 17"/>
              <a:gd name="T26" fmla="*/ 5 w 17"/>
              <a:gd name="T27" fmla="*/ 15 h 17"/>
              <a:gd name="T28" fmla="*/ 7 w 17"/>
              <a:gd name="T29" fmla="*/ 15 h 17"/>
              <a:gd name="T30" fmla="*/ 7 w 17"/>
              <a:gd name="T31" fmla="*/ 14 h 17"/>
              <a:gd name="T32" fmla="*/ 8 w 17"/>
              <a:gd name="T33" fmla="*/ 16 h 17"/>
              <a:gd name="T34" fmla="*/ 10 w 17"/>
              <a:gd name="T35" fmla="*/ 16 h 17"/>
              <a:gd name="T36" fmla="*/ 12 w 17"/>
              <a:gd name="T37" fmla="*/ 16 h 17"/>
              <a:gd name="T38" fmla="*/ 13 w 17"/>
              <a:gd name="T39" fmla="*/ 14 h 17"/>
              <a:gd name="T40" fmla="*/ 16 w 17"/>
              <a:gd name="T41" fmla="*/ 15 h 17"/>
              <a:gd name="T42" fmla="*/ 16 w 17"/>
              <a:gd name="T43" fmla="*/ 12 h 17"/>
              <a:gd name="T44" fmla="*/ 11 w 17"/>
              <a:gd name="T45" fmla="*/ 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7" h="17">
                <a:moveTo>
                  <a:pt x="11" y="7"/>
                </a:moveTo>
                <a:cubicBezTo>
                  <a:pt x="11" y="6"/>
                  <a:pt x="11" y="6"/>
                  <a:pt x="11" y="5"/>
                </a:cubicBezTo>
                <a:cubicBezTo>
                  <a:pt x="11" y="4"/>
                  <a:pt x="11" y="4"/>
                  <a:pt x="10" y="3"/>
                </a:cubicBezTo>
                <a:cubicBezTo>
                  <a:pt x="10" y="3"/>
                  <a:pt x="10" y="3"/>
                  <a:pt x="10" y="2"/>
                </a:cubicBezTo>
                <a:cubicBezTo>
                  <a:pt x="9" y="1"/>
                  <a:pt x="10" y="0"/>
                  <a:pt x="9" y="0"/>
                </a:cubicBezTo>
                <a:cubicBezTo>
                  <a:pt x="8" y="0"/>
                  <a:pt x="8" y="0"/>
                  <a:pt x="7" y="0"/>
                </a:cubicBezTo>
                <a:cubicBezTo>
                  <a:pt x="6" y="0"/>
                  <a:pt x="5" y="0"/>
                  <a:pt x="5" y="0"/>
                </a:cubicBezTo>
                <a:cubicBezTo>
                  <a:pt x="3" y="0"/>
                  <a:pt x="0" y="3"/>
                  <a:pt x="0" y="5"/>
                </a:cubicBezTo>
                <a:cubicBezTo>
                  <a:pt x="0" y="5"/>
                  <a:pt x="1" y="6"/>
                  <a:pt x="1" y="6"/>
                </a:cubicBezTo>
                <a:cubicBezTo>
                  <a:pt x="1" y="6"/>
                  <a:pt x="1" y="7"/>
                  <a:pt x="1" y="7"/>
                </a:cubicBezTo>
                <a:cubicBezTo>
                  <a:pt x="2" y="9"/>
                  <a:pt x="1" y="10"/>
                  <a:pt x="2" y="11"/>
                </a:cubicBezTo>
                <a:cubicBezTo>
                  <a:pt x="2" y="12"/>
                  <a:pt x="2" y="13"/>
                  <a:pt x="2" y="14"/>
                </a:cubicBezTo>
                <a:cubicBezTo>
                  <a:pt x="2" y="15"/>
                  <a:pt x="2" y="16"/>
                  <a:pt x="3" y="16"/>
                </a:cubicBezTo>
                <a:cubicBezTo>
                  <a:pt x="4" y="16"/>
                  <a:pt x="5" y="15"/>
                  <a:pt x="5" y="15"/>
                </a:cubicBezTo>
                <a:cubicBezTo>
                  <a:pt x="6" y="15"/>
                  <a:pt x="6" y="15"/>
                  <a:pt x="7" y="15"/>
                </a:cubicBezTo>
                <a:cubicBezTo>
                  <a:pt x="7" y="15"/>
                  <a:pt x="7" y="14"/>
                  <a:pt x="7" y="14"/>
                </a:cubicBezTo>
                <a:cubicBezTo>
                  <a:pt x="8" y="14"/>
                  <a:pt x="8" y="16"/>
                  <a:pt x="8" y="16"/>
                </a:cubicBezTo>
                <a:cubicBezTo>
                  <a:pt x="9" y="17"/>
                  <a:pt x="9" y="16"/>
                  <a:pt x="10" y="16"/>
                </a:cubicBezTo>
                <a:cubicBezTo>
                  <a:pt x="11" y="16"/>
                  <a:pt x="11" y="16"/>
                  <a:pt x="12" y="16"/>
                </a:cubicBezTo>
                <a:cubicBezTo>
                  <a:pt x="14" y="16"/>
                  <a:pt x="13" y="15"/>
                  <a:pt x="13" y="14"/>
                </a:cubicBezTo>
                <a:cubicBezTo>
                  <a:pt x="14" y="13"/>
                  <a:pt x="14" y="15"/>
                  <a:pt x="16" y="15"/>
                </a:cubicBezTo>
                <a:cubicBezTo>
                  <a:pt x="17" y="14"/>
                  <a:pt x="17" y="13"/>
                  <a:pt x="16" y="12"/>
                </a:cubicBezTo>
                <a:cubicBezTo>
                  <a:pt x="16" y="10"/>
                  <a:pt x="13" y="9"/>
                  <a:pt x="11" y="7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82" name="Freeform 531"/>
          <p:cNvSpPr>
            <a:spLocks/>
          </p:cNvSpPr>
          <p:nvPr/>
        </p:nvSpPr>
        <p:spPr bwMode="auto">
          <a:xfrm>
            <a:off x="3746991" y="3588864"/>
            <a:ext cx="82487" cy="45428"/>
          </a:xfrm>
          <a:custGeom>
            <a:avLst/>
            <a:gdLst>
              <a:gd name="T0" fmla="*/ 1 w 29"/>
              <a:gd name="T1" fmla="*/ 12 h 16"/>
              <a:gd name="T2" fmla="*/ 10 w 29"/>
              <a:gd name="T3" fmla="*/ 16 h 16"/>
              <a:gd name="T4" fmla="*/ 13 w 29"/>
              <a:gd name="T5" fmla="*/ 16 h 16"/>
              <a:gd name="T6" fmla="*/ 14 w 29"/>
              <a:gd name="T7" fmla="*/ 15 h 16"/>
              <a:gd name="T8" fmla="*/ 19 w 29"/>
              <a:gd name="T9" fmla="*/ 15 h 16"/>
              <a:gd name="T10" fmla="*/ 24 w 29"/>
              <a:gd name="T11" fmla="*/ 15 h 16"/>
              <a:gd name="T12" fmla="*/ 28 w 29"/>
              <a:gd name="T13" fmla="*/ 14 h 16"/>
              <a:gd name="T14" fmla="*/ 28 w 29"/>
              <a:gd name="T15" fmla="*/ 9 h 16"/>
              <a:gd name="T16" fmla="*/ 26 w 29"/>
              <a:gd name="T17" fmla="*/ 7 h 16"/>
              <a:gd name="T18" fmla="*/ 26 w 29"/>
              <a:gd name="T19" fmla="*/ 5 h 16"/>
              <a:gd name="T20" fmla="*/ 23 w 29"/>
              <a:gd name="T21" fmla="*/ 4 h 16"/>
              <a:gd name="T22" fmla="*/ 20 w 29"/>
              <a:gd name="T23" fmla="*/ 4 h 16"/>
              <a:gd name="T24" fmla="*/ 16 w 29"/>
              <a:gd name="T25" fmla="*/ 3 h 16"/>
              <a:gd name="T26" fmla="*/ 9 w 29"/>
              <a:gd name="T27" fmla="*/ 2 h 16"/>
              <a:gd name="T28" fmla="*/ 7 w 29"/>
              <a:gd name="T29" fmla="*/ 4 h 16"/>
              <a:gd name="T30" fmla="*/ 6 w 29"/>
              <a:gd name="T31" fmla="*/ 6 h 16"/>
              <a:gd name="T32" fmla="*/ 2 w 29"/>
              <a:gd name="T33" fmla="*/ 5 h 16"/>
              <a:gd name="T34" fmla="*/ 1 w 29"/>
              <a:gd name="T35" fmla="*/ 12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9" h="16">
                <a:moveTo>
                  <a:pt x="1" y="12"/>
                </a:moveTo>
                <a:cubicBezTo>
                  <a:pt x="3" y="15"/>
                  <a:pt x="7" y="15"/>
                  <a:pt x="10" y="16"/>
                </a:cubicBezTo>
                <a:cubicBezTo>
                  <a:pt x="11" y="16"/>
                  <a:pt x="11" y="16"/>
                  <a:pt x="13" y="16"/>
                </a:cubicBezTo>
                <a:cubicBezTo>
                  <a:pt x="13" y="16"/>
                  <a:pt x="14" y="15"/>
                  <a:pt x="14" y="15"/>
                </a:cubicBezTo>
                <a:cubicBezTo>
                  <a:pt x="15" y="15"/>
                  <a:pt x="18" y="15"/>
                  <a:pt x="19" y="15"/>
                </a:cubicBezTo>
                <a:cubicBezTo>
                  <a:pt x="21" y="15"/>
                  <a:pt x="22" y="15"/>
                  <a:pt x="24" y="15"/>
                </a:cubicBezTo>
                <a:cubicBezTo>
                  <a:pt x="25" y="15"/>
                  <a:pt x="26" y="16"/>
                  <a:pt x="28" y="14"/>
                </a:cubicBezTo>
                <a:cubicBezTo>
                  <a:pt x="29" y="13"/>
                  <a:pt x="29" y="10"/>
                  <a:pt x="28" y="9"/>
                </a:cubicBezTo>
                <a:cubicBezTo>
                  <a:pt x="26" y="8"/>
                  <a:pt x="26" y="10"/>
                  <a:pt x="26" y="7"/>
                </a:cubicBezTo>
                <a:cubicBezTo>
                  <a:pt x="25" y="6"/>
                  <a:pt x="26" y="6"/>
                  <a:pt x="26" y="5"/>
                </a:cubicBezTo>
                <a:cubicBezTo>
                  <a:pt x="25" y="5"/>
                  <a:pt x="24" y="4"/>
                  <a:pt x="23" y="4"/>
                </a:cubicBezTo>
                <a:cubicBezTo>
                  <a:pt x="22" y="4"/>
                  <a:pt x="22" y="4"/>
                  <a:pt x="20" y="4"/>
                </a:cubicBezTo>
                <a:cubicBezTo>
                  <a:pt x="19" y="4"/>
                  <a:pt x="18" y="3"/>
                  <a:pt x="16" y="3"/>
                </a:cubicBezTo>
                <a:cubicBezTo>
                  <a:pt x="18" y="0"/>
                  <a:pt x="10" y="1"/>
                  <a:pt x="9" y="2"/>
                </a:cubicBezTo>
                <a:cubicBezTo>
                  <a:pt x="8" y="3"/>
                  <a:pt x="7" y="4"/>
                  <a:pt x="7" y="4"/>
                </a:cubicBezTo>
                <a:cubicBezTo>
                  <a:pt x="6" y="5"/>
                  <a:pt x="6" y="6"/>
                  <a:pt x="6" y="6"/>
                </a:cubicBezTo>
                <a:cubicBezTo>
                  <a:pt x="4" y="7"/>
                  <a:pt x="3" y="6"/>
                  <a:pt x="2" y="5"/>
                </a:cubicBezTo>
                <a:cubicBezTo>
                  <a:pt x="2" y="7"/>
                  <a:pt x="0" y="10"/>
                  <a:pt x="1" y="12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83" name="Freeform 532"/>
          <p:cNvSpPr>
            <a:spLocks/>
          </p:cNvSpPr>
          <p:nvPr/>
        </p:nvSpPr>
        <p:spPr bwMode="auto">
          <a:xfrm>
            <a:off x="2894625" y="3188384"/>
            <a:ext cx="47819" cy="47819"/>
          </a:xfrm>
          <a:custGeom>
            <a:avLst/>
            <a:gdLst>
              <a:gd name="T0" fmla="*/ 11 w 17"/>
              <a:gd name="T1" fmla="*/ 7 h 17"/>
              <a:gd name="T2" fmla="*/ 11 w 17"/>
              <a:gd name="T3" fmla="*/ 5 h 17"/>
              <a:gd name="T4" fmla="*/ 10 w 17"/>
              <a:gd name="T5" fmla="*/ 3 h 17"/>
              <a:gd name="T6" fmla="*/ 10 w 17"/>
              <a:gd name="T7" fmla="*/ 2 h 17"/>
              <a:gd name="T8" fmla="*/ 9 w 17"/>
              <a:gd name="T9" fmla="*/ 0 h 17"/>
              <a:gd name="T10" fmla="*/ 7 w 17"/>
              <a:gd name="T11" fmla="*/ 0 h 17"/>
              <a:gd name="T12" fmla="*/ 5 w 17"/>
              <a:gd name="T13" fmla="*/ 0 h 17"/>
              <a:gd name="T14" fmla="*/ 0 w 17"/>
              <a:gd name="T15" fmla="*/ 5 h 17"/>
              <a:gd name="T16" fmla="*/ 1 w 17"/>
              <a:gd name="T17" fmla="*/ 6 h 17"/>
              <a:gd name="T18" fmla="*/ 1 w 17"/>
              <a:gd name="T19" fmla="*/ 7 h 17"/>
              <a:gd name="T20" fmla="*/ 2 w 17"/>
              <a:gd name="T21" fmla="*/ 11 h 17"/>
              <a:gd name="T22" fmla="*/ 2 w 17"/>
              <a:gd name="T23" fmla="*/ 14 h 17"/>
              <a:gd name="T24" fmla="*/ 3 w 17"/>
              <a:gd name="T25" fmla="*/ 16 h 17"/>
              <a:gd name="T26" fmla="*/ 5 w 17"/>
              <a:gd name="T27" fmla="*/ 15 h 17"/>
              <a:gd name="T28" fmla="*/ 7 w 17"/>
              <a:gd name="T29" fmla="*/ 15 h 17"/>
              <a:gd name="T30" fmla="*/ 7 w 17"/>
              <a:gd name="T31" fmla="*/ 14 h 17"/>
              <a:gd name="T32" fmla="*/ 8 w 17"/>
              <a:gd name="T33" fmla="*/ 16 h 17"/>
              <a:gd name="T34" fmla="*/ 10 w 17"/>
              <a:gd name="T35" fmla="*/ 16 h 17"/>
              <a:gd name="T36" fmla="*/ 12 w 17"/>
              <a:gd name="T37" fmla="*/ 16 h 17"/>
              <a:gd name="T38" fmla="*/ 13 w 17"/>
              <a:gd name="T39" fmla="*/ 14 h 17"/>
              <a:gd name="T40" fmla="*/ 16 w 17"/>
              <a:gd name="T41" fmla="*/ 15 h 17"/>
              <a:gd name="T42" fmla="*/ 16 w 17"/>
              <a:gd name="T43" fmla="*/ 12 h 17"/>
              <a:gd name="T44" fmla="*/ 11 w 17"/>
              <a:gd name="T45" fmla="*/ 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7" h="17">
                <a:moveTo>
                  <a:pt x="11" y="7"/>
                </a:moveTo>
                <a:cubicBezTo>
                  <a:pt x="11" y="6"/>
                  <a:pt x="11" y="6"/>
                  <a:pt x="11" y="5"/>
                </a:cubicBezTo>
                <a:cubicBezTo>
                  <a:pt x="11" y="4"/>
                  <a:pt x="11" y="4"/>
                  <a:pt x="10" y="3"/>
                </a:cubicBezTo>
                <a:cubicBezTo>
                  <a:pt x="10" y="3"/>
                  <a:pt x="10" y="3"/>
                  <a:pt x="10" y="2"/>
                </a:cubicBezTo>
                <a:cubicBezTo>
                  <a:pt x="9" y="1"/>
                  <a:pt x="10" y="0"/>
                  <a:pt x="9" y="0"/>
                </a:cubicBezTo>
                <a:cubicBezTo>
                  <a:pt x="8" y="0"/>
                  <a:pt x="8" y="0"/>
                  <a:pt x="7" y="0"/>
                </a:cubicBezTo>
                <a:cubicBezTo>
                  <a:pt x="6" y="0"/>
                  <a:pt x="5" y="0"/>
                  <a:pt x="5" y="0"/>
                </a:cubicBezTo>
                <a:cubicBezTo>
                  <a:pt x="3" y="0"/>
                  <a:pt x="0" y="3"/>
                  <a:pt x="0" y="5"/>
                </a:cubicBezTo>
                <a:cubicBezTo>
                  <a:pt x="0" y="5"/>
                  <a:pt x="1" y="6"/>
                  <a:pt x="1" y="6"/>
                </a:cubicBezTo>
                <a:cubicBezTo>
                  <a:pt x="1" y="6"/>
                  <a:pt x="1" y="7"/>
                  <a:pt x="1" y="7"/>
                </a:cubicBezTo>
                <a:cubicBezTo>
                  <a:pt x="2" y="9"/>
                  <a:pt x="1" y="10"/>
                  <a:pt x="2" y="11"/>
                </a:cubicBezTo>
                <a:cubicBezTo>
                  <a:pt x="2" y="12"/>
                  <a:pt x="2" y="13"/>
                  <a:pt x="2" y="14"/>
                </a:cubicBezTo>
                <a:cubicBezTo>
                  <a:pt x="2" y="15"/>
                  <a:pt x="2" y="16"/>
                  <a:pt x="3" y="16"/>
                </a:cubicBezTo>
                <a:cubicBezTo>
                  <a:pt x="4" y="16"/>
                  <a:pt x="5" y="15"/>
                  <a:pt x="5" y="15"/>
                </a:cubicBezTo>
                <a:cubicBezTo>
                  <a:pt x="6" y="15"/>
                  <a:pt x="6" y="15"/>
                  <a:pt x="7" y="15"/>
                </a:cubicBezTo>
                <a:cubicBezTo>
                  <a:pt x="7" y="15"/>
                  <a:pt x="7" y="14"/>
                  <a:pt x="7" y="14"/>
                </a:cubicBezTo>
                <a:cubicBezTo>
                  <a:pt x="8" y="14"/>
                  <a:pt x="8" y="16"/>
                  <a:pt x="8" y="16"/>
                </a:cubicBezTo>
                <a:cubicBezTo>
                  <a:pt x="9" y="17"/>
                  <a:pt x="9" y="16"/>
                  <a:pt x="10" y="16"/>
                </a:cubicBezTo>
                <a:cubicBezTo>
                  <a:pt x="11" y="16"/>
                  <a:pt x="11" y="16"/>
                  <a:pt x="12" y="16"/>
                </a:cubicBezTo>
                <a:cubicBezTo>
                  <a:pt x="14" y="16"/>
                  <a:pt x="13" y="15"/>
                  <a:pt x="13" y="14"/>
                </a:cubicBezTo>
                <a:cubicBezTo>
                  <a:pt x="14" y="13"/>
                  <a:pt x="14" y="15"/>
                  <a:pt x="16" y="15"/>
                </a:cubicBezTo>
                <a:cubicBezTo>
                  <a:pt x="17" y="14"/>
                  <a:pt x="17" y="13"/>
                  <a:pt x="16" y="12"/>
                </a:cubicBezTo>
                <a:cubicBezTo>
                  <a:pt x="16" y="10"/>
                  <a:pt x="13" y="9"/>
                  <a:pt x="11" y="7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84" name="Freeform 533"/>
          <p:cNvSpPr>
            <a:spLocks/>
          </p:cNvSpPr>
          <p:nvPr/>
        </p:nvSpPr>
        <p:spPr bwMode="auto">
          <a:xfrm>
            <a:off x="3831868" y="3586473"/>
            <a:ext cx="213988" cy="465036"/>
          </a:xfrm>
          <a:custGeom>
            <a:avLst/>
            <a:gdLst>
              <a:gd name="T0" fmla="*/ 71 w 76"/>
              <a:gd name="T1" fmla="*/ 66 h 165"/>
              <a:gd name="T2" fmla="*/ 66 w 76"/>
              <a:gd name="T3" fmla="*/ 64 h 165"/>
              <a:gd name="T4" fmla="*/ 59 w 76"/>
              <a:gd name="T5" fmla="*/ 60 h 165"/>
              <a:gd name="T6" fmla="*/ 60 w 76"/>
              <a:gd name="T7" fmla="*/ 53 h 165"/>
              <a:gd name="T8" fmla="*/ 57 w 76"/>
              <a:gd name="T9" fmla="*/ 50 h 165"/>
              <a:gd name="T10" fmla="*/ 56 w 76"/>
              <a:gd name="T11" fmla="*/ 42 h 165"/>
              <a:gd name="T12" fmla="*/ 45 w 76"/>
              <a:gd name="T13" fmla="*/ 43 h 165"/>
              <a:gd name="T14" fmla="*/ 47 w 76"/>
              <a:gd name="T15" fmla="*/ 35 h 165"/>
              <a:gd name="T16" fmla="*/ 50 w 76"/>
              <a:gd name="T17" fmla="*/ 28 h 165"/>
              <a:gd name="T18" fmla="*/ 54 w 76"/>
              <a:gd name="T19" fmla="*/ 23 h 165"/>
              <a:gd name="T20" fmla="*/ 54 w 76"/>
              <a:gd name="T21" fmla="*/ 9 h 165"/>
              <a:gd name="T22" fmla="*/ 48 w 76"/>
              <a:gd name="T23" fmla="*/ 2 h 165"/>
              <a:gd name="T24" fmla="*/ 43 w 76"/>
              <a:gd name="T25" fmla="*/ 2 h 165"/>
              <a:gd name="T26" fmla="*/ 39 w 76"/>
              <a:gd name="T27" fmla="*/ 9 h 165"/>
              <a:gd name="T28" fmla="*/ 34 w 76"/>
              <a:gd name="T29" fmla="*/ 11 h 165"/>
              <a:gd name="T30" fmla="*/ 24 w 76"/>
              <a:gd name="T31" fmla="*/ 19 h 165"/>
              <a:gd name="T32" fmla="*/ 22 w 76"/>
              <a:gd name="T33" fmla="*/ 32 h 165"/>
              <a:gd name="T34" fmla="*/ 17 w 76"/>
              <a:gd name="T35" fmla="*/ 41 h 165"/>
              <a:gd name="T36" fmla="*/ 10 w 76"/>
              <a:gd name="T37" fmla="*/ 43 h 165"/>
              <a:gd name="T38" fmla="*/ 8 w 76"/>
              <a:gd name="T39" fmla="*/ 58 h 165"/>
              <a:gd name="T40" fmla="*/ 4 w 76"/>
              <a:gd name="T41" fmla="*/ 67 h 165"/>
              <a:gd name="T42" fmla="*/ 0 w 76"/>
              <a:gd name="T43" fmla="*/ 70 h 165"/>
              <a:gd name="T44" fmla="*/ 4 w 76"/>
              <a:gd name="T45" fmla="*/ 74 h 165"/>
              <a:gd name="T46" fmla="*/ 8 w 76"/>
              <a:gd name="T47" fmla="*/ 79 h 165"/>
              <a:gd name="T48" fmla="*/ 17 w 76"/>
              <a:gd name="T49" fmla="*/ 92 h 165"/>
              <a:gd name="T50" fmla="*/ 20 w 76"/>
              <a:gd name="T51" fmla="*/ 102 h 165"/>
              <a:gd name="T52" fmla="*/ 17 w 76"/>
              <a:gd name="T53" fmla="*/ 114 h 165"/>
              <a:gd name="T54" fmla="*/ 24 w 76"/>
              <a:gd name="T55" fmla="*/ 116 h 165"/>
              <a:gd name="T56" fmla="*/ 27 w 76"/>
              <a:gd name="T57" fmla="*/ 117 h 165"/>
              <a:gd name="T58" fmla="*/ 29 w 76"/>
              <a:gd name="T59" fmla="*/ 114 h 165"/>
              <a:gd name="T60" fmla="*/ 33 w 76"/>
              <a:gd name="T61" fmla="*/ 111 h 165"/>
              <a:gd name="T62" fmla="*/ 38 w 76"/>
              <a:gd name="T63" fmla="*/ 111 h 165"/>
              <a:gd name="T64" fmla="*/ 41 w 76"/>
              <a:gd name="T65" fmla="*/ 108 h 165"/>
              <a:gd name="T66" fmla="*/ 47 w 76"/>
              <a:gd name="T67" fmla="*/ 116 h 165"/>
              <a:gd name="T68" fmla="*/ 50 w 76"/>
              <a:gd name="T69" fmla="*/ 135 h 165"/>
              <a:gd name="T70" fmla="*/ 53 w 76"/>
              <a:gd name="T71" fmla="*/ 150 h 165"/>
              <a:gd name="T72" fmla="*/ 55 w 76"/>
              <a:gd name="T73" fmla="*/ 157 h 165"/>
              <a:gd name="T74" fmla="*/ 54 w 76"/>
              <a:gd name="T75" fmla="*/ 163 h 165"/>
              <a:gd name="T76" fmla="*/ 53 w 76"/>
              <a:gd name="T77" fmla="*/ 165 h 165"/>
              <a:gd name="T78" fmla="*/ 60 w 76"/>
              <a:gd name="T79" fmla="*/ 154 h 165"/>
              <a:gd name="T80" fmla="*/ 59 w 76"/>
              <a:gd name="T81" fmla="*/ 141 h 165"/>
              <a:gd name="T82" fmla="*/ 51 w 76"/>
              <a:gd name="T83" fmla="*/ 121 h 165"/>
              <a:gd name="T84" fmla="*/ 55 w 76"/>
              <a:gd name="T85" fmla="*/ 113 h 165"/>
              <a:gd name="T86" fmla="*/ 54 w 76"/>
              <a:gd name="T87" fmla="*/ 108 h 165"/>
              <a:gd name="T88" fmla="*/ 51 w 76"/>
              <a:gd name="T89" fmla="*/ 104 h 165"/>
              <a:gd name="T90" fmla="*/ 46 w 76"/>
              <a:gd name="T91" fmla="*/ 95 h 165"/>
              <a:gd name="T92" fmla="*/ 47 w 76"/>
              <a:gd name="T93" fmla="*/ 91 h 165"/>
              <a:gd name="T94" fmla="*/ 48 w 76"/>
              <a:gd name="T95" fmla="*/ 86 h 165"/>
              <a:gd name="T96" fmla="*/ 49 w 76"/>
              <a:gd name="T97" fmla="*/ 81 h 165"/>
              <a:gd name="T98" fmla="*/ 55 w 76"/>
              <a:gd name="T99" fmla="*/ 81 h 165"/>
              <a:gd name="T100" fmla="*/ 59 w 76"/>
              <a:gd name="T101" fmla="*/ 78 h 165"/>
              <a:gd name="T102" fmla="*/ 61 w 76"/>
              <a:gd name="T103" fmla="*/ 76 h 165"/>
              <a:gd name="T104" fmla="*/ 67 w 76"/>
              <a:gd name="T105" fmla="*/ 74 h 165"/>
              <a:gd name="T106" fmla="*/ 70 w 76"/>
              <a:gd name="T107" fmla="*/ 72 h 165"/>
              <a:gd name="T108" fmla="*/ 76 w 76"/>
              <a:gd name="T109" fmla="*/ 66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6" h="165">
                <a:moveTo>
                  <a:pt x="75" y="64"/>
                </a:moveTo>
                <a:cubicBezTo>
                  <a:pt x="73" y="62"/>
                  <a:pt x="73" y="65"/>
                  <a:pt x="71" y="66"/>
                </a:cubicBezTo>
                <a:cubicBezTo>
                  <a:pt x="70" y="66"/>
                  <a:pt x="68" y="66"/>
                  <a:pt x="67" y="65"/>
                </a:cubicBezTo>
                <a:cubicBezTo>
                  <a:pt x="68" y="64"/>
                  <a:pt x="66" y="64"/>
                  <a:pt x="66" y="64"/>
                </a:cubicBezTo>
                <a:cubicBezTo>
                  <a:pt x="66" y="63"/>
                  <a:pt x="66" y="61"/>
                  <a:pt x="66" y="61"/>
                </a:cubicBezTo>
                <a:cubicBezTo>
                  <a:pt x="65" y="60"/>
                  <a:pt x="60" y="60"/>
                  <a:pt x="59" y="60"/>
                </a:cubicBezTo>
                <a:cubicBezTo>
                  <a:pt x="59" y="58"/>
                  <a:pt x="60" y="58"/>
                  <a:pt x="60" y="56"/>
                </a:cubicBezTo>
                <a:cubicBezTo>
                  <a:pt x="60" y="56"/>
                  <a:pt x="60" y="54"/>
                  <a:pt x="60" y="53"/>
                </a:cubicBezTo>
                <a:cubicBezTo>
                  <a:pt x="61" y="53"/>
                  <a:pt x="62" y="52"/>
                  <a:pt x="62" y="53"/>
                </a:cubicBezTo>
                <a:cubicBezTo>
                  <a:pt x="62" y="50"/>
                  <a:pt x="58" y="51"/>
                  <a:pt x="57" y="50"/>
                </a:cubicBezTo>
                <a:cubicBezTo>
                  <a:pt x="56" y="49"/>
                  <a:pt x="57" y="46"/>
                  <a:pt x="55" y="46"/>
                </a:cubicBezTo>
                <a:cubicBezTo>
                  <a:pt x="56" y="44"/>
                  <a:pt x="53" y="43"/>
                  <a:pt x="56" y="42"/>
                </a:cubicBezTo>
                <a:cubicBezTo>
                  <a:pt x="55" y="41"/>
                  <a:pt x="52" y="41"/>
                  <a:pt x="51" y="42"/>
                </a:cubicBezTo>
                <a:cubicBezTo>
                  <a:pt x="49" y="42"/>
                  <a:pt x="47" y="44"/>
                  <a:pt x="45" y="43"/>
                </a:cubicBezTo>
                <a:cubicBezTo>
                  <a:pt x="45" y="42"/>
                  <a:pt x="47" y="41"/>
                  <a:pt x="46" y="39"/>
                </a:cubicBezTo>
                <a:cubicBezTo>
                  <a:pt x="46" y="38"/>
                  <a:pt x="44" y="35"/>
                  <a:pt x="47" y="35"/>
                </a:cubicBezTo>
                <a:cubicBezTo>
                  <a:pt x="47" y="34"/>
                  <a:pt x="47" y="32"/>
                  <a:pt x="47" y="31"/>
                </a:cubicBezTo>
                <a:cubicBezTo>
                  <a:pt x="49" y="32"/>
                  <a:pt x="50" y="30"/>
                  <a:pt x="50" y="28"/>
                </a:cubicBezTo>
                <a:cubicBezTo>
                  <a:pt x="51" y="28"/>
                  <a:pt x="53" y="27"/>
                  <a:pt x="53" y="26"/>
                </a:cubicBezTo>
                <a:cubicBezTo>
                  <a:pt x="55" y="26"/>
                  <a:pt x="53" y="24"/>
                  <a:pt x="54" y="23"/>
                </a:cubicBezTo>
                <a:cubicBezTo>
                  <a:pt x="56" y="23"/>
                  <a:pt x="55" y="16"/>
                  <a:pt x="55" y="15"/>
                </a:cubicBezTo>
                <a:cubicBezTo>
                  <a:pt x="55" y="13"/>
                  <a:pt x="55" y="11"/>
                  <a:pt x="54" y="9"/>
                </a:cubicBezTo>
                <a:cubicBezTo>
                  <a:pt x="53" y="7"/>
                  <a:pt x="51" y="10"/>
                  <a:pt x="51" y="7"/>
                </a:cubicBezTo>
                <a:cubicBezTo>
                  <a:pt x="50" y="5"/>
                  <a:pt x="50" y="4"/>
                  <a:pt x="48" y="2"/>
                </a:cubicBezTo>
                <a:cubicBezTo>
                  <a:pt x="47" y="1"/>
                  <a:pt x="45" y="0"/>
                  <a:pt x="44" y="2"/>
                </a:cubicBezTo>
                <a:cubicBezTo>
                  <a:pt x="44" y="2"/>
                  <a:pt x="43" y="2"/>
                  <a:pt x="43" y="2"/>
                </a:cubicBezTo>
                <a:cubicBezTo>
                  <a:pt x="43" y="3"/>
                  <a:pt x="43" y="5"/>
                  <a:pt x="43" y="6"/>
                </a:cubicBezTo>
                <a:cubicBezTo>
                  <a:pt x="42" y="7"/>
                  <a:pt x="39" y="8"/>
                  <a:pt x="39" y="9"/>
                </a:cubicBezTo>
                <a:cubicBezTo>
                  <a:pt x="39" y="10"/>
                  <a:pt x="41" y="12"/>
                  <a:pt x="41" y="13"/>
                </a:cubicBezTo>
                <a:cubicBezTo>
                  <a:pt x="38" y="13"/>
                  <a:pt x="37" y="11"/>
                  <a:pt x="34" y="11"/>
                </a:cubicBezTo>
                <a:cubicBezTo>
                  <a:pt x="32" y="12"/>
                  <a:pt x="30" y="15"/>
                  <a:pt x="29" y="16"/>
                </a:cubicBezTo>
                <a:cubicBezTo>
                  <a:pt x="27" y="17"/>
                  <a:pt x="25" y="17"/>
                  <a:pt x="24" y="19"/>
                </a:cubicBezTo>
                <a:cubicBezTo>
                  <a:pt x="23" y="22"/>
                  <a:pt x="25" y="23"/>
                  <a:pt x="24" y="26"/>
                </a:cubicBezTo>
                <a:cubicBezTo>
                  <a:pt x="23" y="27"/>
                  <a:pt x="18" y="32"/>
                  <a:pt x="22" y="32"/>
                </a:cubicBezTo>
                <a:cubicBezTo>
                  <a:pt x="22" y="33"/>
                  <a:pt x="20" y="35"/>
                  <a:pt x="19" y="36"/>
                </a:cubicBezTo>
                <a:cubicBezTo>
                  <a:pt x="19" y="38"/>
                  <a:pt x="18" y="40"/>
                  <a:pt x="17" y="41"/>
                </a:cubicBezTo>
                <a:cubicBezTo>
                  <a:pt x="16" y="43"/>
                  <a:pt x="16" y="43"/>
                  <a:pt x="14" y="43"/>
                </a:cubicBezTo>
                <a:cubicBezTo>
                  <a:pt x="12" y="43"/>
                  <a:pt x="10" y="41"/>
                  <a:pt x="10" y="43"/>
                </a:cubicBezTo>
                <a:cubicBezTo>
                  <a:pt x="12" y="44"/>
                  <a:pt x="11" y="52"/>
                  <a:pt x="8" y="52"/>
                </a:cubicBezTo>
                <a:cubicBezTo>
                  <a:pt x="8" y="54"/>
                  <a:pt x="9" y="56"/>
                  <a:pt x="8" y="58"/>
                </a:cubicBezTo>
                <a:cubicBezTo>
                  <a:pt x="8" y="61"/>
                  <a:pt x="6" y="60"/>
                  <a:pt x="4" y="60"/>
                </a:cubicBezTo>
                <a:cubicBezTo>
                  <a:pt x="3" y="62"/>
                  <a:pt x="4" y="65"/>
                  <a:pt x="4" y="67"/>
                </a:cubicBezTo>
                <a:cubicBezTo>
                  <a:pt x="2" y="66"/>
                  <a:pt x="1" y="65"/>
                  <a:pt x="0" y="68"/>
                </a:cubicBezTo>
                <a:cubicBezTo>
                  <a:pt x="0" y="68"/>
                  <a:pt x="0" y="69"/>
                  <a:pt x="0" y="70"/>
                </a:cubicBezTo>
                <a:cubicBezTo>
                  <a:pt x="0" y="70"/>
                  <a:pt x="0" y="70"/>
                  <a:pt x="0" y="71"/>
                </a:cubicBezTo>
                <a:cubicBezTo>
                  <a:pt x="1" y="72"/>
                  <a:pt x="3" y="72"/>
                  <a:pt x="4" y="74"/>
                </a:cubicBezTo>
                <a:cubicBezTo>
                  <a:pt x="5" y="76"/>
                  <a:pt x="6" y="79"/>
                  <a:pt x="8" y="80"/>
                </a:cubicBezTo>
                <a:cubicBezTo>
                  <a:pt x="8" y="80"/>
                  <a:pt x="8" y="80"/>
                  <a:pt x="8" y="79"/>
                </a:cubicBezTo>
                <a:cubicBezTo>
                  <a:pt x="12" y="79"/>
                  <a:pt x="11" y="82"/>
                  <a:pt x="11" y="84"/>
                </a:cubicBezTo>
                <a:cubicBezTo>
                  <a:pt x="12" y="88"/>
                  <a:pt x="16" y="88"/>
                  <a:pt x="17" y="92"/>
                </a:cubicBezTo>
                <a:cubicBezTo>
                  <a:pt x="18" y="93"/>
                  <a:pt x="17" y="94"/>
                  <a:pt x="17" y="95"/>
                </a:cubicBezTo>
                <a:cubicBezTo>
                  <a:pt x="18" y="98"/>
                  <a:pt x="20" y="99"/>
                  <a:pt x="20" y="102"/>
                </a:cubicBezTo>
                <a:cubicBezTo>
                  <a:pt x="20" y="104"/>
                  <a:pt x="19" y="108"/>
                  <a:pt x="18" y="110"/>
                </a:cubicBezTo>
                <a:cubicBezTo>
                  <a:pt x="18" y="111"/>
                  <a:pt x="17" y="113"/>
                  <a:pt x="17" y="114"/>
                </a:cubicBezTo>
                <a:cubicBezTo>
                  <a:pt x="18" y="115"/>
                  <a:pt x="20" y="115"/>
                  <a:pt x="21" y="115"/>
                </a:cubicBezTo>
                <a:cubicBezTo>
                  <a:pt x="22" y="115"/>
                  <a:pt x="22" y="116"/>
                  <a:pt x="24" y="116"/>
                </a:cubicBezTo>
                <a:cubicBezTo>
                  <a:pt x="24" y="116"/>
                  <a:pt x="24" y="115"/>
                  <a:pt x="25" y="115"/>
                </a:cubicBezTo>
                <a:cubicBezTo>
                  <a:pt x="26" y="116"/>
                  <a:pt x="25" y="117"/>
                  <a:pt x="27" y="117"/>
                </a:cubicBezTo>
                <a:cubicBezTo>
                  <a:pt x="27" y="117"/>
                  <a:pt x="28" y="116"/>
                  <a:pt x="28" y="116"/>
                </a:cubicBezTo>
                <a:cubicBezTo>
                  <a:pt x="29" y="115"/>
                  <a:pt x="29" y="114"/>
                  <a:pt x="29" y="114"/>
                </a:cubicBezTo>
                <a:cubicBezTo>
                  <a:pt x="30" y="113"/>
                  <a:pt x="31" y="114"/>
                  <a:pt x="31" y="113"/>
                </a:cubicBezTo>
                <a:cubicBezTo>
                  <a:pt x="32" y="113"/>
                  <a:pt x="32" y="112"/>
                  <a:pt x="33" y="111"/>
                </a:cubicBezTo>
                <a:cubicBezTo>
                  <a:pt x="33" y="111"/>
                  <a:pt x="34" y="111"/>
                  <a:pt x="35" y="111"/>
                </a:cubicBezTo>
                <a:cubicBezTo>
                  <a:pt x="35" y="109"/>
                  <a:pt x="37" y="109"/>
                  <a:pt x="38" y="111"/>
                </a:cubicBezTo>
                <a:cubicBezTo>
                  <a:pt x="38" y="111"/>
                  <a:pt x="40" y="111"/>
                  <a:pt x="40" y="111"/>
                </a:cubicBezTo>
                <a:cubicBezTo>
                  <a:pt x="41" y="110"/>
                  <a:pt x="40" y="109"/>
                  <a:pt x="41" y="108"/>
                </a:cubicBezTo>
                <a:cubicBezTo>
                  <a:pt x="42" y="105"/>
                  <a:pt x="43" y="110"/>
                  <a:pt x="44" y="111"/>
                </a:cubicBezTo>
                <a:cubicBezTo>
                  <a:pt x="45" y="113"/>
                  <a:pt x="46" y="114"/>
                  <a:pt x="47" y="116"/>
                </a:cubicBezTo>
                <a:cubicBezTo>
                  <a:pt x="48" y="120"/>
                  <a:pt x="48" y="125"/>
                  <a:pt x="49" y="129"/>
                </a:cubicBezTo>
                <a:cubicBezTo>
                  <a:pt x="49" y="131"/>
                  <a:pt x="49" y="133"/>
                  <a:pt x="50" y="135"/>
                </a:cubicBezTo>
                <a:cubicBezTo>
                  <a:pt x="52" y="134"/>
                  <a:pt x="54" y="139"/>
                  <a:pt x="54" y="141"/>
                </a:cubicBezTo>
                <a:cubicBezTo>
                  <a:pt x="54" y="142"/>
                  <a:pt x="52" y="150"/>
                  <a:pt x="53" y="150"/>
                </a:cubicBezTo>
                <a:cubicBezTo>
                  <a:pt x="53" y="150"/>
                  <a:pt x="54" y="150"/>
                  <a:pt x="54" y="150"/>
                </a:cubicBezTo>
                <a:cubicBezTo>
                  <a:pt x="54" y="153"/>
                  <a:pt x="55" y="154"/>
                  <a:pt x="55" y="157"/>
                </a:cubicBezTo>
                <a:cubicBezTo>
                  <a:pt x="54" y="158"/>
                  <a:pt x="53" y="158"/>
                  <a:pt x="53" y="159"/>
                </a:cubicBezTo>
                <a:cubicBezTo>
                  <a:pt x="53" y="160"/>
                  <a:pt x="54" y="161"/>
                  <a:pt x="54" y="163"/>
                </a:cubicBezTo>
                <a:cubicBezTo>
                  <a:pt x="54" y="163"/>
                  <a:pt x="53" y="164"/>
                  <a:pt x="53" y="165"/>
                </a:cubicBezTo>
                <a:cubicBezTo>
                  <a:pt x="53" y="165"/>
                  <a:pt x="53" y="165"/>
                  <a:pt x="53" y="165"/>
                </a:cubicBezTo>
                <a:cubicBezTo>
                  <a:pt x="55" y="164"/>
                  <a:pt x="55" y="163"/>
                  <a:pt x="56" y="161"/>
                </a:cubicBezTo>
                <a:cubicBezTo>
                  <a:pt x="57" y="158"/>
                  <a:pt x="59" y="157"/>
                  <a:pt x="60" y="154"/>
                </a:cubicBezTo>
                <a:cubicBezTo>
                  <a:pt x="62" y="151"/>
                  <a:pt x="62" y="149"/>
                  <a:pt x="61" y="146"/>
                </a:cubicBezTo>
                <a:cubicBezTo>
                  <a:pt x="61" y="144"/>
                  <a:pt x="60" y="143"/>
                  <a:pt x="59" y="141"/>
                </a:cubicBezTo>
                <a:cubicBezTo>
                  <a:pt x="58" y="139"/>
                  <a:pt x="59" y="137"/>
                  <a:pt x="59" y="135"/>
                </a:cubicBezTo>
                <a:cubicBezTo>
                  <a:pt x="57" y="130"/>
                  <a:pt x="50" y="127"/>
                  <a:pt x="51" y="121"/>
                </a:cubicBezTo>
                <a:cubicBezTo>
                  <a:pt x="54" y="121"/>
                  <a:pt x="54" y="118"/>
                  <a:pt x="54" y="116"/>
                </a:cubicBezTo>
                <a:cubicBezTo>
                  <a:pt x="54" y="114"/>
                  <a:pt x="54" y="114"/>
                  <a:pt x="55" y="113"/>
                </a:cubicBezTo>
                <a:cubicBezTo>
                  <a:pt x="56" y="112"/>
                  <a:pt x="57" y="112"/>
                  <a:pt x="57" y="110"/>
                </a:cubicBezTo>
                <a:cubicBezTo>
                  <a:pt x="55" y="111"/>
                  <a:pt x="54" y="109"/>
                  <a:pt x="54" y="108"/>
                </a:cubicBezTo>
                <a:cubicBezTo>
                  <a:pt x="53" y="107"/>
                  <a:pt x="53" y="106"/>
                  <a:pt x="53" y="106"/>
                </a:cubicBezTo>
                <a:cubicBezTo>
                  <a:pt x="53" y="105"/>
                  <a:pt x="51" y="105"/>
                  <a:pt x="51" y="104"/>
                </a:cubicBezTo>
                <a:cubicBezTo>
                  <a:pt x="49" y="103"/>
                  <a:pt x="48" y="101"/>
                  <a:pt x="47" y="100"/>
                </a:cubicBezTo>
                <a:cubicBezTo>
                  <a:pt x="47" y="98"/>
                  <a:pt x="47" y="96"/>
                  <a:pt x="46" y="95"/>
                </a:cubicBezTo>
                <a:cubicBezTo>
                  <a:pt x="46" y="94"/>
                  <a:pt x="43" y="94"/>
                  <a:pt x="44" y="92"/>
                </a:cubicBezTo>
                <a:cubicBezTo>
                  <a:pt x="45" y="91"/>
                  <a:pt x="46" y="92"/>
                  <a:pt x="47" y="91"/>
                </a:cubicBezTo>
                <a:cubicBezTo>
                  <a:pt x="47" y="91"/>
                  <a:pt x="47" y="90"/>
                  <a:pt x="47" y="89"/>
                </a:cubicBezTo>
                <a:cubicBezTo>
                  <a:pt x="47" y="88"/>
                  <a:pt x="47" y="88"/>
                  <a:pt x="48" y="86"/>
                </a:cubicBezTo>
                <a:cubicBezTo>
                  <a:pt x="48" y="85"/>
                  <a:pt x="47" y="84"/>
                  <a:pt x="48" y="83"/>
                </a:cubicBezTo>
                <a:cubicBezTo>
                  <a:pt x="48" y="82"/>
                  <a:pt x="49" y="82"/>
                  <a:pt x="49" y="81"/>
                </a:cubicBezTo>
                <a:cubicBezTo>
                  <a:pt x="50" y="81"/>
                  <a:pt x="52" y="82"/>
                  <a:pt x="53" y="81"/>
                </a:cubicBezTo>
                <a:cubicBezTo>
                  <a:pt x="54" y="81"/>
                  <a:pt x="54" y="81"/>
                  <a:pt x="55" y="81"/>
                </a:cubicBezTo>
                <a:cubicBezTo>
                  <a:pt x="56" y="80"/>
                  <a:pt x="57" y="81"/>
                  <a:pt x="57" y="81"/>
                </a:cubicBezTo>
                <a:cubicBezTo>
                  <a:pt x="59" y="79"/>
                  <a:pt x="57" y="78"/>
                  <a:pt x="59" y="78"/>
                </a:cubicBezTo>
                <a:cubicBezTo>
                  <a:pt x="61" y="78"/>
                  <a:pt x="63" y="79"/>
                  <a:pt x="62" y="76"/>
                </a:cubicBezTo>
                <a:cubicBezTo>
                  <a:pt x="62" y="76"/>
                  <a:pt x="62" y="76"/>
                  <a:pt x="61" y="76"/>
                </a:cubicBezTo>
                <a:cubicBezTo>
                  <a:pt x="63" y="75"/>
                  <a:pt x="65" y="76"/>
                  <a:pt x="66" y="75"/>
                </a:cubicBezTo>
                <a:cubicBezTo>
                  <a:pt x="67" y="75"/>
                  <a:pt x="67" y="75"/>
                  <a:pt x="67" y="74"/>
                </a:cubicBezTo>
                <a:cubicBezTo>
                  <a:pt x="68" y="74"/>
                  <a:pt x="68" y="73"/>
                  <a:pt x="69" y="72"/>
                </a:cubicBezTo>
                <a:cubicBezTo>
                  <a:pt x="69" y="72"/>
                  <a:pt x="70" y="72"/>
                  <a:pt x="70" y="72"/>
                </a:cubicBezTo>
                <a:cubicBezTo>
                  <a:pt x="71" y="71"/>
                  <a:pt x="70" y="70"/>
                  <a:pt x="71" y="70"/>
                </a:cubicBezTo>
                <a:cubicBezTo>
                  <a:pt x="72" y="67"/>
                  <a:pt x="74" y="67"/>
                  <a:pt x="76" y="66"/>
                </a:cubicBezTo>
                <a:cubicBezTo>
                  <a:pt x="76" y="65"/>
                  <a:pt x="75" y="64"/>
                  <a:pt x="75" y="64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85" name="Freeform 534"/>
          <p:cNvSpPr>
            <a:spLocks/>
          </p:cNvSpPr>
          <p:nvPr/>
        </p:nvSpPr>
        <p:spPr bwMode="auto">
          <a:xfrm>
            <a:off x="2894625" y="3188384"/>
            <a:ext cx="47819" cy="47819"/>
          </a:xfrm>
          <a:custGeom>
            <a:avLst/>
            <a:gdLst>
              <a:gd name="T0" fmla="*/ 11 w 17"/>
              <a:gd name="T1" fmla="*/ 7 h 17"/>
              <a:gd name="T2" fmla="*/ 11 w 17"/>
              <a:gd name="T3" fmla="*/ 5 h 17"/>
              <a:gd name="T4" fmla="*/ 10 w 17"/>
              <a:gd name="T5" fmla="*/ 3 h 17"/>
              <a:gd name="T6" fmla="*/ 10 w 17"/>
              <a:gd name="T7" fmla="*/ 2 h 17"/>
              <a:gd name="T8" fmla="*/ 9 w 17"/>
              <a:gd name="T9" fmla="*/ 0 h 17"/>
              <a:gd name="T10" fmla="*/ 7 w 17"/>
              <a:gd name="T11" fmla="*/ 0 h 17"/>
              <a:gd name="T12" fmla="*/ 5 w 17"/>
              <a:gd name="T13" fmla="*/ 0 h 17"/>
              <a:gd name="T14" fmla="*/ 0 w 17"/>
              <a:gd name="T15" fmla="*/ 5 h 17"/>
              <a:gd name="T16" fmla="*/ 1 w 17"/>
              <a:gd name="T17" fmla="*/ 6 h 17"/>
              <a:gd name="T18" fmla="*/ 1 w 17"/>
              <a:gd name="T19" fmla="*/ 7 h 17"/>
              <a:gd name="T20" fmla="*/ 2 w 17"/>
              <a:gd name="T21" fmla="*/ 11 h 17"/>
              <a:gd name="T22" fmla="*/ 2 w 17"/>
              <a:gd name="T23" fmla="*/ 14 h 17"/>
              <a:gd name="T24" fmla="*/ 3 w 17"/>
              <a:gd name="T25" fmla="*/ 16 h 17"/>
              <a:gd name="T26" fmla="*/ 5 w 17"/>
              <a:gd name="T27" fmla="*/ 15 h 17"/>
              <a:gd name="T28" fmla="*/ 7 w 17"/>
              <a:gd name="T29" fmla="*/ 15 h 17"/>
              <a:gd name="T30" fmla="*/ 7 w 17"/>
              <a:gd name="T31" fmla="*/ 14 h 17"/>
              <a:gd name="T32" fmla="*/ 8 w 17"/>
              <a:gd name="T33" fmla="*/ 16 h 17"/>
              <a:gd name="T34" fmla="*/ 10 w 17"/>
              <a:gd name="T35" fmla="*/ 16 h 17"/>
              <a:gd name="T36" fmla="*/ 12 w 17"/>
              <a:gd name="T37" fmla="*/ 16 h 17"/>
              <a:gd name="T38" fmla="*/ 13 w 17"/>
              <a:gd name="T39" fmla="*/ 14 h 17"/>
              <a:gd name="T40" fmla="*/ 16 w 17"/>
              <a:gd name="T41" fmla="*/ 15 h 17"/>
              <a:gd name="T42" fmla="*/ 16 w 17"/>
              <a:gd name="T43" fmla="*/ 12 h 17"/>
              <a:gd name="T44" fmla="*/ 11 w 17"/>
              <a:gd name="T45" fmla="*/ 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7" h="17">
                <a:moveTo>
                  <a:pt x="11" y="7"/>
                </a:moveTo>
                <a:cubicBezTo>
                  <a:pt x="11" y="6"/>
                  <a:pt x="11" y="6"/>
                  <a:pt x="11" y="5"/>
                </a:cubicBezTo>
                <a:cubicBezTo>
                  <a:pt x="11" y="4"/>
                  <a:pt x="11" y="4"/>
                  <a:pt x="10" y="3"/>
                </a:cubicBezTo>
                <a:cubicBezTo>
                  <a:pt x="10" y="3"/>
                  <a:pt x="10" y="3"/>
                  <a:pt x="10" y="2"/>
                </a:cubicBezTo>
                <a:cubicBezTo>
                  <a:pt x="9" y="1"/>
                  <a:pt x="10" y="0"/>
                  <a:pt x="9" y="0"/>
                </a:cubicBezTo>
                <a:cubicBezTo>
                  <a:pt x="8" y="0"/>
                  <a:pt x="8" y="0"/>
                  <a:pt x="7" y="0"/>
                </a:cubicBezTo>
                <a:cubicBezTo>
                  <a:pt x="6" y="0"/>
                  <a:pt x="5" y="0"/>
                  <a:pt x="5" y="0"/>
                </a:cubicBezTo>
                <a:cubicBezTo>
                  <a:pt x="3" y="0"/>
                  <a:pt x="0" y="3"/>
                  <a:pt x="0" y="5"/>
                </a:cubicBezTo>
                <a:cubicBezTo>
                  <a:pt x="0" y="5"/>
                  <a:pt x="1" y="6"/>
                  <a:pt x="1" y="6"/>
                </a:cubicBezTo>
                <a:cubicBezTo>
                  <a:pt x="1" y="6"/>
                  <a:pt x="1" y="7"/>
                  <a:pt x="1" y="7"/>
                </a:cubicBezTo>
                <a:cubicBezTo>
                  <a:pt x="2" y="9"/>
                  <a:pt x="1" y="10"/>
                  <a:pt x="2" y="11"/>
                </a:cubicBezTo>
                <a:cubicBezTo>
                  <a:pt x="2" y="12"/>
                  <a:pt x="2" y="13"/>
                  <a:pt x="2" y="14"/>
                </a:cubicBezTo>
                <a:cubicBezTo>
                  <a:pt x="2" y="15"/>
                  <a:pt x="2" y="16"/>
                  <a:pt x="3" y="16"/>
                </a:cubicBezTo>
                <a:cubicBezTo>
                  <a:pt x="4" y="16"/>
                  <a:pt x="5" y="15"/>
                  <a:pt x="5" y="15"/>
                </a:cubicBezTo>
                <a:cubicBezTo>
                  <a:pt x="6" y="15"/>
                  <a:pt x="6" y="15"/>
                  <a:pt x="7" y="15"/>
                </a:cubicBezTo>
                <a:cubicBezTo>
                  <a:pt x="7" y="15"/>
                  <a:pt x="7" y="14"/>
                  <a:pt x="7" y="14"/>
                </a:cubicBezTo>
                <a:cubicBezTo>
                  <a:pt x="8" y="14"/>
                  <a:pt x="8" y="16"/>
                  <a:pt x="8" y="16"/>
                </a:cubicBezTo>
                <a:cubicBezTo>
                  <a:pt x="9" y="17"/>
                  <a:pt x="9" y="16"/>
                  <a:pt x="10" y="16"/>
                </a:cubicBezTo>
                <a:cubicBezTo>
                  <a:pt x="11" y="16"/>
                  <a:pt x="11" y="16"/>
                  <a:pt x="12" y="16"/>
                </a:cubicBezTo>
                <a:cubicBezTo>
                  <a:pt x="14" y="16"/>
                  <a:pt x="13" y="15"/>
                  <a:pt x="13" y="14"/>
                </a:cubicBezTo>
                <a:cubicBezTo>
                  <a:pt x="14" y="13"/>
                  <a:pt x="14" y="15"/>
                  <a:pt x="16" y="15"/>
                </a:cubicBezTo>
                <a:cubicBezTo>
                  <a:pt x="17" y="14"/>
                  <a:pt x="17" y="13"/>
                  <a:pt x="16" y="12"/>
                </a:cubicBezTo>
                <a:cubicBezTo>
                  <a:pt x="16" y="10"/>
                  <a:pt x="13" y="9"/>
                  <a:pt x="11" y="7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86" name="Freeform 535"/>
          <p:cNvSpPr>
            <a:spLocks/>
          </p:cNvSpPr>
          <p:nvPr/>
        </p:nvSpPr>
        <p:spPr bwMode="auto">
          <a:xfrm>
            <a:off x="3730253" y="3640269"/>
            <a:ext cx="115960" cy="143456"/>
          </a:xfrm>
          <a:custGeom>
            <a:avLst/>
            <a:gdLst>
              <a:gd name="T0" fmla="*/ 37 w 41"/>
              <a:gd name="T1" fmla="*/ 27 h 51"/>
              <a:gd name="T2" fmla="*/ 34 w 41"/>
              <a:gd name="T3" fmla="*/ 26 h 51"/>
              <a:gd name="T4" fmla="*/ 32 w 41"/>
              <a:gd name="T5" fmla="*/ 33 h 51"/>
              <a:gd name="T6" fmla="*/ 29 w 41"/>
              <a:gd name="T7" fmla="*/ 23 h 51"/>
              <a:gd name="T8" fmla="*/ 35 w 41"/>
              <a:gd name="T9" fmla="*/ 21 h 51"/>
              <a:gd name="T10" fmla="*/ 37 w 41"/>
              <a:gd name="T11" fmla="*/ 16 h 51"/>
              <a:gd name="T12" fmla="*/ 39 w 41"/>
              <a:gd name="T13" fmla="*/ 16 h 51"/>
              <a:gd name="T14" fmla="*/ 17 w 41"/>
              <a:gd name="T15" fmla="*/ 11 h 51"/>
              <a:gd name="T16" fmla="*/ 16 w 41"/>
              <a:gd name="T17" fmla="*/ 7 h 51"/>
              <a:gd name="T18" fmla="*/ 15 w 41"/>
              <a:gd name="T19" fmla="*/ 5 h 51"/>
              <a:gd name="T20" fmla="*/ 13 w 41"/>
              <a:gd name="T21" fmla="*/ 5 h 51"/>
              <a:gd name="T22" fmla="*/ 9 w 41"/>
              <a:gd name="T23" fmla="*/ 2 h 51"/>
              <a:gd name="T24" fmla="*/ 7 w 41"/>
              <a:gd name="T25" fmla="*/ 2 h 51"/>
              <a:gd name="T26" fmla="*/ 5 w 41"/>
              <a:gd name="T27" fmla="*/ 0 h 51"/>
              <a:gd name="T28" fmla="*/ 3 w 41"/>
              <a:gd name="T29" fmla="*/ 7 h 51"/>
              <a:gd name="T30" fmla="*/ 7 w 41"/>
              <a:gd name="T31" fmla="*/ 10 h 51"/>
              <a:gd name="T32" fmla="*/ 4 w 41"/>
              <a:gd name="T33" fmla="*/ 14 h 51"/>
              <a:gd name="T34" fmla="*/ 2 w 41"/>
              <a:gd name="T35" fmla="*/ 18 h 51"/>
              <a:gd name="T36" fmla="*/ 6 w 41"/>
              <a:gd name="T37" fmla="*/ 20 h 51"/>
              <a:gd name="T38" fmla="*/ 6 w 41"/>
              <a:gd name="T39" fmla="*/ 24 h 51"/>
              <a:gd name="T40" fmla="*/ 7 w 41"/>
              <a:gd name="T41" fmla="*/ 26 h 51"/>
              <a:gd name="T42" fmla="*/ 7 w 41"/>
              <a:gd name="T43" fmla="*/ 29 h 51"/>
              <a:gd name="T44" fmla="*/ 8 w 41"/>
              <a:gd name="T45" fmla="*/ 31 h 51"/>
              <a:gd name="T46" fmla="*/ 8 w 41"/>
              <a:gd name="T47" fmla="*/ 33 h 51"/>
              <a:gd name="T48" fmla="*/ 9 w 41"/>
              <a:gd name="T49" fmla="*/ 38 h 51"/>
              <a:gd name="T50" fmla="*/ 9 w 41"/>
              <a:gd name="T51" fmla="*/ 42 h 51"/>
              <a:gd name="T52" fmla="*/ 10 w 41"/>
              <a:gd name="T53" fmla="*/ 44 h 51"/>
              <a:gd name="T54" fmla="*/ 17 w 41"/>
              <a:gd name="T55" fmla="*/ 43 h 51"/>
              <a:gd name="T56" fmla="*/ 20 w 41"/>
              <a:gd name="T57" fmla="*/ 43 h 51"/>
              <a:gd name="T58" fmla="*/ 23 w 41"/>
              <a:gd name="T59" fmla="*/ 42 h 51"/>
              <a:gd name="T60" fmla="*/ 26 w 41"/>
              <a:gd name="T61" fmla="*/ 39 h 51"/>
              <a:gd name="T62" fmla="*/ 33 w 41"/>
              <a:gd name="T63" fmla="*/ 42 h 51"/>
              <a:gd name="T64" fmla="*/ 34 w 41"/>
              <a:gd name="T65" fmla="*/ 47 h 51"/>
              <a:gd name="T66" fmla="*/ 36 w 41"/>
              <a:gd name="T67" fmla="*/ 51 h 51"/>
              <a:gd name="T68" fmla="*/ 36 w 41"/>
              <a:gd name="T69" fmla="*/ 49 h 51"/>
              <a:gd name="T70" fmla="*/ 40 w 41"/>
              <a:gd name="T71" fmla="*/ 48 h 51"/>
              <a:gd name="T72" fmla="*/ 40 w 41"/>
              <a:gd name="T73" fmla="*/ 41 h 51"/>
              <a:gd name="T74" fmla="*/ 40 w 41"/>
              <a:gd name="T75" fmla="*/ 41 h 51"/>
              <a:gd name="T76" fmla="*/ 38 w 41"/>
              <a:gd name="T77" fmla="*/ 31 h 51"/>
              <a:gd name="T78" fmla="*/ 37 w 41"/>
              <a:gd name="T79" fmla="*/ 27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1" h="51">
                <a:moveTo>
                  <a:pt x="37" y="27"/>
                </a:moveTo>
                <a:cubicBezTo>
                  <a:pt x="37" y="27"/>
                  <a:pt x="33" y="26"/>
                  <a:pt x="34" y="26"/>
                </a:cubicBezTo>
                <a:cubicBezTo>
                  <a:pt x="31" y="26"/>
                  <a:pt x="33" y="31"/>
                  <a:pt x="32" y="33"/>
                </a:cubicBezTo>
                <a:cubicBezTo>
                  <a:pt x="28" y="33"/>
                  <a:pt x="27" y="26"/>
                  <a:pt x="29" y="23"/>
                </a:cubicBezTo>
                <a:cubicBezTo>
                  <a:pt x="30" y="22"/>
                  <a:pt x="33" y="22"/>
                  <a:pt x="35" y="21"/>
                </a:cubicBezTo>
                <a:cubicBezTo>
                  <a:pt x="36" y="20"/>
                  <a:pt x="36" y="17"/>
                  <a:pt x="37" y="16"/>
                </a:cubicBezTo>
                <a:cubicBezTo>
                  <a:pt x="37" y="16"/>
                  <a:pt x="38" y="16"/>
                  <a:pt x="39" y="16"/>
                </a:cubicBezTo>
                <a:cubicBezTo>
                  <a:pt x="41" y="11"/>
                  <a:pt x="20" y="14"/>
                  <a:pt x="17" y="11"/>
                </a:cubicBezTo>
                <a:cubicBezTo>
                  <a:pt x="16" y="10"/>
                  <a:pt x="17" y="8"/>
                  <a:pt x="16" y="7"/>
                </a:cubicBezTo>
                <a:cubicBezTo>
                  <a:pt x="16" y="7"/>
                  <a:pt x="16" y="5"/>
                  <a:pt x="15" y="5"/>
                </a:cubicBezTo>
                <a:cubicBezTo>
                  <a:pt x="14" y="4"/>
                  <a:pt x="14" y="5"/>
                  <a:pt x="13" y="5"/>
                </a:cubicBezTo>
                <a:cubicBezTo>
                  <a:pt x="12" y="4"/>
                  <a:pt x="11" y="3"/>
                  <a:pt x="9" y="2"/>
                </a:cubicBezTo>
                <a:cubicBezTo>
                  <a:pt x="9" y="2"/>
                  <a:pt x="8" y="2"/>
                  <a:pt x="7" y="2"/>
                </a:cubicBezTo>
                <a:cubicBezTo>
                  <a:pt x="6" y="1"/>
                  <a:pt x="6" y="0"/>
                  <a:pt x="5" y="0"/>
                </a:cubicBezTo>
                <a:cubicBezTo>
                  <a:pt x="5" y="4"/>
                  <a:pt x="0" y="3"/>
                  <a:pt x="3" y="7"/>
                </a:cubicBezTo>
                <a:cubicBezTo>
                  <a:pt x="4" y="8"/>
                  <a:pt x="7" y="9"/>
                  <a:pt x="7" y="10"/>
                </a:cubicBezTo>
                <a:cubicBezTo>
                  <a:pt x="7" y="12"/>
                  <a:pt x="5" y="13"/>
                  <a:pt x="4" y="14"/>
                </a:cubicBezTo>
                <a:cubicBezTo>
                  <a:pt x="3" y="15"/>
                  <a:pt x="1" y="16"/>
                  <a:pt x="2" y="18"/>
                </a:cubicBezTo>
                <a:cubicBezTo>
                  <a:pt x="3" y="20"/>
                  <a:pt x="5" y="19"/>
                  <a:pt x="6" y="20"/>
                </a:cubicBezTo>
                <a:cubicBezTo>
                  <a:pt x="7" y="21"/>
                  <a:pt x="6" y="23"/>
                  <a:pt x="6" y="24"/>
                </a:cubicBezTo>
                <a:cubicBezTo>
                  <a:pt x="6" y="25"/>
                  <a:pt x="7" y="26"/>
                  <a:pt x="7" y="26"/>
                </a:cubicBezTo>
                <a:cubicBezTo>
                  <a:pt x="7" y="27"/>
                  <a:pt x="6" y="28"/>
                  <a:pt x="7" y="29"/>
                </a:cubicBezTo>
                <a:cubicBezTo>
                  <a:pt x="7" y="30"/>
                  <a:pt x="8" y="30"/>
                  <a:pt x="8" y="31"/>
                </a:cubicBezTo>
                <a:cubicBezTo>
                  <a:pt x="8" y="31"/>
                  <a:pt x="8" y="32"/>
                  <a:pt x="8" y="33"/>
                </a:cubicBezTo>
                <a:cubicBezTo>
                  <a:pt x="8" y="35"/>
                  <a:pt x="9" y="36"/>
                  <a:pt x="9" y="38"/>
                </a:cubicBezTo>
                <a:cubicBezTo>
                  <a:pt x="9" y="39"/>
                  <a:pt x="9" y="41"/>
                  <a:pt x="9" y="42"/>
                </a:cubicBezTo>
                <a:cubicBezTo>
                  <a:pt x="10" y="43"/>
                  <a:pt x="10" y="44"/>
                  <a:pt x="10" y="44"/>
                </a:cubicBezTo>
                <a:cubicBezTo>
                  <a:pt x="13" y="43"/>
                  <a:pt x="15" y="43"/>
                  <a:pt x="17" y="43"/>
                </a:cubicBezTo>
                <a:cubicBezTo>
                  <a:pt x="18" y="43"/>
                  <a:pt x="19" y="43"/>
                  <a:pt x="20" y="43"/>
                </a:cubicBezTo>
                <a:cubicBezTo>
                  <a:pt x="21" y="43"/>
                  <a:pt x="22" y="42"/>
                  <a:pt x="23" y="42"/>
                </a:cubicBezTo>
                <a:cubicBezTo>
                  <a:pt x="27" y="41"/>
                  <a:pt x="25" y="43"/>
                  <a:pt x="26" y="39"/>
                </a:cubicBezTo>
                <a:cubicBezTo>
                  <a:pt x="28" y="33"/>
                  <a:pt x="32" y="37"/>
                  <a:pt x="33" y="42"/>
                </a:cubicBezTo>
                <a:cubicBezTo>
                  <a:pt x="33" y="43"/>
                  <a:pt x="33" y="45"/>
                  <a:pt x="34" y="47"/>
                </a:cubicBezTo>
                <a:cubicBezTo>
                  <a:pt x="34" y="48"/>
                  <a:pt x="35" y="50"/>
                  <a:pt x="36" y="51"/>
                </a:cubicBezTo>
                <a:cubicBezTo>
                  <a:pt x="36" y="50"/>
                  <a:pt x="36" y="49"/>
                  <a:pt x="36" y="49"/>
                </a:cubicBezTo>
                <a:cubicBezTo>
                  <a:pt x="37" y="46"/>
                  <a:pt x="38" y="47"/>
                  <a:pt x="40" y="48"/>
                </a:cubicBezTo>
                <a:cubicBezTo>
                  <a:pt x="40" y="46"/>
                  <a:pt x="39" y="43"/>
                  <a:pt x="40" y="41"/>
                </a:cubicBezTo>
                <a:cubicBezTo>
                  <a:pt x="40" y="41"/>
                  <a:pt x="40" y="41"/>
                  <a:pt x="40" y="41"/>
                </a:cubicBezTo>
                <a:cubicBezTo>
                  <a:pt x="39" y="38"/>
                  <a:pt x="38" y="34"/>
                  <a:pt x="38" y="31"/>
                </a:cubicBezTo>
                <a:cubicBezTo>
                  <a:pt x="37" y="30"/>
                  <a:pt x="37" y="27"/>
                  <a:pt x="37" y="27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87" name="Freeform 536"/>
          <p:cNvSpPr>
            <a:spLocks/>
          </p:cNvSpPr>
          <p:nvPr/>
        </p:nvSpPr>
        <p:spPr bwMode="auto">
          <a:xfrm>
            <a:off x="2894625" y="3188384"/>
            <a:ext cx="47819" cy="47819"/>
          </a:xfrm>
          <a:custGeom>
            <a:avLst/>
            <a:gdLst>
              <a:gd name="T0" fmla="*/ 11 w 17"/>
              <a:gd name="T1" fmla="*/ 7 h 17"/>
              <a:gd name="T2" fmla="*/ 11 w 17"/>
              <a:gd name="T3" fmla="*/ 5 h 17"/>
              <a:gd name="T4" fmla="*/ 10 w 17"/>
              <a:gd name="T5" fmla="*/ 3 h 17"/>
              <a:gd name="T6" fmla="*/ 10 w 17"/>
              <a:gd name="T7" fmla="*/ 2 h 17"/>
              <a:gd name="T8" fmla="*/ 9 w 17"/>
              <a:gd name="T9" fmla="*/ 0 h 17"/>
              <a:gd name="T10" fmla="*/ 7 w 17"/>
              <a:gd name="T11" fmla="*/ 0 h 17"/>
              <a:gd name="T12" fmla="*/ 5 w 17"/>
              <a:gd name="T13" fmla="*/ 0 h 17"/>
              <a:gd name="T14" fmla="*/ 0 w 17"/>
              <a:gd name="T15" fmla="*/ 5 h 17"/>
              <a:gd name="T16" fmla="*/ 1 w 17"/>
              <a:gd name="T17" fmla="*/ 6 h 17"/>
              <a:gd name="T18" fmla="*/ 1 w 17"/>
              <a:gd name="T19" fmla="*/ 7 h 17"/>
              <a:gd name="T20" fmla="*/ 2 w 17"/>
              <a:gd name="T21" fmla="*/ 11 h 17"/>
              <a:gd name="T22" fmla="*/ 2 w 17"/>
              <a:gd name="T23" fmla="*/ 14 h 17"/>
              <a:gd name="T24" fmla="*/ 3 w 17"/>
              <a:gd name="T25" fmla="*/ 16 h 17"/>
              <a:gd name="T26" fmla="*/ 5 w 17"/>
              <a:gd name="T27" fmla="*/ 15 h 17"/>
              <a:gd name="T28" fmla="*/ 7 w 17"/>
              <a:gd name="T29" fmla="*/ 15 h 17"/>
              <a:gd name="T30" fmla="*/ 7 w 17"/>
              <a:gd name="T31" fmla="*/ 14 h 17"/>
              <a:gd name="T32" fmla="*/ 8 w 17"/>
              <a:gd name="T33" fmla="*/ 16 h 17"/>
              <a:gd name="T34" fmla="*/ 10 w 17"/>
              <a:gd name="T35" fmla="*/ 16 h 17"/>
              <a:gd name="T36" fmla="*/ 12 w 17"/>
              <a:gd name="T37" fmla="*/ 16 h 17"/>
              <a:gd name="T38" fmla="*/ 13 w 17"/>
              <a:gd name="T39" fmla="*/ 14 h 17"/>
              <a:gd name="T40" fmla="*/ 16 w 17"/>
              <a:gd name="T41" fmla="*/ 15 h 17"/>
              <a:gd name="T42" fmla="*/ 16 w 17"/>
              <a:gd name="T43" fmla="*/ 12 h 17"/>
              <a:gd name="T44" fmla="*/ 11 w 17"/>
              <a:gd name="T45" fmla="*/ 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7" h="17">
                <a:moveTo>
                  <a:pt x="11" y="7"/>
                </a:moveTo>
                <a:cubicBezTo>
                  <a:pt x="11" y="6"/>
                  <a:pt x="11" y="6"/>
                  <a:pt x="11" y="5"/>
                </a:cubicBezTo>
                <a:cubicBezTo>
                  <a:pt x="11" y="4"/>
                  <a:pt x="11" y="4"/>
                  <a:pt x="10" y="3"/>
                </a:cubicBezTo>
                <a:cubicBezTo>
                  <a:pt x="10" y="3"/>
                  <a:pt x="10" y="3"/>
                  <a:pt x="10" y="2"/>
                </a:cubicBezTo>
                <a:cubicBezTo>
                  <a:pt x="9" y="1"/>
                  <a:pt x="10" y="0"/>
                  <a:pt x="9" y="0"/>
                </a:cubicBezTo>
                <a:cubicBezTo>
                  <a:pt x="8" y="0"/>
                  <a:pt x="8" y="0"/>
                  <a:pt x="7" y="0"/>
                </a:cubicBezTo>
                <a:cubicBezTo>
                  <a:pt x="6" y="0"/>
                  <a:pt x="5" y="0"/>
                  <a:pt x="5" y="0"/>
                </a:cubicBezTo>
                <a:cubicBezTo>
                  <a:pt x="3" y="0"/>
                  <a:pt x="0" y="3"/>
                  <a:pt x="0" y="5"/>
                </a:cubicBezTo>
                <a:cubicBezTo>
                  <a:pt x="0" y="5"/>
                  <a:pt x="1" y="6"/>
                  <a:pt x="1" y="6"/>
                </a:cubicBezTo>
                <a:cubicBezTo>
                  <a:pt x="1" y="6"/>
                  <a:pt x="1" y="7"/>
                  <a:pt x="1" y="7"/>
                </a:cubicBezTo>
                <a:cubicBezTo>
                  <a:pt x="2" y="9"/>
                  <a:pt x="1" y="10"/>
                  <a:pt x="2" y="11"/>
                </a:cubicBezTo>
                <a:cubicBezTo>
                  <a:pt x="2" y="12"/>
                  <a:pt x="2" y="13"/>
                  <a:pt x="2" y="14"/>
                </a:cubicBezTo>
                <a:cubicBezTo>
                  <a:pt x="2" y="15"/>
                  <a:pt x="2" y="16"/>
                  <a:pt x="3" y="16"/>
                </a:cubicBezTo>
                <a:cubicBezTo>
                  <a:pt x="4" y="16"/>
                  <a:pt x="5" y="15"/>
                  <a:pt x="5" y="15"/>
                </a:cubicBezTo>
                <a:cubicBezTo>
                  <a:pt x="6" y="15"/>
                  <a:pt x="6" y="15"/>
                  <a:pt x="7" y="15"/>
                </a:cubicBezTo>
                <a:cubicBezTo>
                  <a:pt x="7" y="15"/>
                  <a:pt x="7" y="14"/>
                  <a:pt x="7" y="14"/>
                </a:cubicBezTo>
                <a:cubicBezTo>
                  <a:pt x="8" y="14"/>
                  <a:pt x="8" y="16"/>
                  <a:pt x="8" y="16"/>
                </a:cubicBezTo>
                <a:cubicBezTo>
                  <a:pt x="9" y="17"/>
                  <a:pt x="9" y="16"/>
                  <a:pt x="10" y="16"/>
                </a:cubicBezTo>
                <a:cubicBezTo>
                  <a:pt x="11" y="16"/>
                  <a:pt x="11" y="16"/>
                  <a:pt x="12" y="16"/>
                </a:cubicBezTo>
                <a:cubicBezTo>
                  <a:pt x="14" y="16"/>
                  <a:pt x="13" y="15"/>
                  <a:pt x="13" y="14"/>
                </a:cubicBezTo>
                <a:cubicBezTo>
                  <a:pt x="14" y="13"/>
                  <a:pt x="14" y="15"/>
                  <a:pt x="16" y="15"/>
                </a:cubicBezTo>
                <a:cubicBezTo>
                  <a:pt x="17" y="14"/>
                  <a:pt x="17" y="13"/>
                  <a:pt x="16" y="12"/>
                </a:cubicBezTo>
                <a:cubicBezTo>
                  <a:pt x="16" y="10"/>
                  <a:pt x="13" y="9"/>
                  <a:pt x="11" y="7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88" name="Freeform 537"/>
          <p:cNvSpPr>
            <a:spLocks/>
          </p:cNvSpPr>
          <p:nvPr/>
        </p:nvSpPr>
        <p:spPr bwMode="auto">
          <a:xfrm>
            <a:off x="3541371" y="3535069"/>
            <a:ext cx="199643" cy="113569"/>
          </a:xfrm>
          <a:custGeom>
            <a:avLst/>
            <a:gdLst>
              <a:gd name="T0" fmla="*/ 3 w 71"/>
              <a:gd name="T1" fmla="*/ 5 h 40"/>
              <a:gd name="T2" fmla="*/ 2 w 71"/>
              <a:gd name="T3" fmla="*/ 11 h 40"/>
              <a:gd name="T4" fmla="*/ 4 w 71"/>
              <a:gd name="T5" fmla="*/ 16 h 40"/>
              <a:gd name="T6" fmla="*/ 10 w 71"/>
              <a:gd name="T7" fmla="*/ 20 h 40"/>
              <a:gd name="T8" fmla="*/ 16 w 71"/>
              <a:gd name="T9" fmla="*/ 24 h 40"/>
              <a:gd name="T10" fmla="*/ 23 w 71"/>
              <a:gd name="T11" fmla="*/ 26 h 40"/>
              <a:gd name="T12" fmla="*/ 29 w 71"/>
              <a:gd name="T13" fmla="*/ 29 h 40"/>
              <a:gd name="T14" fmla="*/ 34 w 71"/>
              <a:gd name="T15" fmla="*/ 28 h 40"/>
              <a:gd name="T16" fmla="*/ 39 w 71"/>
              <a:gd name="T17" fmla="*/ 32 h 40"/>
              <a:gd name="T18" fmla="*/ 45 w 71"/>
              <a:gd name="T19" fmla="*/ 34 h 40"/>
              <a:gd name="T20" fmla="*/ 47 w 71"/>
              <a:gd name="T21" fmla="*/ 34 h 40"/>
              <a:gd name="T22" fmla="*/ 49 w 71"/>
              <a:gd name="T23" fmla="*/ 36 h 40"/>
              <a:gd name="T24" fmla="*/ 60 w 71"/>
              <a:gd name="T25" fmla="*/ 36 h 40"/>
              <a:gd name="T26" fmla="*/ 69 w 71"/>
              <a:gd name="T27" fmla="*/ 33 h 40"/>
              <a:gd name="T28" fmla="*/ 68 w 71"/>
              <a:gd name="T29" fmla="*/ 29 h 40"/>
              <a:gd name="T30" fmla="*/ 69 w 71"/>
              <a:gd name="T31" fmla="*/ 24 h 40"/>
              <a:gd name="T32" fmla="*/ 65 w 71"/>
              <a:gd name="T33" fmla="*/ 25 h 40"/>
              <a:gd name="T34" fmla="*/ 61 w 71"/>
              <a:gd name="T35" fmla="*/ 24 h 40"/>
              <a:gd name="T36" fmla="*/ 59 w 71"/>
              <a:gd name="T37" fmla="*/ 24 h 40"/>
              <a:gd name="T38" fmla="*/ 57 w 71"/>
              <a:gd name="T39" fmla="*/ 23 h 40"/>
              <a:gd name="T40" fmla="*/ 56 w 71"/>
              <a:gd name="T41" fmla="*/ 22 h 40"/>
              <a:gd name="T42" fmla="*/ 53 w 71"/>
              <a:gd name="T43" fmla="*/ 22 h 40"/>
              <a:gd name="T44" fmla="*/ 49 w 71"/>
              <a:gd name="T45" fmla="*/ 21 h 40"/>
              <a:gd name="T46" fmla="*/ 43 w 71"/>
              <a:gd name="T47" fmla="*/ 19 h 40"/>
              <a:gd name="T48" fmla="*/ 43 w 71"/>
              <a:gd name="T49" fmla="*/ 17 h 40"/>
              <a:gd name="T50" fmla="*/ 41 w 71"/>
              <a:gd name="T51" fmla="*/ 17 h 40"/>
              <a:gd name="T52" fmla="*/ 36 w 71"/>
              <a:gd name="T53" fmla="*/ 14 h 40"/>
              <a:gd name="T54" fmla="*/ 34 w 71"/>
              <a:gd name="T55" fmla="*/ 11 h 40"/>
              <a:gd name="T56" fmla="*/ 30 w 71"/>
              <a:gd name="T57" fmla="*/ 11 h 40"/>
              <a:gd name="T58" fmla="*/ 28 w 71"/>
              <a:gd name="T59" fmla="*/ 9 h 40"/>
              <a:gd name="T60" fmla="*/ 25 w 71"/>
              <a:gd name="T61" fmla="*/ 7 h 40"/>
              <a:gd name="T62" fmla="*/ 22 w 71"/>
              <a:gd name="T63" fmla="*/ 5 h 40"/>
              <a:gd name="T64" fmla="*/ 19 w 71"/>
              <a:gd name="T65" fmla="*/ 3 h 40"/>
              <a:gd name="T66" fmla="*/ 17 w 71"/>
              <a:gd name="T67" fmla="*/ 0 h 40"/>
              <a:gd name="T68" fmla="*/ 12 w 71"/>
              <a:gd name="T69" fmla="*/ 0 h 40"/>
              <a:gd name="T70" fmla="*/ 10 w 71"/>
              <a:gd name="T71" fmla="*/ 3 h 40"/>
              <a:gd name="T72" fmla="*/ 9 w 71"/>
              <a:gd name="T73" fmla="*/ 1 h 40"/>
              <a:gd name="T74" fmla="*/ 3 w 71"/>
              <a:gd name="T75" fmla="*/ 5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1" h="40">
                <a:moveTo>
                  <a:pt x="3" y="5"/>
                </a:moveTo>
                <a:cubicBezTo>
                  <a:pt x="2" y="7"/>
                  <a:pt x="3" y="10"/>
                  <a:pt x="2" y="11"/>
                </a:cubicBezTo>
                <a:cubicBezTo>
                  <a:pt x="1" y="15"/>
                  <a:pt x="0" y="14"/>
                  <a:pt x="4" y="16"/>
                </a:cubicBezTo>
                <a:cubicBezTo>
                  <a:pt x="5" y="18"/>
                  <a:pt x="8" y="18"/>
                  <a:pt x="10" y="20"/>
                </a:cubicBezTo>
                <a:cubicBezTo>
                  <a:pt x="12" y="21"/>
                  <a:pt x="14" y="23"/>
                  <a:pt x="16" y="24"/>
                </a:cubicBezTo>
                <a:cubicBezTo>
                  <a:pt x="18" y="24"/>
                  <a:pt x="21" y="25"/>
                  <a:pt x="23" y="26"/>
                </a:cubicBezTo>
                <a:cubicBezTo>
                  <a:pt x="25" y="27"/>
                  <a:pt x="26" y="29"/>
                  <a:pt x="29" y="29"/>
                </a:cubicBezTo>
                <a:cubicBezTo>
                  <a:pt x="30" y="29"/>
                  <a:pt x="33" y="28"/>
                  <a:pt x="34" y="28"/>
                </a:cubicBezTo>
                <a:cubicBezTo>
                  <a:pt x="37" y="28"/>
                  <a:pt x="40" y="29"/>
                  <a:pt x="39" y="32"/>
                </a:cubicBezTo>
                <a:cubicBezTo>
                  <a:pt x="42" y="32"/>
                  <a:pt x="43" y="33"/>
                  <a:pt x="45" y="34"/>
                </a:cubicBezTo>
                <a:cubicBezTo>
                  <a:pt x="46" y="34"/>
                  <a:pt x="46" y="34"/>
                  <a:pt x="47" y="34"/>
                </a:cubicBezTo>
                <a:cubicBezTo>
                  <a:pt x="48" y="35"/>
                  <a:pt x="48" y="36"/>
                  <a:pt x="49" y="36"/>
                </a:cubicBezTo>
                <a:cubicBezTo>
                  <a:pt x="52" y="37"/>
                  <a:pt x="57" y="38"/>
                  <a:pt x="60" y="36"/>
                </a:cubicBezTo>
                <a:cubicBezTo>
                  <a:pt x="61" y="40"/>
                  <a:pt x="71" y="39"/>
                  <a:pt x="69" y="33"/>
                </a:cubicBezTo>
                <a:cubicBezTo>
                  <a:pt x="69" y="31"/>
                  <a:pt x="68" y="31"/>
                  <a:pt x="68" y="29"/>
                </a:cubicBezTo>
                <a:cubicBezTo>
                  <a:pt x="68" y="27"/>
                  <a:pt x="69" y="25"/>
                  <a:pt x="69" y="24"/>
                </a:cubicBezTo>
                <a:cubicBezTo>
                  <a:pt x="68" y="24"/>
                  <a:pt x="66" y="24"/>
                  <a:pt x="65" y="25"/>
                </a:cubicBezTo>
                <a:cubicBezTo>
                  <a:pt x="64" y="25"/>
                  <a:pt x="62" y="25"/>
                  <a:pt x="61" y="24"/>
                </a:cubicBezTo>
                <a:cubicBezTo>
                  <a:pt x="60" y="24"/>
                  <a:pt x="60" y="24"/>
                  <a:pt x="59" y="24"/>
                </a:cubicBezTo>
                <a:cubicBezTo>
                  <a:pt x="58" y="23"/>
                  <a:pt x="58" y="23"/>
                  <a:pt x="57" y="23"/>
                </a:cubicBezTo>
                <a:cubicBezTo>
                  <a:pt x="57" y="23"/>
                  <a:pt x="57" y="22"/>
                  <a:pt x="56" y="22"/>
                </a:cubicBezTo>
                <a:cubicBezTo>
                  <a:pt x="55" y="25"/>
                  <a:pt x="54" y="23"/>
                  <a:pt x="53" y="22"/>
                </a:cubicBezTo>
                <a:cubicBezTo>
                  <a:pt x="53" y="27"/>
                  <a:pt x="50" y="21"/>
                  <a:pt x="49" y="21"/>
                </a:cubicBezTo>
                <a:cubicBezTo>
                  <a:pt x="48" y="19"/>
                  <a:pt x="44" y="21"/>
                  <a:pt x="43" y="19"/>
                </a:cubicBezTo>
                <a:cubicBezTo>
                  <a:pt x="43" y="18"/>
                  <a:pt x="45" y="18"/>
                  <a:pt x="43" y="17"/>
                </a:cubicBezTo>
                <a:cubicBezTo>
                  <a:pt x="43" y="17"/>
                  <a:pt x="42" y="18"/>
                  <a:pt x="41" y="17"/>
                </a:cubicBezTo>
                <a:cubicBezTo>
                  <a:pt x="40" y="17"/>
                  <a:pt x="37" y="15"/>
                  <a:pt x="36" y="14"/>
                </a:cubicBezTo>
                <a:cubicBezTo>
                  <a:pt x="35" y="13"/>
                  <a:pt x="36" y="11"/>
                  <a:pt x="34" y="11"/>
                </a:cubicBezTo>
                <a:cubicBezTo>
                  <a:pt x="33" y="10"/>
                  <a:pt x="32" y="12"/>
                  <a:pt x="30" y="11"/>
                </a:cubicBezTo>
                <a:cubicBezTo>
                  <a:pt x="30" y="11"/>
                  <a:pt x="29" y="9"/>
                  <a:pt x="28" y="9"/>
                </a:cubicBezTo>
                <a:cubicBezTo>
                  <a:pt x="27" y="7"/>
                  <a:pt x="26" y="7"/>
                  <a:pt x="25" y="7"/>
                </a:cubicBezTo>
                <a:cubicBezTo>
                  <a:pt x="24" y="6"/>
                  <a:pt x="23" y="6"/>
                  <a:pt x="22" y="5"/>
                </a:cubicBezTo>
                <a:cubicBezTo>
                  <a:pt x="21" y="4"/>
                  <a:pt x="20" y="4"/>
                  <a:pt x="19" y="3"/>
                </a:cubicBezTo>
                <a:cubicBezTo>
                  <a:pt x="18" y="2"/>
                  <a:pt x="18" y="1"/>
                  <a:pt x="17" y="0"/>
                </a:cubicBezTo>
                <a:cubicBezTo>
                  <a:pt x="15" y="0"/>
                  <a:pt x="13" y="0"/>
                  <a:pt x="12" y="0"/>
                </a:cubicBezTo>
                <a:cubicBezTo>
                  <a:pt x="12" y="1"/>
                  <a:pt x="11" y="4"/>
                  <a:pt x="10" y="3"/>
                </a:cubicBezTo>
                <a:cubicBezTo>
                  <a:pt x="9" y="3"/>
                  <a:pt x="9" y="2"/>
                  <a:pt x="9" y="1"/>
                </a:cubicBezTo>
                <a:cubicBezTo>
                  <a:pt x="7" y="3"/>
                  <a:pt x="4" y="4"/>
                  <a:pt x="3" y="5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89" name="Freeform 538"/>
          <p:cNvSpPr>
            <a:spLocks/>
          </p:cNvSpPr>
          <p:nvPr/>
        </p:nvSpPr>
        <p:spPr bwMode="auto">
          <a:xfrm>
            <a:off x="2894625" y="3188384"/>
            <a:ext cx="47819" cy="47819"/>
          </a:xfrm>
          <a:custGeom>
            <a:avLst/>
            <a:gdLst>
              <a:gd name="T0" fmla="*/ 11 w 17"/>
              <a:gd name="T1" fmla="*/ 7 h 17"/>
              <a:gd name="T2" fmla="*/ 11 w 17"/>
              <a:gd name="T3" fmla="*/ 5 h 17"/>
              <a:gd name="T4" fmla="*/ 10 w 17"/>
              <a:gd name="T5" fmla="*/ 3 h 17"/>
              <a:gd name="T6" fmla="*/ 10 w 17"/>
              <a:gd name="T7" fmla="*/ 2 h 17"/>
              <a:gd name="T8" fmla="*/ 9 w 17"/>
              <a:gd name="T9" fmla="*/ 0 h 17"/>
              <a:gd name="T10" fmla="*/ 7 w 17"/>
              <a:gd name="T11" fmla="*/ 0 h 17"/>
              <a:gd name="T12" fmla="*/ 5 w 17"/>
              <a:gd name="T13" fmla="*/ 0 h 17"/>
              <a:gd name="T14" fmla="*/ 0 w 17"/>
              <a:gd name="T15" fmla="*/ 5 h 17"/>
              <a:gd name="T16" fmla="*/ 1 w 17"/>
              <a:gd name="T17" fmla="*/ 6 h 17"/>
              <a:gd name="T18" fmla="*/ 1 w 17"/>
              <a:gd name="T19" fmla="*/ 7 h 17"/>
              <a:gd name="T20" fmla="*/ 2 w 17"/>
              <a:gd name="T21" fmla="*/ 11 h 17"/>
              <a:gd name="T22" fmla="*/ 2 w 17"/>
              <a:gd name="T23" fmla="*/ 14 h 17"/>
              <a:gd name="T24" fmla="*/ 3 w 17"/>
              <a:gd name="T25" fmla="*/ 16 h 17"/>
              <a:gd name="T26" fmla="*/ 5 w 17"/>
              <a:gd name="T27" fmla="*/ 15 h 17"/>
              <a:gd name="T28" fmla="*/ 7 w 17"/>
              <a:gd name="T29" fmla="*/ 15 h 17"/>
              <a:gd name="T30" fmla="*/ 7 w 17"/>
              <a:gd name="T31" fmla="*/ 14 h 17"/>
              <a:gd name="T32" fmla="*/ 8 w 17"/>
              <a:gd name="T33" fmla="*/ 16 h 17"/>
              <a:gd name="T34" fmla="*/ 10 w 17"/>
              <a:gd name="T35" fmla="*/ 16 h 17"/>
              <a:gd name="T36" fmla="*/ 12 w 17"/>
              <a:gd name="T37" fmla="*/ 16 h 17"/>
              <a:gd name="T38" fmla="*/ 13 w 17"/>
              <a:gd name="T39" fmla="*/ 14 h 17"/>
              <a:gd name="T40" fmla="*/ 16 w 17"/>
              <a:gd name="T41" fmla="*/ 15 h 17"/>
              <a:gd name="T42" fmla="*/ 16 w 17"/>
              <a:gd name="T43" fmla="*/ 12 h 17"/>
              <a:gd name="T44" fmla="*/ 11 w 17"/>
              <a:gd name="T45" fmla="*/ 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7" h="17">
                <a:moveTo>
                  <a:pt x="11" y="7"/>
                </a:moveTo>
                <a:cubicBezTo>
                  <a:pt x="11" y="6"/>
                  <a:pt x="11" y="6"/>
                  <a:pt x="11" y="5"/>
                </a:cubicBezTo>
                <a:cubicBezTo>
                  <a:pt x="11" y="4"/>
                  <a:pt x="11" y="4"/>
                  <a:pt x="10" y="3"/>
                </a:cubicBezTo>
                <a:cubicBezTo>
                  <a:pt x="10" y="3"/>
                  <a:pt x="10" y="3"/>
                  <a:pt x="10" y="2"/>
                </a:cubicBezTo>
                <a:cubicBezTo>
                  <a:pt x="9" y="1"/>
                  <a:pt x="10" y="0"/>
                  <a:pt x="9" y="0"/>
                </a:cubicBezTo>
                <a:cubicBezTo>
                  <a:pt x="8" y="0"/>
                  <a:pt x="8" y="0"/>
                  <a:pt x="7" y="0"/>
                </a:cubicBezTo>
                <a:cubicBezTo>
                  <a:pt x="6" y="0"/>
                  <a:pt x="5" y="0"/>
                  <a:pt x="5" y="0"/>
                </a:cubicBezTo>
                <a:cubicBezTo>
                  <a:pt x="3" y="0"/>
                  <a:pt x="0" y="3"/>
                  <a:pt x="0" y="5"/>
                </a:cubicBezTo>
                <a:cubicBezTo>
                  <a:pt x="0" y="5"/>
                  <a:pt x="1" y="6"/>
                  <a:pt x="1" y="6"/>
                </a:cubicBezTo>
                <a:cubicBezTo>
                  <a:pt x="1" y="6"/>
                  <a:pt x="1" y="7"/>
                  <a:pt x="1" y="7"/>
                </a:cubicBezTo>
                <a:cubicBezTo>
                  <a:pt x="2" y="9"/>
                  <a:pt x="1" y="10"/>
                  <a:pt x="2" y="11"/>
                </a:cubicBezTo>
                <a:cubicBezTo>
                  <a:pt x="2" y="12"/>
                  <a:pt x="2" y="13"/>
                  <a:pt x="2" y="14"/>
                </a:cubicBezTo>
                <a:cubicBezTo>
                  <a:pt x="2" y="15"/>
                  <a:pt x="2" y="16"/>
                  <a:pt x="3" y="16"/>
                </a:cubicBezTo>
                <a:cubicBezTo>
                  <a:pt x="4" y="16"/>
                  <a:pt x="5" y="15"/>
                  <a:pt x="5" y="15"/>
                </a:cubicBezTo>
                <a:cubicBezTo>
                  <a:pt x="6" y="15"/>
                  <a:pt x="6" y="15"/>
                  <a:pt x="7" y="15"/>
                </a:cubicBezTo>
                <a:cubicBezTo>
                  <a:pt x="7" y="15"/>
                  <a:pt x="7" y="14"/>
                  <a:pt x="7" y="14"/>
                </a:cubicBezTo>
                <a:cubicBezTo>
                  <a:pt x="8" y="14"/>
                  <a:pt x="8" y="16"/>
                  <a:pt x="8" y="16"/>
                </a:cubicBezTo>
                <a:cubicBezTo>
                  <a:pt x="9" y="17"/>
                  <a:pt x="9" y="16"/>
                  <a:pt x="10" y="16"/>
                </a:cubicBezTo>
                <a:cubicBezTo>
                  <a:pt x="11" y="16"/>
                  <a:pt x="11" y="16"/>
                  <a:pt x="12" y="16"/>
                </a:cubicBezTo>
                <a:cubicBezTo>
                  <a:pt x="14" y="16"/>
                  <a:pt x="13" y="15"/>
                  <a:pt x="13" y="14"/>
                </a:cubicBezTo>
                <a:cubicBezTo>
                  <a:pt x="14" y="13"/>
                  <a:pt x="14" y="15"/>
                  <a:pt x="16" y="15"/>
                </a:cubicBezTo>
                <a:cubicBezTo>
                  <a:pt x="17" y="14"/>
                  <a:pt x="17" y="13"/>
                  <a:pt x="16" y="12"/>
                </a:cubicBezTo>
                <a:cubicBezTo>
                  <a:pt x="16" y="10"/>
                  <a:pt x="13" y="9"/>
                  <a:pt x="11" y="7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90" name="Freeform 539"/>
          <p:cNvSpPr>
            <a:spLocks/>
          </p:cNvSpPr>
          <p:nvPr/>
        </p:nvSpPr>
        <p:spPr bwMode="auto">
          <a:xfrm>
            <a:off x="3264023" y="3391612"/>
            <a:ext cx="689783" cy="711302"/>
          </a:xfrm>
          <a:custGeom>
            <a:avLst/>
            <a:gdLst>
              <a:gd name="T0" fmla="*/ 237 w 244"/>
              <a:gd name="T1" fmla="*/ 64 h 252"/>
              <a:gd name="T2" fmla="*/ 227 w 244"/>
              <a:gd name="T3" fmla="*/ 63 h 252"/>
              <a:gd name="T4" fmla="*/ 209 w 244"/>
              <a:gd name="T5" fmla="*/ 70 h 252"/>
              <a:gd name="T6" fmla="*/ 197 w 244"/>
              <a:gd name="T7" fmla="*/ 75 h 252"/>
              <a:gd name="T8" fmla="*/ 195 w 244"/>
              <a:gd name="T9" fmla="*/ 85 h 252"/>
              <a:gd name="T10" fmla="*/ 181 w 244"/>
              <a:gd name="T11" fmla="*/ 86 h 252"/>
              <a:gd name="T12" fmla="*/ 167 w 244"/>
              <a:gd name="T13" fmla="*/ 75 h 252"/>
              <a:gd name="T14" fmla="*/ 158 w 244"/>
              <a:gd name="T15" fmla="*/ 87 h 252"/>
              <a:gd name="T16" fmla="*/ 137 w 244"/>
              <a:gd name="T17" fmla="*/ 83 h 252"/>
              <a:gd name="T18" fmla="*/ 114 w 244"/>
              <a:gd name="T19" fmla="*/ 75 h 252"/>
              <a:gd name="T20" fmla="*/ 101 w 244"/>
              <a:gd name="T21" fmla="*/ 56 h 252"/>
              <a:gd name="T22" fmla="*/ 100 w 244"/>
              <a:gd name="T23" fmla="*/ 49 h 252"/>
              <a:gd name="T24" fmla="*/ 91 w 244"/>
              <a:gd name="T25" fmla="*/ 41 h 252"/>
              <a:gd name="T26" fmla="*/ 88 w 244"/>
              <a:gd name="T27" fmla="*/ 35 h 252"/>
              <a:gd name="T28" fmla="*/ 88 w 244"/>
              <a:gd name="T29" fmla="*/ 31 h 252"/>
              <a:gd name="T30" fmla="*/ 93 w 244"/>
              <a:gd name="T31" fmla="*/ 26 h 252"/>
              <a:gd name="T32" fmla="*/ 88 w 244"/>
              <a:gd name="T33" fmla="*/ 10 h 252"/>
              <a:gd name="T34" fmla="*/ 72 w 244"/>
              <a:gd name="T35" fmla="*/ 6 h 252"/>
              <a:gd name="T36" fmla="*/ 46 w 244"/>
              <a:gd name="T37" fmla="*/ 10 h 252"/>
              <a:gd name="T38" fmla="*/ 49 w 244"/>
              <a:gd name="T39" fmla="*/ 20 h 252"/>
              <a:gd name="T40" fmla="*/ 59 w 244"/>
              <a:gd name="T41" fmla="*/ 32 h 252"/>
              <a:gd name="T42" fmla="*/ 42 w 244"/>
              <a:gd name="T43" fmla="*/ 55 h 252"/>
              <a:gd name="T44" fmla="*/ 32 w 244"/>
              <a:gd name="T45" fmla="*/ 71 h 252"/>
              <a:gd name="T46" fmla="*/ 22 w 244"/>
              <a:gd name="T47" fmla="*/ 76 h 252"/>
              <a:gd name="T48" fmla="*/ 14 w 244"/>
              <a:gd name="T49" fmla="*/ 77 h 252"/>
              <a:gd name="T50" fmla="*/ 15 w 244"/>
              <a:gd name="T51" fmla="*/ 89 h 252"/>
              <a:gd name="T52" fmla="*/ 20 w 244"/>
              <a:gd name="T53" fmla="*/ 99 h 252"/>
              <a:gd name="T54" fmla="*/ 21 w 244"/>
              <a:gd name="T55" fmla="*/ 109 h 252"/>
              <a:gd name="T56" fmla="*/ 3 w 244"/>
              <a:gd name="T57" fmla="*/ 113 h 252"/>
              <a:gd name="T58" fmla="*/ 17 w 244"/>
              <a:gd name="T59" fmla="*/ 119 h 252"/>
              <a:gd name="T60" fmla="*/ 7 w 244"/>
              <a:gd name="T61" fmla="*/ 125 h 252"/>
              <a:gd name="T62" fmla="*/ 32 w 244"/>
              <a:gd name="T63" fmla="*/ 136 h 252"/>
              <a:gd name="T64" fmla="*/ 39 w 244"/>
              <a:gd name="T65" fmla="*/ 166 h 252"/>
              <a:gd name="T66" fmla="*/ 49 w 244"/>
              <a:gd name="T67" fmla="*/ 194 h 252"/>
              <a:gd name="T68" fmla="*/ 62 w 244"/>
              <a:gd name="T69" fmla="*/ 223 h 252"/>
              <a:gd name="T70" fmla="*/ 78 w 244"/>
              <a:gd name="T71" fmla="*/ 251 h 252"/>
              <a:gd name="T72" fmla="*/ 93 w 244"/>
              <a:gd name="T73" fmla="*/ 233 h 252"/>
              <a:gd name="T74" fmla="*/ 102 w 244"/>
              <a:gd name="T75" fmla="*/ 206 h 252"/>
              <a:gd name="T76" fmla="*/ 105 w 244"/>
              <a:gd name="T77" fmla="*/ 186 h 252"/>
              <a:gd name="T78" fmla="*/ 120 w 244"/>
              <a:gd name="T79" fmla="*/ 172 h 252"/>
              <a:gd name="T80" fmla="*/ 135 w 244"/>
              <a:gd name="T81" fmla="*/ 161 h 252"/>
              <a:gd name="T82" fmla="*/ 157 w 244"/>
              <a:gd name="T83" fmla="*/ 142 h 252"/>
              <a:gd name="T84" fmla="*/ 166 w 244"/>
              <a:gd name="T85" fmla="*/ 133 h 252"/>
              <a:gd name="T86" fmla="*/ 173 w 244"/>
              <a:gd name="T87" fmla="*/ 121 h 252"/>
              <a:gd name="T88" fmla="*/ 171 w 244"/>
              <a:gd name="T89" fmla="*/ 112 h 252"/>
              <a:gd name="T90" fmla="*/ 172 w 244"/>
              <a:gd name="T91" fmla="*/ 98 h 252"/>
              <a:gd name="T92" fmla="*/ 174 w 244"/>
              <a:gd name="T93" fmla="*/ 90 h 252"/>
              <a:gd name="T94" fmla="*/ 182 w 244"/>
              <a:gd name="T95" fmla="*/ 99 h 252"/>
              <a:gd name="T96" fmla="*/ 194 w 244"/>
              <a:gd name="T97" fmla="*/ 111 h 252"/>
              <a:gd name="T98" fmla="*/ 203 w 244"/>
              <a:gd name="T99" fmla="*/ 119 h 252"/>
              <a:gd name="T100" fmla="*/ 211 w 244"/>
              <a:gd name="T101" fmla="*/ 112 h 252"/>
              <a:gd name="T102" fmla="*/ 223 w 244"/>
              <a:gd name="T103" fmla="*/ 101 h 252"/>
              <a:gd name="T104" fmla="*/ 235 w 244"/>
              <a:gd name="T105" fmla="*/ 80 h 252"/>
              <a:gd name="T106" fmla="*/ 244 w 244"/>
              <a:gd name="T107" fmla="*/ 71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44" h="252">
                <a:moveTo>
                  <a:pt x="244" y="71"/>
                </a:moveTo>
                <a:cubicBezTo>
                  <a:pt x="243" y="71"/>
                  <a:pt x="242" y="71"/>
                  <a:pt x="241" y="70"/>
                </a:cubicBezTo>
                <a:cubicBezTo>
                  <a:pt x="240" y="70"/>
                  <a:pt x="239" y="68"/>
                  <a:pt x="238" y="69"/>
                </a:cubicBezTo>
                <a:cubicBezTo>
                  <a:pt x="238" y="66"/>
                  <a:pt x="238" y="66"/>
                  <a:pt x="237" y="64"/>
                </a:cubicBezTo>
                <a:cubicBezTo>
                  <a:pt x="236" y="64"/>
                  <a:pt x="236" y="64"/>
                  <a:pt x="235" y="63"/>
                </a:cubicBezTo>
                <a:cubicBezTo>
                  <a:pt x="235" y="63"/>
                  <a:pt x="236" y="62"/>
                  <a:pt x="235" y="62"/>
                </a:cubicBezTo>
                <a:cubicBezTo>
                  <a:pt x="235" y="61"/>
                  <a:pt x="234" y="61"/>
                  <a:pt x="233" y="61"/>
                </a:cubicBezTo>
                <a:cubicBezTo>
                  <a:pt x="231" y="61"/>
                  <a:pt x="229" y="63"/>
                  <a:pt x="227" y="63"/>
                </a:cubicBezTo>
                <a:cubicBezTo>
                  <a:pt x="224" y="63"/>
                  <a:pt x="223" y="61"/>
                  <a:pt x="221" y="62"/>
                </a:cubicBezTo>
                <a:cubicBezTo>
                  <a:pt x="219" y="63"/>
                  <a:pt x="220" y="64"/>
                  <a:pt x="219" y="65"/>
                </a:cubicBezTo>
                <a:cubicBezTo>
                  <a:pt x="217" y="67"/>
                  <a:pt x="214" y="66"/>
                  <a:pt x="212" y="67"/>
                </a:cubicBezTo>
                <a:cubicBezTo>
                  <a:pt x="210" y="67"/>
                  <a:pt x="210" y="69"/>
                  <a:pt x="209" y="70"/>
                </a:cubicBezTo>
                <a:cubicBezTo>
                  <a:pt x="208" y="71"/>
                  <a:pt x="206" y="71"/>
                  <a:pt x="206" y="72"/>
                </a:cubicBezTo>
                <a:cubicBezTo>
                  <a:pt x="205" y="73"/>
                  <a:pt x="205" y="74"/>
                  <a:pt x="205" y="75"/>
                </a:cubicBezTo>
                <a:cubicBezTo>
                  <a:pt x="204" y="76"/>
                  <a:pt x="202" y="76"/>
                  <a:pt x="201" y="76"/>
                </a:cubicBezTo>
                <a:cubicBezTo>
                  <a:pt x="199" y="77"/>
                  <a:pt x="198" y="76"/>
                  <a:pt x="197" y="75"/>
                </a:cubicBezTo>
                <a:cubicBezTo>
                  <a:pt x="197" y="76"/>
                  <a:pt x="196" y="76"/>
                  <a:pt x="197" y="77"/>
                </a:cubicBezTo>
                <a:cubicBezTo>
                  <a:pt x="197" y="80"/>
                  <a:pt x="197" y="78"/>
                  <a:pt x="199" y="79"/>
                </a:cubicBezTo>
                <a:cubicBezTo>
                  <a:pt x="200" y="80"/>
                  <a:pt x="200" y="83"/>
                  <a:pt x="199" y="84"/>
                </a:cubicBezTo>
                <a:cubicBezTo>
                  <a:pt x="197" y="86"/>
                  <a:pt x="196" y="85"/>
                  <a:pt x="195" y="85"/>
                </a:cubicBezTo>
                <a:cubicBezTo>
                  <a:pt x="193" y="85"/>
                  <a:pt x="192" y="85"/>
                  <a:pt x="190" y="85"/>
                </a:cubicBezTo>
                <a:cubicBezTo>
                  <a:pt x="189" y="85"/>
                  <a:pt x="186" y="85"/>
                  <a:pt x="185" y="85"/>
                </a:cubicBezTo>
                <a:cubicBezTo>
                  <a:pt x="185" y="85"/>
                  <a:pt x="184" y="86"/>
                  <a:pt x="184" y="86"/>
                </a:cubicBezTo>
                <a:cubicBezTo>
                  <a:pt x="182" y="86"/>
                  <a:pt x="182" y="86"/>
                  <a:pt x="181" y="86"/>
                </a:cubicBezTo>
                <a:cubicBezTo>
                  <a:pt x="178" y="85"/>
                  <a:pt x="174" y="85"/>
                  <a:pt x="172" y="82"/>
                </a:cubicBezTo>
                <a:cubicBezTo>
                  <a:pt x="171" y="80"/>
                  <a:pt x="173" y="77"/>
                  <a:pt x="173" y="75"/>
                </a:cubicBezTo>
                <a:cubicBezTo>
                  <a:pt x="172" y="74"/>
                  <a:pt x="172" y="73"/>
                  <a:pt x="171" y="73"/>
                </a:cubicBezTo>
                <a:cubicBezTo>
                  <a:pt x="170" y="73"/>
                  <a:pt x="168" y="74"/>
                  <a:pt x="167" y="75"/>
                </a:cubicBezTo>
                <a:cubicBezTo>
                  <a:pt x="167" y="75"/>
                  <a:pt x="167" y="75"/>
                  <a:pt x="167" y="75"/>
                </a:cubicBezTo>
                <a:cubicBezTo>
                  <a:pt x="167" y="76"/>
                  <a:pt x="166" y="78"/>
                  <a:pt x="166" y="80"/>
                </a:cubicBezTo>
                <a:cubicBezTo>
                  <a:pt x="166" y="82"/>
                  <a:pt x="167" y="82"/>
                  <a:pt x="167" y="84"/>
                </a:cubicBezTo>
                <a:cubicBezTo>
                  <a:pt x="169" y="90"/>
                  <a:pt x="159" y="91"/>
                  <a:pt x="158" y="87"/>
                </a:cubicBezTo>
                <a:cubicBezTo>
                  <a:pt x="155" y="89"/>
                  <a:pt x="150" y="88"/>
                  <a:pt x="147" y="87"/>
                </a:cubicBezTo>
                <a:cubicBezTo>
                  <a:pt x="146" y="87"/>
                  <a:pt x="146" y="86"/>
                  <a:pt x="145" y="85"/>
                </a:cubicBezTo>
                <a:cubicBezTo>
                  <a:pt x="144" y="85"/>
                  <a:pt x="144" y="85"/>
                  <a:pt x="143" y="85"/>
                </a:cubicBezTo>
                <a:cubicBezTo>
                  <a:pt x="141" y="84"/>
                  <a:pt x="140" y="83"/>
                  <a:pt x="137" y="83"/>
                </a:cubicBezTo>
                <a:cubicBezTo>
                  <a:pt x="138" y="80"/>
                  <a:pt x="135" y="79"/>
                  <a:pt x="132" y="79"/>
                </a:cubicBezTo>
                <a:cubicBezTo>
                  <a:pt x="131" y="79"/>
                  <a:pt x="128" y="80"/>
                  <a:pt x="127" y="80"/>
                </a:cubicBezTo>
                <a:cubicBezTo>
                  <a:pt x="124" y="80"/>
                  <a:pt x="123" y="78"/>
                  <a:pt x="121" y="77"/>
                </a:cubicBezTo>
                <a:cubicBezTo>
                  <a:pt x="119" y="76"/>
                  <a:pt x="116" y="75"/>
                  <a:pt x="114" y="75"/>
                </a:cubicBezTo>
                <a:cubicBezTo>
                  <a:pt x="112" y="74"/>
                  <a:pt x="110" y="72"/>
                  <a:pt x="108" y="71"/>
                </a:cubicBezTo>
                <a:cubicBezTo>
                  <a:pt x="106" y="69"/>
                  <a:pt x="103" y="69"/>
                  <a:pt x="102" y="67"/>
                </a:cubicBezTo>
                <a:cubicBezTo>
                  <a:pt x="98" y="65"/>
                  <a:pt x="99" y="66"/>
                  <a:pt x="100" y="62"/>
                </a:cubicBezTo>
                <a:cubicBezTo>
                  <a:pt x="101" y="61"/>
                  <a:pt x="100" y="58"/>
                  <a:pt x="101" y="56"/>
                </a:cubicBezTo>
                <a:cubicBezTo>
                  <a:pt x="102" y="55"/>
                  <a:pt x="105" y="54"/>
                  <a:pt x="107" y="52"/>
                </a:cubicBezTo>
                <a:cubicBezTo>
                  <a:pt x="107" y="52"/>
                  <a:pt x="107" y="52"/>
                  <a:pt x="107" y="52"/>
                </a:cubicBezTo>
                <a:cubicBezTo>
                  <a:pt x="107" y="52"/>
                  <a:pt x="105" y="51"/>
                  <a:pt x="105" y="51"/>
                </a:cubicBezTo>
                <a:cubicBezTo>
                  <a:pt x="104" y="50"/>
                  <a:pt x="101" y="50"/>
                  <a:pt x="100" y="49"/>
                </a:cubicBezTo>
                <a:cubicBezTo>
                  <a:pt x="100" y="49"/>
                  <a:pt x="101" y="48"/>
                  <a:pt x="100" y="47"/>
                </a:cubicBezTo>
                <a:cubicBezTo>
                  <a:pt x="100" y="47"/>
                  <a:pt x="98" y="46"/>
                  <a:pt x="97" y="45"/>
                </a:cubicBezTo>
                <a:cubicBezTo>
                  <a:pt x="96" y="45"/>
                  <a:pt x="94" y="45"/>
                  <a:pt x="93" y="44"/>
                </a:cubicBezTo>
                <a:cubicBezTo>
                  <a:pt x="93" y="44"/>
                  <a:pt x="93" y="42"/>
                  <a:pt x="91" y="41"/>
                </a:cubicBezTo>
                <a:cubicBezTo>
                  <a:pt x="90" y="40"/>
                  <a:pt x="90" y="42"/>
                  <a:pt x="89" y="42"/>
                </a:cubicBezTo>
                <a:cubicBezTo>
                  <a:pt x="87" y="41"/>
                  <a:pt x="88" y="40"/>
                  <a:pt x="88" y="39"/>
                </a:cubicBezTo>
                <a:cubicBezTo>
                  <a:pt x="88" y="38"/>
                  <a:pt x="87" y="38"/>
                  <a:pt x="87" y="37"/>
                </a:cubicBezTo>
                <a:cubicBezTo>
                  <a:pt x="87" y="36"/>
                  <a:pt x="88" y="36"/>
                  <a:pt x="88" y="35"/>
                </a:cubicBezTo>
                <a:cubicBezTo>
                  <a:pt x="88" y="35"/>
                  <a:pt x="87" y="34"/>
                  <a:pt x="86" y="34"/>
                </a:cubicBezTo>
                <a:cubicBezTo>
                  <a:pt x="85" y="33"/>
                  <a:pt x="85" y="31"/>
                  <a:pt x="85" y="30"/>
                </a:cubicBezTo>
                <a:cubicBezTo>
                  <a:pt x="86" y="30"/>
                  <a:pt x="87" y="29"/>
                  <a:pt x="88" y="29"/>
                </a:cubicBezTo>
                <a:cubicBezTo>
                  <a:pt x="88" y="29"/>
                  <a:pt x="88" y="31"/>
                  <a:pt x="88" y="31"/>
                </a:cubicBezTo>
                <a:cubicBezTo>
                  <a:pt x="90" y="32"/>
                  <a:pt x="90" y="31"/>
                  <a:pt x="91" y="31"/>
                </a:cubicBezTo>
                <a:cubicBezTo>
                  <a:pt x="91" y="31"/>
                  <a:pt x="91" y="30"/>
                  <a:pt x="91" y="30"/>
                </a:cubicBezTo>
                <a:cubicBezTo>
                  <a:pt x="92" y="30"/>
                  <a:pt x="92" y="30"/>
                  <a:pt x="92" y="30"/>
                </a:cubicBezTo>
                <a:cubicBezTo>
                  <a:pt x="95" y="28"/>
                  <a:pt x="93" y="28"/>
                  <a:pt x="93" y="26"/>
                </a:cubicBezTo>
                <a:cubicBezTo>
                  <a:pt x="92" y="25"/>
                  <a:pt x="93" y="24"/>
                  <a:pt x="93" y="24"/>
                </a:cubicBezTo>
                <a:cubicBezTo>
                  <a:pt x="92" y="22"/>
                  <a:pt x="89" y="23"/>
                  <a:pt x="88" y="20"/>
                </a:cubicBezTo>
                <a:cubicBezTo>
                  <a:pt x="88" y="19"/>
                  <a:pt x="88" y="16"/>
                  <a:pt x="88" y="15"/>
                </a:cubicBezTo>
                <a:cubicBezTo>
                  <a:pt x="89" y="12"/>
                  <a:pt x="91" y="12"/>
                  <a:pt x="88" y="10"/>
                </a:cubicBezTo>
                <a:cubicBezTo>
                  <a:pt x="87" y="10"/>
                  <a:pt x="85" y="9"/>
                  <a:pt x="84" y="8"/>
                </a:cubicBezTo>
                <a:cubicBezTo>
                  <a:pt x="83" y="7"/>
                  <a:pt x="83" y="5"/>
                  <a:pt x="83" y="4"/>
                </a:cubicBezTo>
                <a:cubicBezTo>
                  <a:pt x="82" y="1"/>
                  <a:pt x="81" y="1"/>
                  <a:pt x="79" y="0"/>
                </a:cubicBezTo>
                <a:cubicBezTo>
                  <a:pt x="76" y="1"/>
                  <a:pt x="73" y="4"/>
                  <a:pt x="72" y="6"/>
                </a:cubicBezTo>
                <a:cubicBezTo>
                  <a:pt x="70" y="8"/>
                  <a:pt x="67" y="8"/>
                  <a:pt x="64" y="9"/>
                </a:cubicBezTo>
                <a:cubicBezTo>
                  <a:pt x="62" y="9"/>
                  <a:pt x="62" y="10"/>
                  <a:pt x="60" y="10"/>
                </a:cubicBezTo>
                <a:cubicBezTo>
                  <a:pt x="58" y="9"/>
                  <a:pt x="56" y="9"/>
                  <a:pt x="54" y="8"/>
                </a:cubicBezTo>
                <a:cubicBezTo>
                  <a:pt x="51" y="8"/>
                  <a:pt x="47" y="7"/>
                  <a:pt x="46" y="10"/>
                </a:cubicBezTo>
                <a:cubicBezTo>
                  <a:pt x="46" y="11"/>
                  <a:pt x="46" y="11"/>
                  <a:pt x="46" y="11"/>
                </a:cubicBezTo>
                <a:cubicBezTo>
                  <a:pt x="49" y="13"/>
                  <a:pt x="47" y="14"/>
                  <a:pt x="48" y="17"/>
                </a:cubicBezTo>
                <a:cubicBezTo>
                  <a:pt x="48" y="17"/>
                  <a:pt x="47" y="18"/>
                  <a:pt x="47" y="18"/>
                </a:cubicBezTo>
                <a:cubicBezTo>
                  <a:pt x="48" y="19"/>
                  <a:pt x="48" y="19"/>
                  <a:pt x="49" y="20"/>
                </a:cubicBezTo>
                <a:cubicBezTo>
                  <a:pt x="49" y="21"/>
                  <a:pt x="48" y="22"/>
                  <a:pt x="49" y="23"/>
                </a:cubicBezTo>
                <a:cubicBezTo>
                  <a:pt x="49" y="24"/>
                  <a:pt x="50" y="27"/>
                  <a:pt x="50" y="27"/>
                </a:cubicBezTo>
                <a:cubicBezTo>
                  <a:pt x="52" y="29"/>
                  <a:pt x="54" y="26"/>
                  <a:pt x="53" y="30"/>
                </a:cubicBezTo>
                <a:cubicBezTo>
                  <a:pt x="55" y="30"/>
                  <a:pt x="58" y="30"/>
                  <a:pt x="59" y="32"/>
                </a:cubicBezTo>
                <a:cubicBezTo>
                  <a:pt x="60" y="34"/>
                  <a:pt x="56" y="34"/>
                  <a:pt x="54" y="35"/>
                </a:cubicBezTo>
                <a:cubicBezTo>
                  <a:pt x="50" y="38"/>
                  <a:pt x="53" y="41"/>
                  <a:pt x="53" y="45"/>
                </a:cubicBezTo>
                <a:cubicBezTo>
                  <a:pt x="53" y="45"/>
                  <a:pt x="47" y="51"/>
                  <a:pt x="46" y="51"/>
                </a:cubicBezTo>
                <a:cubicBezTo>
                  <a:pt x="49" y="54"/>
                  <a:pt x="45" y="55"/>
                  <a:pt x="42" y="55"/>
                </a:cubicBezTo>
                <a:cubicBezTo>
                  <a:pt x="42" y="57"/>
                  <a:pt x="41" y="59"/>
                  <a:pt x="40" y="61"/>
                </a:cubicBezTo>
                <a:cubicBezTo>
                  <a:pt x="39" y="64"/>
                  <a:pt x="39" y="64"/>
                  <a:pt x="36" y="65"/>
                </a:cubicBezTo>
                <a:cubicBezTo>
                  <a:pt x="35" y="66"/>
                  <a:pt x="34" y="67"/>
                  <a:pt x="33" y="67"/>
                </a:cubicBezTo>
                <a:cubicBezTo>
                  <a:pt x="33" y="68"/>
                  <a:pt x="33" y="70"/>
                  <a:pt x="32" y="71"/>
                </a:cubicBezTo>
                <a:cubicBezTo>
                  <a:pt x="31" y="72"/>
                  <a:pt x="30" y="72"/>
                  <a:pt x="29" y="73"/>
                </a:cubicBezTo>
                <a:cubicBezTo>
                  <a:pt x="29" y="73"/>
                  <a:pt x="29" y="74"/>
                  <a:pt x="29" y="75"/>
                </a:cubicBezTo>
                <a:cubicBezTo>
                  <a:pt x="28" y="75"/>
                  <a:pt x="27" y="75"/>
                  <a:pt x="26" y="75"/>
                </a:cubicBezTo>
                <a:cubicBezTo>
                  <a:pt x="25" y="76"/>
                  <a:pt x="24" y="76"/>
                  <a:pt x="22" y="76"/>
                </a:cubicBezTo>
                <a:cubicBezTo>
                  <a:pt x="22" y="76"/>
                  <a:pt x="21" y="77"/>
                  <a:pt x="21" y="77"/>
                </a:cubicBezTo>
                <a:cubicBezTo>
                  <a:pt x="19" y="77"/>
                  <a:pt x="19" y="76"/>
                  <a:pt x="19" y="75"/>
                </a:cubicBezTo>
                <a:cubicBezTo>
                  <a:pt x="16" y="74"/>
                  <a:pt x="18" y="75"/>
                  <a:pt x="16" y="76"/>
                </a:cubicBezTo>
                <a:cubicBezTo>
                  <a:pt x="15" y="77"/>
                  <a:pt x="14" y="77"/>
                  <a:pt x="14" y="77"/>
                </a:cubicBezTo>
                <a:cubicBezTo>
                  <a:pt x="13" y="78"/>
                  <a:pt x="14" y="79"/>
                  <a:pt x="13" y="79"/>
                </a:cubicBezTo>
                <a:cubicBezTo>
                  <a:pt x="12" y="82"/>
                  <a:pt x="9" y="83"/>
                  <a:pt x="10" y="86"/>
                </a:cubicBezTo>
                <a:cubicBezTo>
                  <a:pt x="11" y="86"/>
                  <a:pt x="11" y="87"/>
                  <a:pt x="12" y="88"/>
                </a:cubicBezTo>
                <a:cubicBezTo>
                  <a:pt x="14" y="88"/>
                  <a:pt x="14" y="87"/>
                  <a:pt x="15" y="89"/>
                </a:cubicBezTo>
                <a:cubicBezTo>
                  <a:pt x="16" y="91"/>
                  <a:pt x="15" y="92"/>
                  <a:pt x="15" y="94"/>
                </a:cubicBezTo>
                <a:cubicBezTo>
                  <a:pt x="15" y="94"/>
                  <a:pt x="16" y="96"/>
                  <a:pt x="17" y="96"/>
                </a:cubicBezTo>
                <a:cubicBezTo>
                  <a:pt x="17" y="96"/>
                  <a:pt x="18" y="96"/>
                  <a:pt x="19" y="96"/>
                </a:cubicBezTo>
                <a:cubicBezTo>
                  <a:pt x="21" y="97"/>
                  <a:pt x="19" y="97"/>
                  <a:pt x="20" y="99"/>
                </a:cubicBezTo>
                <a:cubicBezTo>
                  <a:pt x="20" y="100"/>
                  <a:pt x="21" y="102"/>
                  <a:pt x="22" y="103"/>
                </a:cubicBezTo>
                <a:cubicBezTo>
                  <a:pt x="22" y="104"/>
                  <a:pt x="22" y="105"/>
                  <a:pt x="22" y="107"/>
                </a:cubicBezTo>
                <a:cubicBezTo>
                  <a:pt x="22" y="107"/>
                  <a:pt x="23" y="107"/>
                  <a:pt x="23" y="108"/>
                </a:cubicBezTo>
                <a:cubicBezTo>
                  <a:pt x="23" y="109"/>
                  <a:pt x="22" y="108"/>
                  <a:pt x="21" y="109"/>
                </a:cubicBezTo>
                <a:cubicBezTo>
                  <a:pt x="21" y="109"/>
                  <a:pt x="21" y="109"/>
                  <a:pt x="21" y="109"/>
                </a:cubicBezTo>
                <a:cubicBezTo>
                  <a:pt x="23" y="109"/>
                  <a:pt x="25" y="110"/>
                  <a:pt x="22" y="112"/>
                </a:cubicBezTo>
                <a:cubicBezTo>
                  <a:pt x="21" y="114"/>
                  <a:pt x="18" y="112"/>
                  <a:pt x="16" y="112"/>
                </a:cubicBezTo>
                <a:cubicBezTo>
                  <a:pt x="12" y="113"/>
                  <a:pt x="6" y="112"/>
                  <a:pt x="3" y="113"/>
                </a:cubicBezTo>
                <a:cubicBezTo>
                  <a:pt x="0" y="114"/>
                  <a:pt x="1" y="116"/>
                  <a:pt x="2" y="118"/>
                </a:cubicBezTo>
                <a:cubicBezTo>
                  <a:pt x="3" y="119"/>
                  <a:pt x="3" y="120"/>
                  <a:pt x="4" y="120"/>
                </a:cubicBezTo>
                <a:cubicBezTo>
                  <a:pt x="7" y="122"/>
                  <a:pt x="11" y="124"/>
                  <a:pt x="14" y="122"/>
                </a:cubicBezTo>
                <a:cubicBezTo>
                  <a:pt x="15" y="121"/>
                  <a:pt x="15" y="120"/>
                  <a:pt x="17" y="119"/>
                </a:cubicBezTo>
                <a:cubicBezTo>
                  <a:pt x="18" y="119"/>
                  <a:pt x="19" y="119"/>
                  <a:pt x="20" y="119"/>
                </a:cubicBezTo>
                <a:cubicBezTo>
                  <a:pt x="18" y="122"/>
                  <a:pt x="15" y="124"/>
                  <a:pt x="12" y="125"/>
                </a:cubicBezTo>
                <a:cubicBezTo>
                  <a:pt x="12" y="126"/>
                  <a:pt x="10" y="127"/>
                  <a:pt x="9" y="127"/>
                </a:cubicBezTo>
                <a:cubicBezTo>
                  <a:pt x="8" y="127"/>
                  <a:pt x="8" y="125"/>
                  <a:pt x="7" y="125"/>
                </a:cubicBezTo>
                <a:cubicBezTo>
                  <a:pt x="1" y="126"/>
                  <a:pt x="12" y="134"/>
                  <a:pt x="13" y="135"/>
                </a:cubicBezTo>
                <a:cubicBezTo>
                  <a:pt x="15" y="137"/>
                  <a:pt x="17" y="142"/>
                  <a:pt x="22" y="141"/>
                </a:cubicBezTo>
                <a:cubicBezTo>
                  <a:pt x="24" y="141"/>
                  <a:pt x="25" y="140"/>
                  <a:pt x="26" y="139"/>
                </a:cubicBezTo>
                <a:cubicBezTo>
                  <a:pt x="29" y="138"/>
                  <a:pt x="31" y="139"/>
                  <a:pt x="32" y="136"/>
                </a:cubicBezTo>
                <a:cubicBezTo>
                  <a:pt x="34" y="134"/>
                  <a:pt x="31" y="126"/>
                  <a:pt x="37" y="127"/>
                </a:cubicBezTo>
                <a:cubicBezTo>
                  <a:pt x="36" y="130"/>
                  <a:pt x="35" y="133"/>
                  <a:pt x="36" y="137"/>
                </a:cubicBezTo>
                <a:cubicBezTo>
                  <a:pt x="37" y="139"/>
                  <a:pt x="38" y="139"/>
                  <a:pt x="38" y="142"/>
                </a:cubicBezTo>
                <a:cubicBezTo>
                  <a:pt x="36" y="151"/>
                  <a:pt x="37" y="158"/>
                  <a:pt x="39" y="166"/>
                </a:cubicBezTo>
                <a:cubicBezTo>
                  <a:pt x="40" y="170"/>
                  <a:pt x="41" y="172"/>
                  <a:pt x="41" y="176"/>
                </a:cubicBezTo>
                <a:cubicBezTo>
                  <a:pt x="42" y="182"/>
                  <a:pt x="45" y="186"/>
                  <a:pt x="47" y="190"/>
                </a:cubicBezTo>
                <a:cubicBezTo>
                  <a:pt x="48" y="191"/>
                  <a:pt x="47" y="192"/>
                  <a:pt x="48" y="192"/>
                </a:cubicBezTo>
                <a:cubicBezTo>
                  <a:pt x="48" y="193"/>
                  <a:pt x="49" y="194"/>
                  <a:pt x="49" y="194"/>
                </a:cubicBezTo>
                <a:cubicBezTo>
                  <a:pt x="50" y="195"/>
                  <a:pt x="50" y="197"/>
                  <a:pt x="51" y="198"/>
                </a:cubicBezTo>
                <a:cubicBezTo>
                  <a:pt x="52" y="200"/>
                  <a:pt x="52" y="200"/>
                  <a:pt x="53" y="202"/>
                </a:cubicBezTo>
                <a:cubicBezTo>
                  <a:pt x="53" y="204"/>
                  <a:pt x="53" y="206"/>
                  <a:pt x="54" y="208"/>
                </a:cubicBezTo>
                <a:cubicBezTo>
                  <a:pt x="56" y="213"/>
                  <a:pt x="59" y="217"/>
                  <a:pt x="62" y="223"/>
                </a:cubicBezTo>
                <a:cubicBezTo>
                  <a:pt x="64" y="227"/>
                  <a:pt x="65" y="231"/>
                  <a:pt x="67" y="236"/>
                </a:cubicBezTo>
                <a:cubicBezTo>
                  <a:pt x="68" y="239"/>
                  <a:pt x="68" y="243"/>
                  <a:pt x="70" y="246"/>
                </a:cubicBezTo>
                <a:cubicBezTo>
                  <a:pt x="71" y="247"/>
                  <a:pt x="72" y="247"/>
                  <a:pt x="73" y="248"/>
                </a:cubicBezTo>
                <a:cubicBezTo>
                  <a:pt x="75" y="250"/>
                  <a:pt x="74" y="252"/>
                  <a:pt x="78" y="251"/>
                </a:cubicBezTo>
                <a:cubicBezTo>
                  <a:pt x="81" y="250"/>
                  <a:pt x="82" y="248"/>
                  <a:pt x="83" y="246"/>
                </a:cubicBezTo>
                <a:cubicBezTo>
                  <a:pt x="84" y="242"/>
                  <a:pt x="86" y="242"/>
                  <a:pt x="90" y="242"/>
                </a:cubicBezTo>
                <a:cubicBezTo>
                  <a:pt x="90" y="240"/>
                  <a:pt x="90" y="239"/>
                  <a:pt x="90" y="238"/>
                </a:cubicBezTo>
                <a:cubicBezTo>
                  <a:pt x="90" y="237"/>
                  <a:pt x="92" y="233"/>
                  <a:pt x="93" y="233"/>
                </a:cubicBezTo>
                <a:cubicBezTo>
                  <a:pt x="95" y="232"/>
                  <a:pt x="97" y="235"/>
                  <a:pt x="98" y="231"/>
                </a:cubicBezTo>
                <a:cubicBezTo>
                  <a:pt x="98" y="229"/>
                  <a:pt x="97" y="227"/>
                  <a:pt x="97" y="224"/>
                </a:cubicBezTo>
                <a:cubicBezTo>
                  <a:pt x="97" y="222"/>
                  <a:pt x="97" y="219"/>
                  <a:pt x="98" y="216"/>
                </a:cubicBezTo>
                <a:cubicBezTo>
                  <a:pt x="99" y="213"/>
                  <a:pt x="103" y="210"/>
                  <a:pt x="102" y="206"/>
                </a:cubicBezTo>
                <a:cubicBezTo>
                  <a:pt x="102" y="206"/>
                  <a:pt x="102" y="206"/>
                  <a:pt x="102" y="206"/>
                </a:cubicBezTo>
                <a:cubicBezTo>
                  <a:pt x="100" y="203"/>
                  <a:pt x="100" y="198"/>
                  <a:pt x="99" y="194"/>
                </a:cubicBezTo>
                <a:cubicBezTo>
                  <a:pt x="99" y="191"/>
                  <a:pt x="99" y="189"/>
                  <a:pt x="101" y="187"/>
                </a:cubicBezTo>
                <a:cubicBezTo>
                  <a:pt x="102" y="185"/>
                  <a:pt x="105" y="183"/>
                  <a:pt x="105" y="186"/>
                </a:cubicBezTo>
                <a:cubicBezTo>
                  <a:pt x="107" y="186"/>
                  <a:pt x="108" y="182"/>
                  <a:pt x="110" y="181"/>
                </a:cubicBezTo>
                <a:cubicBezTo>
                  <a:pt x="112" y="180"/>
                  <a:pt x="114" y="181"/>
                  <a:pt x="116" y="179"/>
                </a:cubicBezTo>
                <a:cubicBezTo>
                  <a:pt x="118" y="178"/>
                  <a:pt x="117" y="177"/>
                  <a:pt x="117" y="175"/>
                </a:cubicBezTo>
                <a:cubicBezTo>
                  <a:pt x="118" y="174"/>
                  <a:pt x="119" y="173"/>
                  <a:pt x="120" y="172"/>
                </a:cubicBezTo>
                <a:cubicBezTo>
                  <a:pt x="121" y="171"/>
                  <a:pt x="123" y="170"/>
                  <a:pt x="124" y="170"/>
                </a:cubicBezTo>
                <a:cubicBezTo>
                  <a:pt x="125" y="169"/>
                  <a:pt x="126" y="169"/>
                  <a:pt x="127" y="168"/>
                </a:cubicBezTo>
                <a:cubicBezTo>
                  <a:pt x="127" y="168"/>
                  <a:pt x="127" y="167"/>
                  <a:pt x="127" y="167"/>
                </a:cubicBezTo>
                <a:cubicBezTo>
                  <a:pt x="130" y="165"/>
                  <a:pt x="133" y="163"/>
                  <a:pt x="135" y="161"/>
                </a:cubicBezTo>
                <a:cubicBezTo>
                  <a:pt x="138" y="158"/>
                  <a:pt x="139" y="154"/>
                  <a:pt x="142" y="152"/>
                </a:cubicBezTo>
                <a:cubicBezTo>
                  <a:pt x="145" y="150"/>
                  <a:pt x="149" y="151"/>
                  <a:pt x="152" y="149"/>
                </a:cubicBezTo>
                <a:cubicBezTo>
                  <a:pt x="153" y="148"/>
                  <a:pt x="153" y="146"/>
                  <a:pt x="155" y="146"/>
                </a:cubicBezTo>
                <a:cubicBezTo>
                  <a:pt x="156" y="144"/>
                  <a:pt x="157" y="144"/>
                  <a:pt x="157" y="142"/>
                </a:cubicBezTo>
                <a:cubicBezTo>
                  <a:pt x="157" y="139"/>
                  <a:pt x="156" y="136"/>
                  <a:pt x="160" y="134"/>
                </a:cubicBezTo>
                <a:cubicBezTo>
                  <a:pt x="162" y="133"/>
                  <a:pt x="162" y="134"/>
                  <a:pt x="164" y="133"/>
                </a:cubicBezTo>
                <a:cubicBezTo>
                  <a:pt x="165" y="132"/>
                  <a:pt x="165" y="130"/>
                  <a:pt x="167" y="131"/>
                </a:cubicBezTo>
                <a:cubicBezTo>
                  <a:pt x="167" y="132"/>
                  <a:pt x="166" y="132"/>
                  <a:pt x="166" y="133"/>
                </a:cubicBezTo>
                <a:cubicBezTo>
                  <a:pt x="169" y="134"/>
                  <a:pt x="172" y="133"/>
                  <a:pt x="175" y="132"/>
                </a:cubicBezTo>
                <a:cubicBezTo>
                  <a:pt x="175" y="132"/>
                  <a:pt x="175" y="131"/>
                  <a:pt x="174" y="130"/>
                </a:cubicBezTo>
                <a:cubicBezTo>
                  <a:pt x="174" y="129"/>
                  <a:pt x="174" y="127"/>
                  <a:pt x="174" y="126"/>
                </a:cubicBezTo>
                <a:cubicBezTo>
                  <a:pt x="174" y="124"/>
                  <a:pt x="173" y="123"/>
                  <a:pt x="173" y="121"/>
                </a:cubicBezTo>
                <a:cubicBezTo>
                  <a:pt x="173" y="120"/>
                  <a:pt x="173" y="119"/>
                  <a:pt x="173" y="119"/>
                </a:cubicBezTo>
                <a:cubicBezTo>
                  <a:pt x="173" y="118"/>
                  <a:pt x="172" y="118"/>
                  <a:pt x="172" y="117"/>
                </a:cubicBezTo>
                <a:cubicBezTo>
                  <a:pt x="171" y="116"/>
                  <a:pt x="172" y="115"/>
                  <a:pt x="172" y="114"/>
                </a:cubicBezTo>
                <a:cubicBezTo>
                  <a:pt x="172" y="114"/>
                  <a:pt x="171" y="113"/>
                  <a:pt x="171" y="112"/>
                </a:cubicBezTo>
                <a:cubicBezTo>
                  <a:pt x="171" y="111"/>
                  <a:pt x="172" y="109"/>
                  <a:pt x="171" y="108"/>
                </a:cubicBezTo>
                <a:cubicBezTo>
                  <a:pt x="170" y="107"/>
                  <a:pt x="168" y="108"/>
                  <a:pt x="167" y="106"/>
                </a:cubicBezTo>
                <a:cubicBezTo>
                  <a:pt x="166" y="104"/>
                  <a:pt x="168" y="103"/>
                  <a:pt x="169" y="102"/>
                </a:cubicBezTo>
                <a:cubicBezTo>
                  <a:pt x="170" y="101"/>
                  <a:pt x="172" y="100"/>
                  <a:pt x="172" y="98"/>
                </a:cubicBezTo>
                <a:cubicBezTo>
                  <a:pt x="172" y="97"/>
                  <a:pt x="169" y="96"/>
                  <a:pt x="168" y="95"/>
                </a:cubicBezTo>
                <a:cubicBezTo>
                  <a:pt x="165" y="91"/>
                  <a:pt x="170" y="92"/>
                  <a:pt x="170" y="88"/>
                </a:cubicBezTo>
                <a:cubicBezTo>
                  <a:pt x="171" y="88"/>
                  <a:pt x="171" y="89"/>
                  <a:pt x="172" y="90"/>
                </a:cubicBezTo>
                <a:cubicBezTo>
                  <a:pt x="173" y="90"/>
                  <a:pt x="174" y="90"/>
                  <a:pt x="174" y="90"/>
                </a:cubicBezTo>
                <a:cubicBezTo>
                  <a:pt x="176" y="91"/>
                  <a:pt x="177" y="92"/>
                  <a:pt x="178" y="93"/>
                </a:cubicBezTo>
                <a:cubicBezTo>
                  <a:pt x="179" y="93"/>
                  <a:pt x="179" y="92"/>
                  <a:pt x="180" y="93"/>
                </a:cubicBezTo>
                <a:cubicBezTo>
                  <a:pt x="181" y="93"/>
                  <a:pt x="181" y="95"/>
                  <a:pt x="181" y="95"/>
                </a:cubicBezTo>
                <a:cubicBezTo>
                  <a:pt x="182" y="96"/>
                  <a:pt x="181" y="98"/>
                  <a:pt x="182" y="99"/>
                </a:cubicBezTo>
                <a:cubicBezTo>
                  <a:pt x="185" y="102"/>
                  <a:pt x="206" y="99"/>
                  <a:pt x="204" y="104"/>
                </a:cubicBezTo>
                <a:cubicBezTo>
                  <a:pt x="203" y="104"/>
                  <a:pt x="202" y="104"/>
                  <a:pt x="202" y="104"/>
                </a:cubicBezTo>
                <a:cubicBezTo>
                  <a:pt x="201" y="105"/>
                  <a:pt x="201" y="108"/>
                  <a:pt x="200" y="109"/>
                </a:cubicBezTo>
                <a:cubicBezTo>
                  <a:pt x="198" y="110"/>
                  <a:pt x="195" y="110"/>
                  <a:pt x="194" y="111"/>
                </a:cubicBezTo>
                <a:cubicBezTo>
                  <a:pt x="192" y="114"/>
                  <a:pt x="193" y="121"/>
                  <a:pt x="197" y="121"/>
                </a:cubicBezTo>
                <a:cubicBezTo>
                  <a:pt x="198" y="119"/>
                  <a:pt x="196" y="114"/>
                  <a:pt x="199" y="114"/>
                </a:cubicBezTo>
                <a:cubicBezTo>
                  <a:pt x="198" y="114"/>
                  <a:pt x="202" y="115"/>
                  <a:pt x="202" y="115"/>
                </a:cubicBezTo>
                <a:cubicBezTo>
                  <a:pt x="202" y="115"/>
                  <a:pt x="202" y="118"/>
                  <a:pt x="203" y="119"/>
                </a:cubicBezTo>
                <a:cubicBezTo>
                  <a:pt x="203" y="122"/>
                  <a:pt x="204" y="126"/>
                  <a:pt x="205" y="129"/>
                </a:cubicBezTo>
                <a:cubicBezTo>
                  <a:pt x="207" y="129"/>
                  <a:pt x="209" y="130"/>
                  <a:pt x="209" y="127"/>
                </a:cubicBezTo>
                <a:cubicBezTo>
                  <a:pt x="210" y="125"/>
                  <a:pt x="209" y="123"/>
                  <a:pt x="209" y="121"/>
                </a:cubicBezTo>
                <a:cubicBezTo>
                  <a:pt x="212" y="121"/>
                  <a:pt x="213" y="113"/>
                  <a:pt x="211" y="112"/>
                </a:cubicBezTo>
                <a:cubicBezTo>
                  <a:pt x="211" y="110"/>
                  <a:pt x="213" y="112"/>
                  <a:pt x="215" y="112"/>
                </a:cubicBezTo>
                <a:cubicBezTo>
                  <a:pt x="217" y="112"/>
                  <a:pt x="217" y="112"/>
                  <a:pt x="218" y="110"/>
                </a:cubicBezTo>
                <a:cubicBezTo>
                  <a:pt x="219" y="109"/>
                  <a:pt x="220" y="107"/>
                  <a:pt x="220" y="105"/>
                </a:cubicBezTo>
                <a:cubicBezTo>
                  <a:pt x="221" y="104"/>
                  <a:pt x="223" y="102"/>
                  <a:pt x="223" y="101"/>
                </a:cubicBezTo>
                <a:cubicBezTo>
                  <a:pt x="219" y="101"/>
                  <a:pt x="224" y="96"/>
                  <a:pt x="225" y="95"/>
                </a:cubicBezTo>
                <a:cubicBezTo>
                  <a:pt x="226" y="92"/>
                  <a:pt x="224" y="91"/>
                  <a:pt x="225" y="88"/>
                </a:cubicBezTo>
                <a:cubicBezTo>
                  <a:pt x="226" y="86"/>
                  <a:pt x="228" y="86"/>
                  <a:pt x="230" y="85"/>
                </a:cubicBezTo>
                <a:cubicBezTo>
                  <a:pt x="231" y="84"/>
                  <a:pt x="233" y="81"/>
                  <a:pt x="235" y="80"/>
                </a:cubicBezTo>
                <a:cubicBezTo>
                  <a:pt x="238" y="80"/>
                  <a:pt x="239" y="82"/>
                  <a:pt x="242" y="82"/>
                </a:cubicBezTo>
                <a:cubicBezTo>
                  <a:pt x="242" y="81"/>
                  <a:pt x="240" y="79"/>
                  <a:pt x="240" y="78"/>
                </a:cubicBezTo>
                <a:cubicBezTo>
                  <a:pt x="240" y="77"/>
                  <a:pt x="243" y="76"/>
                  <a:pt x="244" y="75"/>
                </a:cubicBezTo>
                <a:cubicBezTo>
                  <a:pt x="244" y="74"/>
                  <a:pt x="244" y="72"/>
                  <a:pt x="244" y="71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91" name="Freeform 540"/>
          <p:cNvSpPr>
            <a:spLocks/>
          </p:cNvSpPr>
          <p:nvPr/>
        </p:nvSpPr>
        <p:spPr bwMode="auto">
          <a:xfrm>
            <a:off x="2894625" y="3188384"/>
            <a:ext cx="47819" cy="47819"/>
          </a:xfrm>
          <a:custGeom>
            <a:avLst/>
            <a:gdLst>
              <a:gd name="T0" fmla="*/ 11 w 17"/>
              <a:gd name="T1" fmla="*/ 7 h 17"/>
              <a:gd name="T2" fmla="*/ 11 w 17"/>
              <a:gd name="T3" fmla="*/ 5 h 17"/>
              <a:gd name="T4" fmla="*/ 10 w 17"/>
              <a:gd name="T5" fmla="*/ 3 h 17"/>
              <a:gd name="T6" fmla="*/ 10 w 17"/>
              <a:gd name="T7" fmla="*/ 2 h 17"/>
              <a:gd name="T8" fmla="*/ 9 w 17"/>
              <a:gd name="T9" fmla="*/ 0 h 17"/>
              <a:gd name="T10" fmla="*/ 7 w 17"/>
              <a:gd name="T11" fmla="*/ 0 h 17"/>
              <a:gd name="T12" fmla="*/ 5 w 17"/>
              <a:gd name="T13" fmla="*/ 0 h 17"/>
              <a:gd name="T14" fmla="*/ 0 w 17"/>
              <a:gd name="T15" fmla="*/ 5 h 17"/>
              <a:gd name="T16" fmla="*/ 1 w 17"/>
              <a:gd name="T17" fmla="*/ 6 h 17"/>
              <a:gd name="T18" fmla="*/ 1 w 17"/>
              <a:gd name="T19" fmla="*/ 7 h 17"/>
              <a:gd name="T20" fmla="*/ 2 w 17"/>
              <a:gd name="T21" fmla="*/ 11 h 17"/>
              <a:gd name="T22" fmla="*/ 2 w 17"/>
              <a:gd name="T23" fmla="*/ 14 h 17"/>
              <a:gd name="T24" fmla="*/ 3 w 17"/>
              <a:gd name="T25" fmla="*/ 16 h 17"/>
              <a:gd name="T26" fmla="*/ 5 w 17"/>
              <a:gd name="T27" fmla="*/ 15 h 17"/>
              <a:gd name="T28" fmla="*/ 7 w 17"/>
              <a:gd name="T29" fmla="*/ 15 h 17"/>
              <a:gd name="T30" fmla="*/ 7 w 17"/>
              <a:gd name="T31" fmla="*/ 14 h 17"/>
              <a:gd name="T32" fmla="*/ 8 w 17"/>
              <a:gd name="T33" fmla="*/ 16 h 17"/>
              <a:gd name="T34" fmla="*/ 10 w 17"/>
              <a:gd name="T35" fmla="*/ 16 h 17"/>
              <a:gd name="T36" fmla="*/ 12 w 17"/>
              <a:gd name="T37" fmla="*/ 16 h 17"/>
              <a:gd name="T38" fmla="*/ 13 w 17"/>
              <a:gd name="T39" fmla="*/ 14 h 17"/>
              <a:gd name="T40" fmla="*/ 16 w 17"/>
              <a:gd name="T41" fmla="*/ 15 h 17"/>
              <a:gd name="T42" fmla="*/ 16 w 17"/>
              <a:gd name="T43" fmla="*/ 12 h 17"/>
              <a:gd name="T44" fmla="*/ 11 w 17"/>
              <a:gd name="T45" fmla="*/ 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7" h="17">
                <a:moveTo>
                  <a:pt x="11" y="7"/>
                </a:moveTo>
                <a:cubicBezTo>
                  <a:pt x="11" y="6"/>
                  <a:pt x="11" y="6"/>
                  <a:pt x="11" y="5"/>
                </a:cubicBezTo>
                <a:cubicBezTo>
                  <a:pt x="11" y="4"/>
                  <a:pt x="11" y="4"/>
                  <a:pt x="10" y="3"/>
                </a:cubicBezTo>
                <a:cubicBezTo>
                  <a:pt x="10" y="3"/>
                  <a:pt x="10" y="3"/>
                  <a:pt x="10" y="2"/>
                </a:cubicBezTo>
                <a:cubicBezTo>
                  <a:pt x="9" y="1"/>
                  <a:pt x="10" y="0"/>
                  <a:pt x="9" y="0"/>
                </a:cubicBezTo>
                <a:cubicBezTo>
                  <a:pt x="8" y="0"/>
                  <a:pt x="8" y="0"/>
                  <a:pt x="7" y="0"/>
                </a:cubicBezTo>
                <a:cubicBezTo>
                  <a:pt x="6" y="0"/>
                  <a:pt x="5" y="0"/>
                  <a:pt x="5" y="0"/>
                </a:cubicBezTo>
                <a:cubicBezTo>
                  <a:pt x="3" y="0"/>
                  <a:pt x="0" y="3"/>
                  <a:pt x="0" y="5"/>
                </a:cubicBezTo>
                <a:cubicBezTo>
                  <a:pt x="0" y="5"/>
                  <a:pt x="1" y="6"/>
                  <a:pt x="1" y="6"/>
                </a:cubicBezTo>
                <a:cubicBezTo>
                  <a:pt x="1" y="6"/>
                  <a:pt x="1" y="7"/>
                  <a:pt x="1" y="7"/>
                </a:cubicBezTo>
                <a:cubicBezTo>
                  <a:pt x="2" y="9"/>
                  <a:pt x="1" y="10"/>
                  <a:pt x="2" y="11"/>
                </a:cubicBezTo>
                <a:cubicBezTo>
                  <a:pt x="2" y="12"/>
                  <a:pt x="2" y="13"/>
                  <a:pt x="2" y="14"/>
                </a:cubicBezTo>
                <a:cubicBezTo>
                  <a:pt x="2" y="15"/>
                  <a:pt x="2" y="16"/>
                  <a:pt x="3" y="16"/>
                </a:cubicBezTo>
                <a:cubicBezTo>
                  <a:pt x="4" y="16"/>
                  <a:pt x="5" y="15"/>
                  <a:pt x="5" y="15"/>
                </a:cubicBezTo>
                <a:cubicBezTo>
                  <a:pt x="6" y="15"/>
                  <a:pt x="6" y="15"/>
                  <a:pt x="7" y="15"/>
                </a:cubicBezTo>
                <a:cubicBezTo>
                  <a:pt x="7" y="15"/>
                  <a:pt x="7" y="14"/>
                  <a:pt x="7" y="14"/>
                </a:cubicBezTo>
                <a:cubicBezTo>
                  <a:pt x="8" y="14"/>
                  <a:pt x="8" y="16"/>
                  <a:pt x="8" y="16"/>
                </a:cubicBezTo>
                <a:cubicBezTo>
                  <a:pt x="9" y="17"/>
                  <a:pt x="9" y="16"/>
                  <a:pt x="10" y="16"/>
                </a:cubicBezTo>
                <a:cubicBezTo>
                  <a:pt x="11" y="16"/>
                  <a:pt x="11" y="16"/>
                  <a:pt x="12" y="16"/>
                </a:cubicBezTo>
                <a:cubicBezTo>
                  <a:pt x="14" y="16"/>
                  <a:pt x="13" y="15"/>
                  <a:pt x="13" y="14"/>
                </a:cubicBezTo>
                <a:cubicBezTo>
                  <a:pt x="14" y="13"/>
                  <a:pt x="14" y="15"/>
                  <a:pt x="16" y="15"/>
                </a:cubicBezTo>
                <a:cubicBezTo>
                  <a:pt x="17" y="14"/>
                  <a:pt x="17" y="13"/>
                  <a:pt x="16" y="12"/>
                </a:cubicBezTo>
                <a:cubicBezTo>
                  <a:pt x="16" y="10"/>
                  <a:pt x="13" y="9"/>
                  <a:pt x="11" y="7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92" name="Freeform 541"/>
          <p:cNvSpPr>
            <a:spLocks/>
          </p:cNvSpPr>
          <p:nvPr/>
        </p:nvSpPr>
        <p:spPr bwMode="auto">
          <a:xfrm>
            <a:off x="3089484" y="3346185"/>
            <a:ext cx="398090" cy="355053"/>
          </a:xfrm>
          <a:custGeom>
            <a:avLst/>
            <a:gdLst>
              <a:gd name="T0" fmla="*/ 132 w 141"/>
              <a:gd name="T1" fmla="*/ 13 h 126"/>
              <a:gd name="T2" fmla="*/ 129 w 141"/>
              <a:gd name="T3" fmla="*/ 12 h 126"/>
              <a:gd name="T4" fmla="*/ 126 w 141"/>
              <a:gd name="T5" fmla="*/ 11 h 126"/>
              <a:gd name="T6" fmla="*/ 122 w 141"/>
              <a:gd name="T7" fmla="*/ 3 h 126"/>
              <a:gd name="T8" fmla="*/ 114 w 141"/>
              <a:gd name="T9" fmla="*/ 0 h 126"/>
              <a:gd name="T10" fmla="*/ 111 w 141"/>
              <a:gd name="T11" fmla="*/ 2 h 126"/>
              <a:gd name="T12" fmla="*/ 99 w 141"/>
              <a:gd name="T13" fmla="*/ 2 h 126"/>
              <a:gd name="T14" fmla="*/ 86 w 141"/>
              <a:gd name="T15" fmla="*/ 10 h 126"/>
              <a:gd name="T16" fmla="*/ 89 w 141"/>
              <a:gd name="T17" fmla="*/ 19 h 126"/>
              <a:gd name="T18" fmla="*/ 83 w 141"/>
              <a:gd name="T19" fmla="*/ 31 h 126"/>
              <a:gd name="T20" fmla="*/ 78 w 141"/>
              <a:gd name="T21" fmla="*/ 35 h 126"/>
              <a:gd name="T22" fmla="*/ 72 w 141"/>
              <a:gd name="T23" fmla="*/ 43 h 126"/>
              <a:gd name="T24" fmla="*/ 71 w 141"/>
              <a:gd name="T25" fmla="*/ 45 h 126"/>
              <a:gd name="T26" fmla="*/ 70 w 141"/>
              <a:gd name="T27" fmla="*/ 51 h 126"/>
              <a:gd name="T28" fmla="*/ 65 w 141"/>
              <a:gd name="T29" fmla="*/ 53 h 126"/>
              <a:gd name="T30" fmla="*/ 57 w 141"/>
              <a:gd name="T31" fmla="*/ 57 h 126"/>
              <a:gd name="T32" fmla="*/ 47 w 141"/>
              <a:gd name="T33" fmla="*/ 61 h 126"/>
              <a:gd name="T34" fmla="*/ 45 w 141"/>
              <a:gd name="T35" fmla="*/ 68 h 126"/>
              <a:gd name="T36" fmla="*/ 45 w 141"/>
              <a:gd name="T37" fmla="*/ 71 h 126"/>
              <a:gd name="T38" fmla="*/ 27 w 141"/>
              <a:gd name="T39" fmla="*/ 75 h 126"/>
              <a:gd name="T40" fmla="*/ 24 w 141"/>
              <a:gd name="T41" fmla="*/ 76 h 126"/>
              <a:gd name="T42" fmla="*/ 9 w 141"/>
              <a:gd name="T43" fmla="*/ 75 h 126"/>
              <a:gd name="T44" fmla="*/ 3 w 141"/>
              <a:gd name="T45" fmla="*/ 75 h 126"/>
              <a:gd name="T46" fmla="*/ 8 w 141"/>
              <a:gd name="T47" fmla="*/ 85 h 126"/>
              <a:gd name="T48" fmla="*/ 15 w 141"/>
              <a:gd name="T49" fmla="*/ 97 h 126"/>
              <a:gd name="T50" fmla="*/ 15 w 141"/>
              <a:gd name="T51" fmla="*/ 103 h 126"/>
              <a:gd name="T52" fmla="*/ 8 w 141"/>
              <a:gd name="T53" fmla="*/ 108 h 126"/>
              <a:gd name="T54" fmla="*/ 6 w 141"/>
              <a:gd name="T55" fmla="*/ 112 h 126"/>
              <a:gd name="T56" fmla="*/ 6 w 141"/>
              <a:gd name="T57" fmla="*/ 116 h 126"/>
              <a:gd name="T58" fmla="*/ 47 w 141"/>
              <a:gd name="T59" fmla="*/ 119 h 126"/>
              <a:gd name="T60" fmla="*/ 60 w 141"/>
              <a:gd name="T61" fmla="*/ 126 h 126"/>
              <a:gd name="T62" fmla="*/ 83 w 141"/>
              <a:gd name="T63" fmla="*/ 125 h 126"/>
              <a:gd name="T64" fmla="*/ 85 w 141"/>
              <a:gd name="T65" fmla="*/ 124 h 126"/>
              <a:gd name="T66" fmla="*/ 84 w 141"/>
              <a:gd name="T67" fmla="*/ 119 h 126"/>
              <a:gd name="T68" fmla="*/ 81 w 141"/>
              <a:gd name="T69" fmla="*/ 112 h 126"/>
              <a:gd name="T70" fmla="*/ 77 w 141"/>
              <a:gd name="T71" fmla="*/ 110 h 126"/>
              <a:gd name="T72" fmla="*/ 74 w 141"/>
              <a:gd name="T73" fmla="*/ 104 h 126"/>
              <a:gd name="T74" fmla="*/ 75 w 141"/>
              <a:gd name="T75" fmla="*/ 95 h 126"/>
              <a:gd name="T76" fmla="*/ 78 w 141"/>
              <a:gd name="T77" fmla="*/ 92 h 126"/>
              <a:gd name="T78" fmla="*/ 83 w 141"/>
              <a:gd name="T79" fmla="*/ 93 h 126"/>
              <a:gd name="T80" fmla="*/ 88 w 141"/>
              <a:gd name="T81" fmla="*/ 91 h 126"/>
              <a:gd name="T82" fmla="*/ 91 w 141"/>
              <a:gd name="T83" fmla="*/ 89 h 126"/>
              <a:gd name="T84" fmla="*/ 95 w 141"/>
              <a:gd name="T85" fmla="*/ 83 h 126"/>
              <a:gd name="T86" fmla="*/ 102 w 141"/>
              <a:gd name="T87" fmla="*/ 77 h 126"/>
              <a:gd name="T88" fmla="*/ 108 w 141"/>
              <a:gd name="T89" fmla="*/ 67 h 126"/>
              <a:gd name="T90" fmla="*/ 116 w 141"/>
              <a:gd name="T91" fmla="*/ 51 h 126"/>
              <a:gd name="T92" fmla="*/ 115 w 141"/>
              <a:gd name="T93" fmla="*/ 46 h 126"/>
              <a:gd name="T94" fmla="*/ 111 w 141"/>
              <a:gd name="T95" fmla="*/ 39 h 126"/>
              <a:gd name="T96" fmla="*/ 109 w 141"/>
              <a:gd name="T97" fmla="*/ 34 h 126"/>
              <a:gd name="T98" fmla="*/ 108 w 141"/>
              <a:gd name="T99" fmla="*/ 27 h 126"/>
              <a:gd name="T100" fmla="*/ 116 w 141"/>
              <a:gd name="T101" fmla="*/ 24 h 126"/>
              <a:gd name="T102" fmla="*/ 126 w 141"/>
              <a:gd name="T103" fmla="*/ 25 h 126"/>
              <a:gd name="T104" fmla="*/ 141 w 141"/>
              <a:gd name="T105" fmla="*/ 16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1" h="126">
                <a:moveTo>
                  <a:pt x="140" y="16"/>
                </a:moveTo>
                <a:cubicBezTo>
                  <a:pt x="137" y="16"/>
                  <a:pt x="134" y="15"/>
                  <a:pt x="132" y="13"/>
                </a:cubicBezTo>
                <a:cubicBezTo>
                  <a:pt x="132" y="13"/>
                  <a:pt x="132" y="12"/>
                  <a:pt x="131" y="12"/>
                </a:cubicBezTo>
                <a:cubicBezTo>
                  <a:pt x="131" y="12"/>
                  <a:pt x="130" y="12"/>
                  <a:pt x="129" y="12"/>
                </a:cubicBezTo>
                <a:cubicBezTo>
                  <a:pt x="128" y="12"/>
                  <a:pt x="128" y="12"/>
                  <a:pt x="128" y="11"/>
                </a:cubicBezTo>
                <a:cubicBezTo>
                  <a:pt x="128" y="11"/>
                  <a:pt x="127" y="11"/>
                  <a:pt x="126" y="11"/>
                </a:cubicBezTo>
                <a:cubicBezTo>
                  <a:pt x="125" y="10"/>
                  <a:pt x="127" y="7"/>
                  <a:pt x="127" y="6"/>
                </a:cubicBezTo>
                <a:cubicBezTo>
                  <a:pt x="126" y="5"/>
                  <a:pt x="122" y="2"/>
                  <a:pt x="122" y="3"/>
                </a:cubicBezTo>
                <a:cubicBezTo>
                  <a:pt x="122" y="0"/>
                  <a:pt x="118" y="0"/>
                  <a:pt x="116" y="0"/>
                </a:cubicBezTo>
                <a:cubicBezTo>
                  <a:pt x="116" y="0"/>
                  <a:pt x="115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3" y="0"/>
                  <a:pt x="112" y="2"/>
                  <a:pt x="111" y="2"/>
                </a:cubicBezTo>
                <a:cubicBezTo>
                  <a:pt x="110" y="2"/>
                  <a:pt x="109" y="1"/>
                  <a:pt x="108" y="1"/>
                </a:cubicBezTo>
                <a:cubicBezTo>
                  <a:pt x="105" y="0"/>
                  <a:pt x="101" y="2"/>
                  <a:pt x="99" y="2"/>
                </a:cubicBezTo>
                <a:cubicBezTo>
                  <a:pt x="97" y="3"/>
                  <a:pt x="96" y="2"/>
                  <a:pt x="95" y="3"/>
                </a:cubicBezTo>
                <a:cubicBezTo>
                  <a:pt x="94" y="4"/>
                  <a:pt x="86" y="9"/>
                  <a:pt x="86" y="10"/>
                </a:cubicBezTo>
                <a:cubicBezTo>
                  <a:pt x="87" y="11"/>
                  <a:pt x="89" y="12"/>
                  <a:pt x="90" y="13"/>
                </a:cubicBezTo>
                <a:cubicBezTo>
                  <a:pt x="90" y="15"/>
                  <a:pt x="90" y="18"/>
                  <a:pt x="89" y="19"/>
                </a:cubicBezTo>
                <a:cubicBezTo>
                  <a:pt x="88" y="22"/>
                  <a:pt x="85" y="23"/>
                  <a:pt x="85" y="25"/>
                </a:cubicBezTo>
                <a:cubicBezTo>
                  <a:pt x="85" y="28"/>
                  <a:pt x="86" y="30"/>
                  <a:pt x="83" y="31"/>
                </a:cubicBezTo>
                <a:cubicBezTo>
                  <a:pt x="81" y="31"/>
                  <a:pt x="76" y="29"/>
                  <a:pt x="75" y="31"/>
                </a:cubicBezTo>
                <a:cubicBezTo>
                  <a:pt x="75" y="33"/>
                  <a:pt x="77" y="34"/>
                  <a:pt x="78" y="35"/>
                </a:cubicBezTo>
                <a:cubicBezTo>
                  <a:pt x="79" y="36"/>
                  <a:pt x="79" y="38"/>
                  <a:pt x="77" y="39"/>
                </a:cubicBezTo>
                <a:cubicBezTo>
                  <a:pt x="74" y="40"/>
                  <a:pt x="73" y="40"/>
                  <a:pt x="72" y="43"/>
                </a:cubicBezTo>
                <a:cubicBezTo>
                  <a:pt x="71" y="43"/>
                  <a:pt x="71" y="43"/>
                  <a:pt x="71" y="44"/>
                </a:cubicBezTo>
                <a:cubicBezTo>
                  <a:pt x="71" y="44"/>
                  <a:pt x="71" y="44"/>
                  <a:pt x="71" y="45"/>
                </a:cubicBezTo>
                <a:cubicBezTo>
                  <a:pt x="71" y="45"/>
                  <a:pt x="70" y="46"/>
                  <a:pt x="70" y="46"/>
                </a:cubicBezTo>
                <a:cubicBezTo>
                  <a:pt x="69" y="47"/>
                  <a:pt x="70" y="50"/>
                  <a:pt x="70" y="51"/>
                </a:cubicBezTo>
                <a:cubicBezTo>
                  <a:pt x="70" y="52"/>
                  <a:pt x="69" y="53"/>
                  <a:pt x="68" y="54"/>
                </a:cubicBezTo>
                <a:cubicBezTo>
                  <a:pt x="66" y="55"/>
                  <a:pt x="67" y="54"/>
                  <a:pt x="65" y="53"/>
                </a:cubicBezTo>
                <a:cubicBezTo>
                  <a:pt x="63" y="53"/>
                  <a:pt x="61" y="52"/>
                  <a:pt x="59" y="53"/>
                </a:cubicBezTo>
                <a:cubicBezTo>
                  <a:pt x="58" y="54"/>
                  <a:pt x="54" y="56"/>
                  <a:pt x="57" y="57"/>
                </a:cubicBezTo>
                <a:cubicBezTo>
                  <a:pt x="56" y="59"/>
                  <a:pt x="54" y="58"/>
                  <a:pt x="52" y="58"/>
                </a:cubicBezTo>
                <a:cubicBezTo>
                  <a:pt x="49" y="58"/>
                  <a:pt x="48" y="60"/>
                  <a:pt x="47" y="61"/>
                </a:cubicBezTo>
                <a:cubicBezTo>
                  <a:pt x="46" y="62"/>
                  <a:pt x="45" y="62"/>
                  <a:pt x="45" y="64"/>
                </a:cubicBezTo>
                <a:cubicBezTo>
                  <a:pt x="45" y="65"/>
                  <a:pt x="45" y="67"/>
                  <a:pt x="45" y="68"/>
                </a:cubicBezTo>
                <a:cubicBezTo>
                  <a:pt x="45" y="68"/>
                  <a:pt x="45" y="69"/>
                  <a:pt x="44" y="69"/>
                </a:cubicBezTo>
                <a:cubicBezTo>
                  <a:pt x="44" y="70"/>
                  <a:pt x="45" y="71"/>
                  <a:pt x="45" y="71"/>
                </a:cubicBezTo>
                <a:cubicBezTo>
                  <a:pt x="45" y="73"/>
                  <a:pt x="39" y="74"/>
                  <a:pt x="37" y="75"/>
                </a:cubicBezTo>
                <a:cubicBezTo>
                  <a:pt x="34" y="75"/>
                  <a:pt x="31" y="74"/>
                  <a:pt x="27" y="75"/>
                </a:cubicBezTo>
                <a:cubicBezTo>
                  <a:pt x="27" y="75"/>
                  <a:pt x="27" y="76"/>
                  <a:pt x="26" y="76"/>
                </a:cubicBezTo>
                <a:cubicBezTo>
                  <a:pt x="25" y="76"/>
                  <a:pt x="25" y="76"/>
                  <a:pt x="24" y="76"/>
                </a:cubicBezTo>
                <a:cubicBezTo>
                  <a:pt x="22" y="75"/>
                  <a:pt x="21" y="76"/>
                  <a:pt x="19" y="76"/>
                </a:cubicBezTo>
                <a:cubicBezTo>
                  <a:pt x="16" y="76"/>
                  <a:pt x="12" y="76"/>
                  <a:pt x="9" y="75"/>
                </a:cubicBezTo>
                <a:cubicBezTo>
                  <a:pt x="5" y="74"/>
                  <a:pt x="3" y="73"/>
                  <a:pt x="0" y="72"/>
                </a:cubicBezTo>
                <a:cubicBezTo>
                  <a:pt x="0" y="74"/>
                  <a:pt x="2" y="74"/>
                  <a:pt x="3" y="75"/>
                </a:cubicBezTo>
                <a:cubicBezTo>
                  <a:pt x="4" y="76"/>
                  <a:pt x="4" y="77"/>
                  <a:pt x="5" y="78"/>
                </a:cubicBezTo>
                <a:cubicBezTo>
                  <a:pt x="5" y="82"/>
                  <a:pt x="5" y="83"/>
                  <a:pt x="8" y="85"/>
                </a:cubicBezTo>
                <a:cubicBezTo>
                  <a:pt x="10" y="86"/>
                  <a:pt x="14" y="88"/>
                  <a:pt x="15" y="88"/>
                </a:cubicBezTo>
                <a:cubicBezTo>
                  <a:pt x="15" y="88"/>
                  <a:pt x="15" y="96"/>
                  <a:pt x="15" y="97"/>
                </a:cubicBezTo>
                <a:cubicBezTo>
                  <a:pt x="18" y="98"/>
                  <a:pt x="21" y="97"/>
                  <a:pt x="19" y="101"/>
                </a:cubicBezTo>
                <a:cubicBezTo>
                  <a:pt x="18" y="103"/>
                  <a:pt x="17" y="103"/>
                  <a:pt x="15" y="103"/>
                </a:cubicBezTo>
                <a:cubicBezTo>
                  <a:pt x="13" y="103"/>
                  <a:pt x="12" y="104"/>
                  <a:pt x="11" y="105"/>
                </a:cubicBezTo>
                <a:cubicBezTo>
                  <a:pt x="8" y="106"/>
                  <a:pt x="8" y="105"/>
                  <a:pt x="8" y="108"/>
                </a:cubicBezTo>
                <a:cubicBezTo>
                  <a:pt x="7" y="108"/>
                  <a:pt x="8" y="109"/>
                  <a:pt x="8" y="110"/>
                </a:cubicBezTo>
                <a:cubicBezTo>
                  <a:pt x="7" y="111"/>
                  <a:pt x="7" y="111"/>
                  <a:pt x="6" y="112"/>
                </a:cubicBezTo>
                <a:cubicBezTo>
                  <a:pt x="6" y="113"/>
                  <a:pt x="6" y="114"/>
                  <a:pt x="6" y="116"/>
                </a:cubicBezTo>
                <a:cubicBezTo>
                  <a:pt x="6" y="116"/>
                  <a:pt x="6" y="116"/>
                  <a:pt x="6" y="116"/>
                </a:cubicBezTo>
                <a:cubicBezTo>
                  <a:pt x="17" y="116"/>
                  <a:pt x="29" y="115"/>
                  <a:pt x="40" y="114"/>
                </a:cubicBezTo>
                <a:cubicBezTo>
                  <a:pt x="44" y="114"/>
                  <a:pt x="47" y="114"/>
                  <a:pt x="47" y="119"/>
                </a:cubicBezTo>
                <a:cubicBezTo>
                  <a:pt x="47" y="119"/>
                  <a:pt x="48" y="119"/>
                  <a:pt x="49" y="119"/>
                </a:cubicBezTo>
                <a:cubicBezTo>
                  <a:pt x="51" y="123"/>
                  <a:pt x="55" y="126"/>
                  <a:pt x="60" y="126"/>
                </a:cubicBezTo>
                <a:cubicBezTo>
                  <a:pt x="64" y="125"/>
                  <a:pt x="70" y="125"/>
                  <a:pt x="74" y="125"/>
                </a:cubicBezTo>
                <a:cubicBezTo>
                  <a:pt x="76" y="125"/>
                  <a:pt x="80" y="125"/>
                  <a:pt x="83" y="125"/>
                </a:cubicBezTo>
                <a:cubicBezTo>
                  <a:pt x="83" y="125"/>
                  <a:pt x="83" y="125"/>
                  <a:pt x="83" y="125"/>
                </a:cubicBezTo>
                <a:cubicBezTo>
                  <a:pt x="84" y="124"/>
                  <a:pt x="85" y="125"/>
                  <a:pt x="85" y="124"/>
                </a:cubicBezTo>
                <a:cubicBezTo>
                  <a:pt x="85" y="123"/>
                  <a:pt x="84" y="123"/>
                  <a:pt x="84" y="123"/>
                </a:cubicBezTo>
                <a:cubicBezTo>
                  <a:pt x="84" y="121"/>
                  <a:pt x="84" y="120"/>
                  <a:pt x="84" y="119"/>
                </a:cubicBezTo>
                <a:cubicBezTo>
                  <a:pt x="83" y="118"/>
                  <a:pt x="82" y="116"/>
                  <a:pt x="82" y="115"/>
                </a:cubicBezTo>
                <a:cubicBezTo>
                  <a:pt x="81" y="113"/>
                  <a:pt x="83" y="113"/>
                  <a:pt x="81" y="112"/>
                </a:cubicBezTo>
                <a:cubicBezTo>
                  <a:pt x="80" y="112"/>
                  <a:pt x="79" y="112"/>
                  <a:pt x="79" y="112"/>
                </a:cubicBezTo>
                <a:cubicBezTo>
                  <a:pt x="78" y="112"/>
                  <a:pt x="77" y="110"/>
                  <a:pt x="77" y="110"/>
                </a:cubicBezTo>
                <a:cubicBezTo>
                  <a:pt x="77" y="108"/>
                  <a:pt x="78" y="107"/>
                  <a:pt x="77" y="105"/>
                </a:cubicBezTo>
                <a:cubicBezTo>
                  <a:pt x="76" y="103"/>
                  <a:pt x="76" y="104"/>
                  <a:pt x="74" y="104"/>
                </a:cubicBezTo>
                <a:cubicBezTo>
                  <a:pt x="73" y="103"/>
                  <a:pt x="73" y="102"/>
                  <a:pt x="72" y="102"/>
                </a:cubicBezTo>
                <a:cubicBezTo>
                  <a:pt x="71" y="99"/>
                  <a:pt x="74" y="98"/>
                  <a:pt x="75" y="95"/>
                </a:cubicBezTo>
                <a:cubicBezTo>
                  <a:pt x="76" y="95"/>
                  <a:pt x="75" y="94"/>
                  <a:pt x="76" y="93"/>
                </a:cubicBezTo>
                <a:cubicBezTo>
                  <a:pt x="76" y="93"/>
                  <a:pt x="77" y="93"/>
                  <a:pt x="78" y="92"/>
                </a:cubicBezTo>
                <a:cubicBezTo>
                  <a:pt x="80" y="91"/>
                  <a:pt x="78" y="90"/>
                  <a:pt x="81" y="91"/>
                </a:cubicBezTo>
                <a:cubicBezTo>
                  <a:pt x="81" y="92"/>
                  <a:pt x="81" y="93"/>
                  <a:pt x="83" y="93"/>
                </a:cubicBezTo>
                <a:cubicBezTo>
                  <a:pt x="83" y="93"/>
                  <a:pt x="84" y="92"/>
                  <a:pt x="84" y="92"/>
                </a:cubicBezTo>
                <a:cubicBezTo>
                  <a:pt x="86" y="92"/>
                  <a:pt x="87" y="92"/>
                  <a:pt x="88" y="91"/>
                </a:cubicBezTo>
                <a:cubicBezTo>
                  <a:pt x="89" y="91"/>
                  <a:pt x="90" y="91"/>
                  <a:pt x="91" y="91"/>
                </a:cubicBezTo>
                <a:cubicBezTo>
                  <a:pt x="91" y="90"/>
                  <a:pt x="91" y="89"/>
                  <a:pt x="91" y="89"/>
                </a:cubicBezTo>
                <a:cubicBezTo>
                  <a:pt x="92" y="88"/>
                  <a:pt x="93" y="88"/>
                  <a:pt x="94" y="87"/>
                </a:cubicBezTo>
                <a:cubicBezTo>
                  <a:pt x="95" y="86"/>
                  <a:pt x="95" y="84"/>
                  <a:pt x="95" y="83"/>
                </a:cubicBezTo>
                <a:cubicBezTo>
                  <a:pt x="96" y="83"/>
                  <a:pt x="97" y="82"/>
                  <a:pt x="98" y="81"/>
                </a:cubicBezTo>
                <a:cubicBezTo>
                  <a:pt x="101" y="80"/>
                  <a:pt x="101" y="80"/>
                  <a:pt x="102" y="77"/>
                </a:cubicBezTo>
                <a:cubicBezTo>
                  <a:pt x="103" y="75"/>
                  <a:pt x="104" y="73"/>
                  <a:pt x="104" y="71"/>
                </a:cubicBezTo>
                <a:cubicBezTo>
                  <a:pt x="107" y="71"/>
                  <a:pt x="111" y="70"/>
                  <a:pt x="108" y="67"/>
                </a:cubicBezTo>
                <a:cubicBezTo>
                  <a:pt x="109" y="67"/>
                  <a:pt x="115" y="61"/>
                  <a:pt x="115" y="61"/>
                </a:cubicBezTo>
                <a:cubicBezTo>
                  <a:pt x="115" y="57"/>
                  <a:pt x="112" y="54"/>
                  <a:pt x="116" y="51"/>
                </a:cubicBezTo>
                <a:cubicBezTo>
                  <a:pt x="118" y="50"/>
                  <a:pt x="122" y="50"/>
                  <a:pt x="121" y="48"/>
                </a:cubicBezTo>
                <a:cubicBezTo>
                  <a:pt x="120" y="46"/>
                  <a:pt x="117" y="46"/>
                  <a:pt x="115" y="46"/>
                </a:cubicBezTo>
                <a:cubicBezTo>
                  <a:pt x="116" y="42"/>
                  <a:pt x="114" y="45"/>
                  <a:pt x="112" y="43"/>
                </a:cubicBezTo>
                <a:cubicBezTo>
                  <a:pt x="112" y="43"/>
                  <a:pt x="111" y="40"/>
                  <a:pt x="111" y="39"/>
                </a:cubicBezTo>
                <a:cubicBezTo>
                  <a:pt x="110" y="38"/>
                  <a:pt x="111" y="37"/>
                  <a:pt x="111" y="36"/>
                </a:cubicBezTo>
                <a:cubicBezTo>
                  <a:pt x="110" y="35"/>
                  <a:pt x="110" y="35"/>
                  <a:pt x="109" y="34"/>
                </a:cubicBezTo>
                <a:cubicBezTo>
                  <a:pt x="109" y="34"/>
                  <a:pt x="110" y="33"/>
                  <a:pt x="110" y="33"/>
                </a:cubicBezTo>
                <a:cubicBezTo>
                  <a:pt x="109" y="30"/>
                  <a:pt x="111" y="29"/>
                  <a:pt x="108" y="27"/>
                </a:cubicBezTo>
                <a:cubicBezTo>
                  <a:pt x="108" y="27"/>
                  <a:pt x="108" y="27"/>
                  <a:pt x="108" y="26"/>
                </a:cubicBezTo>
                <a:cubicBezTo>
                  <a:pt x="109" y="23"/>
                  <a:pt x="113" y="24"/>
                  <a:pt x="116" y="24"/>
                </a:cubicBezTo>
                <a:cubicBezTo>
                  <a:pt x="118" y="25"/>
                  <a:pt x="120" y="25"/>
                  <a:pt x="122" y="26"/>
                </a:cubicBezTo>
                <a:cubicBezTo>
                  <a:pt x="124" y="26"/>
                  <a:pt x="124" y="25"/>
                  <a:pt x="126" y="25"/>
                </a:cubicBezTo>
                <a:cubicBezTo>
                  <a:pt x="129" y="24"/>
                  <a:pt x="132" y="24"/>
                  <a:pt x="134" y="22"/>
                </a:cubicBezTo>
                <a:cubicBezTo>
                  <a:pt x="135" y="20"/>
                  <a:pt x="138" y="17"/>
                  <a:pt x="141" y="16"/>
                </a:cubicBezTo>
                <a:cubicBezTo>
                  <a:pt x="140" y="16"/>
                  <a:pt x="140" y="16"/>
                  <a:pt x="140" y="16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93" name="Freeform 542"/>
          <p:cNvSpPr>
            <a:spLocks/>
          </p:cNvSpPr>
          <p:nvPr/>
        </p:nvSpPr>
        <p:spPr bwMode="auto">
          <a:xfrm>
            <a:off x="2894625" y="3188384"/>
            <a:ext cx="47819" cy="47819"/>
          </a:xfrm>
          <a:custGeom>
            <a:avLst/>
            <a:gdLst>
              <a:gd name="T0" fmla="*/ 11 w 17"/>
              <a:gd name="T1" fmla="*/ 7 h 17"/>
              <a:gd name="T2" fmla="*/ 11 w 17"/>
              <a:gd name="T3" fmla="*/ 5 h 17"/>
              <a:gd name="T4" fmla="*/ 10 w 17"/>
              <a:gd name="T5" fmla="*/ 3 h 17"/>
              <a:gd name="T6" fmla="*/ 10 w 17"/>
              <a:gd name="T7" fmla="*/ 2 h 17"/>
              <a:gd name="T8" fmla="*/ 9 w 17"/>
              <a:gd name="T9" fmla="*/ 0 h 17"/>
              <a:gd name="T10" fmla="*/ 7 w 17"/>
              <a:gd name="T11" fmla="*/ 0 h 17"/>
              <a:gd name="T12" fmla="*/ 5 w 17"/>
              <a:gd name="T13" fmla="*/ 0 h 17"/>
              <a:gd name="T14" fmla="*/ 0 w 17"/>
              <a:gd name="T15" fmla="*/ 5 h 17"/>
              <a:gd name="T16" fmla="*/ 1 w 17"/>
              <a:gd name="T17" fmla="*/ 6 h 17"/>
              <a:gd name="T18" fmla="*/ 1 w 17"/>
              <a:gd name="T19" fmla="*/ 7 h 17"/>
              <a:gd name="T20" fmla="*/ 2 w 17"/>
              <a:gd name="T21" fmla="*/ 11 h 17"/>
              <a:gd name="T22" fmla="*/ 2 w 17"/>
              <a:gd name="T23" fmla="*/ 14 h 17"/>
              <a:gd name="T24" fmla="*/ 3 w 17"/>
              <a:gd name="T25" fmla="*/ 16 h 17"/>
              <a:gd name="T26" fmla="*/ 5 w 17"/>
              <a:gd name="T27" fmla="*/ 15 h 17"/>
              <a:gd name="T28" fmla="*/ 7 w 17"/>
              <a:gd name="T29" fmla="*/ 15 h 17"/>
              <a:gd name="T30" fmla="*/ 7 w 17"/>
              <a:gd name="T31" fmla="*/ 14 h 17"/>
              <a:gd name="T32" fmla="*/ 8 w 17"/>
              <a:gd name="T33" fmla="*/ 16 h 17"/>
              <a:gd name="T34" fmla="*/ 10 w 17"/>
              <a:gd name="T35" fmla="*/ 16 h 17"/>
              <a:gd name="T36" fmla="*/ 12 w 17"/>
              <a:gd name="T37" fmla="*/ 16 h 17"/>
              <a:gd name="T38" fmla="*/ 13 w 17"/>
              <a:gd name="T39" fmla="*/ 14 h 17"/>
              <a:gd name="T40" fmla="*/ 16 w 17"/>
              <a:gd name="T41" fmla="*/ 15 h 17"/>
              <a:gd name="T42" fmla="*/ 16 w 17"/>
              <a:gd name="T43" fmla="*/ 12 h 17"/>
              <a:gd name="T44" fmla="*/ 11 w 17"/>
              <a:gd name="T45" fmla="*/ 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7" h="17">
                <a:moveTo>
                  <a:pt x="11" y="7"/>
                </a:moveTo>
                <a:cubicBezTo>
                  <a:pt x="11" y="6"/>
                  <a:pt x="11" y="6"/>
                  <a:pt x="11" y="5"/>
                </a:cubicBezTo>
                <a:cubicBezTo>
                  <a:pt x="11" y="4"/>
                  <a:pt x="11" y="4"/>
                  <a:pt x="10" y="3"/>
                </a:cubicBezTo>
                <a:cubicBezTo>
                  <a:pt x="10" y="3"/>
                  <a:pt x="10" y="3"/>
                  <a:pt x="10" y="2"/>
                </a:cubicBezTo>
                <a:cubicBezTo>
                  <a:pt x="9" y="1"/>
                  <a:pt x="10" y="0"/>
                  <a:pt x="9" y="0"/>
                </a:cubicBezTo>
                <a:cubicBezTo>
                  <a:pt x="8" y="0"/>
                  <a:pt x="8" y="0"/>
                  <a:pt x="7" y="0"/>
                </a:cubicBezTo>
                <a:cubicBezTo>
                  <a:pt x="6" y="0"/>
                  <a:pt x="5" y="0"/>
                  <a:pt x="5" y="0"/>
                </a:cubicBezTo>
                <a:cubicBezTo>
                  <a:pt x="3" y="0"/>
                  <a:pt x="0" y="3"/>
                  <a:pt x="0" y="5"/>
                </a:cubicBezTo>
                <a:cubicBezTo>
                  <a:pt x="0" y="5"/>
                  <a:pt x="1" y="6"/>
                  <a:pt x="1" y="6"/>
                </a:cubicBezTo>
                <a:cubicBezTo>
                  <a:pt x="1" y="6"/>
                  <a:pt x="1" y="7"/>
                  <a:pt x="1" y="7"/>
                </a:cubicBezTo>
                <a:cubicBezTo>
                  <a:pt x="2" y="9"/>
                  <a:pt x="1" y="10"/>
                  <a:pt x="2" y="11"/>
                </a:cubicBezTo>
                <a:cubicBezTo>
                  <a:pt x="2" y="12"/>
                  <a:pt x="2" y="13"/>
                  <a:pt x="2" y="14"/>
                </a:cubicBezTo>
                <a:cubicBezTo>
                  <a:pt x="2" y="15"/>
                  <a:pt x="2" y="16"/>
                  <a:pt x="3" y="16"/>
                </a:cubicBezTo>
                <a:cubicBezTo>
                  <a:pt x="4" y="16"/>
                  <a:pt x="5" y="15"/>
                  <a:pt x="5" y="15"/>
                </a:cubicBezTo>
                <a:cubicBezTo>
                  <a:pt x="6" y="15"/>
                  <a:pt x="6" y="15"/>
                  <a:pt x="7" y="15"/>
                </a:cubicBezTo>
                <a:cubicBezTo>
                  <a:pt x="7" y="15"/>
                  <a:pt x="7" y="14"/>
                  <a:pt x="7" y="14"/>
                </a:cubicBezTo>
                <a:cubicBezTo>
                  <a:pt x="8" y="14"/>
                  <a:pt x="8" y="16"/>
                  <a:pt x="8" y="16"/>
                </a:cubicBezTo>
                <a:cubicBezTo>
                  <a:pt x="9" y="17"/>
                  <a:pt x="9" y="16"/>
                  <a:pt x="10" y="16"/>
                </a:cubicBezTo>
                <a:cubicBezTo>
                  <a:pt x="11" y="16"/>
                  <a:pt x="11" y="16"/>
                  <a:pt x="12" y="16"/>
                </a:cubicBezTo>
                <a:cubicBezTo>
                  <a:pt x="14" y="16"/>
                  <a:pt x="13" y="15"/>
                  <a:pt x="13" y="14"/>
                </a:cubicBezTo>
                <a:cubicBezTo>
                  <a:pt x="14" y="13"/>
                  <a:pt x="14" y="15"/>
                  <a:pt x="16" y="15"/>
                </a:cubicBezTo>
                <a:cubicBezTo>
                  <a:pt x="17" y="14"/>
                  <a:pt x="17" y="13"/>
                  <a:pt x="16" y="12"/>
                </a:cubicBezTo>
                <a:cubicBezTo>
                  <a:pt x="16" y="10"/>
                  <a:pt x="13" y="9"/>
                  <a:pt x="11" y="7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94" name="Freeform 543"/>
          <p:cNvSpPr>
            <a:spLocks/>
          </p:cNvSpPr>
          <p:nvPr/>
        </p:nvSpPr>
        <p:spPr bwMode="auto">
          <a:xfrm>
            <a:off x="3077531" y="3303149"/>
            <a:ext cx="341903" cy="257025"/>
          </a:xfrm>
          <a:custGeom>
            <a:avLst/>
            <a:gdLst>
              <a:gd name="T0" fmla="*/ 109 w 121"/>
              <a:gd name="T1" fmla="*/ 10 h 91"/>
              <a:gd name="T2" fmla="*/ 101 w 121"/>
              <a:gd name="T3" fmla="*/ 15 h 91"/>
              <a:gd name="T4" fmla="*/ 93 w 121"/>
              <a:gd name="T5" fmla="*/ 16 h 91"/>
              <a:gd name="T6" fmla="*/ 91 w 121"/>
              <a:gd name="T7" fmla="*/ 5 h 91"/>
              <a:gd name="T8" fmla="*/ 87 w 121"/>
              <a:gd name="T9" fmla="*/ 0 h 91"/>
              <a:gd name="T10" fmla="*/ 82 w 121"/>
              <a:gd name="T11" fmla="*/ 6 h 91"/>
              <a:gd name="T12" fmla="*/ 77 w 121"/>
              <a:gd name="T13" fmla="*/ 9 h 91"/>
              <a:gd name="T14" fmla="*/ 73 w 121"/>
              <a:gd name="T15" fmla="*/ 13 h 91"/>
              <a:gd name="T16" fmla="*/ 64 w 121"/>
              <a:gd name="T17" fmla="*/ 15 h 91"/>
              <a:gd name="T18" fmla="*/ 57 w 121"/>
              <a:gd name="T19" fmla="*/ 13 h 91"/>
              <a:gd name="T20" fmla="*/ 52 w 121"/>
              <a:gd name="T21" fmla="*/ 11 h 91"/>
              <a:gd name="T22" fmla="*/ 45 w 121"/>
              <a:gd name="T23" fmla="*/ 9 h 91"/>
              <a:gd name="T24" fmla="*/ 38 w 121"/>
              <a:gd name="T25" fmla="*/ 13 h 91"/>
              <a:gd name="T26" fmla="*/ 34 w 121"/>
              <a:gd name="T27" fmla="*/ 21 h 91"/>
              <a:gd name="T28" fmla="*/ 22 w 121"/>
              <a:gd name="T29" fmla="*/ 27 h 91"/>
              <a:gd name="T30" fmla="*/ 19 w 121"/>
              <a:gd name="T31" fmla="*/ 33 h 91"/>
              <a:gd name="T32" fmla="*/ 12 w 121"/>
              <a:gd name="T33" fmla="*/ 32 h 91"/>
              <a:gd name="T34" fmla="*/ 6 w 121"/>
              <a:gd name="T35" fmla="*/ 35 h 91"/>
              <a:gd name="T36" fmla="*/ 3 w 121"/>
              <a:gd name="T37" fmla="*/ 43 h 91"/>
              <a:gd name="T38" fmla="*/ 3 w 121"/>
              <a:gd name="T39" fmla="*/ 51 h 91"/>
              <a:gd name="T40" fmla="*/ 3 w 121"/>
              <a:gd name="T41" fmla="*/ 62 h 91"/>
              <a:gd name="T42" fmla="*/ 5 w 121"/>
              <a:gd name="T43" fmla="*/ 72 h 91"/>
              <a:gd name="T44" fmla="*/ 11 w 121"/>
              <a:gd name="T45" fmla="*/ 78 h 91"/>
              <a:gd name="T46" fmla="*/ 4 w 121"/>
              <a:gd name="T47" fmla="*/ 87 h 91"/>
              <a:gd name="T48" fmla="*/ 23 w 121"/>
              <a:gd name="T49" fmla="*/ 91 h 91"/>
              <a:gd name="T50" fmla="*/ 30 w 121"/>
              <a:gd name="T51" fmla="*/ 91 h 91"/>
              <a:gd name="T52" fmla="*/ 41 w 121"/>
              <a:gd name="T53" fmla="*/ 90 h 91"/>
              <a:gd name="T54" fmla="*/ 48 w 121"/>
              <a:gd name="T55" fmla="*/ 84 h 91"/>
              <a:gd name="T56" fmla="*/ 49 w 121"/>
              <a:gd name="T57" fmla="*/ 79 h 91"/>
              <a:gd name="T58" fmla="*/ 56 w 121"/>
              <a:gd name="T59" fmla="*/ 73 h 91"/>
              <a:gd name="T60" fmla="*/ 63 w 121"/>
              <a:gd name="T61" fmla="*/ 68 h 91"/>
              <a:gd name="T62" fmla="*/ 72 w 121"/>
              <a:gd name="T63" fmla="*/ 69 h 91"/>
              <a:gd name="T64" fmla="*/ 74 w 121"/>
              <a:gd name="T65" fmla="*/ 61 h 91"/>
              <a:gd name="T66" fmla="*/ 75 w 121"/>
              <a:gd name="T67" fmla="*/ 59 h 91"/>
              <a:gd name="T68" fmla="*/ 81 w 121"/>
              <a:gd name="T69" fmla="*/ 54 h 91"/>
              <a:gd name="T70" fmla="*/ 79 w 121"/>
              <a:gd name="T71" fmla="*/ 46 h 91"/>
              <a:gd name="T72" fmla="*/ 89 w 121"/>
              <a:gd name="T73" fmla="*/ 40 h 91"/>
              <a:gd name="T74" fmla="*/ 94 w 121"/>
              <a:gd name="T75" fmla="*/ 28 h 91"/>
              <a:gd name="T76" fmla="*/ 99 w 121"/>
              <a:gd name="T77" fmla="*/ 18 h 91"/>
              <a:gd name="T78" fmla="*/ 112 w 121"/>
              <a:gd name="T79" fmla="*/ 16 h 91"/>
              <a:gd name="T80" fmla="*/ 118 w 121"/>
              <a:gd name="T81" fmla="*/ 15 h 91"/>
              <a:gd name="T82" fmla="*/ 118 w 121"/>
              <a:gd name="T83" fmla="*/ 13 h 91"/>
              <a:gd name="T84" fmla="*/ 111 w 121"/>
              <a:gd name="T85" fmla="*/ 12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1" h="91">
                <a:moveTo>
                  <a:pt x="111" y="12"/>
                </a:moveTo>
                <a:cubicBezTo>
                  <a:pt x="112" y="10"/>
                  <a:pt x="111" y="10"/>
                  <a:pt x="109" y="10"/>
                </a:cubicBezTo>
                <a:cubicBezTo>
                  <a:pt x="107" y="10"/>
                  <a:pt x="105" y="12"/>
                  <a:pt x="104" y="13"/>
                </a:cubicBezTo>
                <a:cubicBezTo>
                  <a:pt x="103" y="13"/>
                  <a:pt x="102" y="14"/>
                  <a:pt x="101" y="15"/>
                </a:cubicBezTo>
                <a:cubicBezTo>
                  <a:pt x="100" y="15"/>
                  <a:pt x="99" y="15"/>
                  <a:pt x="98" y="16"/>
                </a:cubicBezTo>
                <a:cubicBezTo>
                  <a:pt x="96" y="18"/>
                  <a:pt x="94" y="20"/>
                  <a:pt x="93" y="16"/>
                </a:cubicBezTo>
                <a:cubicBezTo>
                  <a:pt x="92" y="14"/>
                  <a:pt x="93" y="12"/>
                  <a:pt x="93" y="10"/>
                </a:cubicBezTo>
                <a:cubicBezTo>
                  <a:pt x="93" y="8"/>
                  <a:pt x="94" y="4"/>
                  <a:pt x="91" y="5"/>
                </a:cubicBezTo>
                <a:cubicBezTo>
                  <a:pt x="91" y="4"/>
                  <a:pt x="92" y="2"/>
                  <a:pt x="91" y="1"/>
                </a:cubicBezTo>
                <a:cubicBezTo>
                  <a:pt x="91" y="0"/>
                  <a:pt x="88" y="0"/>
                  <a:pt x="87" y="0"/>
                </a:cubicBezTo>
                <a:cubicBezTo>
                  <a:pt x="85" y="1"/>
                  <a:pt x="85" y="2"/>
                  <a:pt x="84" y="3"/>
                </a:cubicBezTo>
                <a:cubicBezTo>
                  <a:pt x="83" y="4"/>
                  <a:pt x="82" y="5"/>
                  <a:pt x="82" y="6"/>
                </a:cubicBezTo>
                <a:cubicBezTo>
                  <a:pt x="82" y="7"/>
                  <a:pt x="83" y="8"/>
                  <a:pt x="81" y="9"/>
                </a:cubicBezTo>
                <a:cubicBezTo>
                  <a:pt x="80" y="9"/>
                  <a:pt x="78" y="8"/>
                  <a:pt x="77" y="9"/>
                </a:cubicBezTo>
                <a:cubicBezTo>
                  <a:pt x="75" y="9"/>
                  <a:pt x="76" y="10"/>
                  <a:pt x="75" y="12"/>
                </a:cubicBezTo>
                <a:cubicBezTo>
                  <a:pt x="75" y="13"/>
                  <a:pt x="74" y="14"/>
                  <a:pt x="73" y="13"/>
                </a:cubicBezTo>
                <a:cubicBezTo>
                  <a:pt x="71" y="12"/>
                  <a:pt x="70" y="11"/>
                  <a:pt x="68" y="13"/>
                </a:cubicBezTo>
                <a:cubicBezTo>
                  <a:pt x="66" y="14"/>
                  <a:pt x="66" y="16"/>
                  <a:pt x="64" y="15"/>
                </a:cubicBezTo>
                <a:cubicBezTo>
                  <a:pt x="62" y="15"/>
                  <a:pt x="62" y="13"/>
                  <a:pt x="61" y="13"/>
                </a:cubicBezTo>
                <a:cubicBezTo>
                  <a:pt x="60" y="12"/>
                  <a:pt x="59" y="13"/>
                  <a:pt x="57" y="13"/>
                </a:cubicBezTo>
                <a:cubicBezTo>
                  <a:pt x="56" y="12"/>
                  <a:pt x="56" y="11"/>
                  <a:pt x="55" y="11"/>
                </a:cubicBezTo>
                <a:cubicBezTo>
                  <a:pt x="54" y="11"/>
                  <a:pt x="53" y="11"/>
                  <a:pt x="52" y="11"/>
                </a:cubicBezTo>
                <a:cubicBezTo>
                  <a:pt x="51" y="11"/>
                  <a:pt x="50" y="11"/>
                  <a:pt x="49" y="11"/>
                </a:cubicBezTo>
                <a:cubicBezTo>
                  <a:pt x="48" y="11"/>
                  <a:pt x="46" y="9"/>
                  <a:pt x="45" y="9"/>
                </a:cubicBezTo>
                <a:cubicBezTo>
                  <a:pt x="43" y="10"/>
                  <a:pt x="43" y="11"/>
                  <a:pt x="42" y="12"/>
                </a:cubicBezTo>
                <a:cubicBezTo>
                  <a:pt x="41" y="13"/>
                  <a:pt x="39" y="12"/>
                  <a:pt x="38" y="13"/>
                </a:cubicBezTo>
                <a:cubicBezTo>
                  <a:pt x="36" y="14"/>
                  <a:pt x="36" y="15"/>
                  <a:pt x="36" y="17"/>
                </a:cubicBezTo>
                <a:cubicBezTo>
                  <a:pt x="35" y="18"/>
                  <a:pt x="35" y="19"/>
                  <a:pt x="34" y="21"/>
                </a:cubicBezTo>
                <a:cubicBezTo>
                  <a:pt x="34" y="23"/>
                  <a:pt x="33" y="23"/>
                  <a:pt x="31" y="24"/>
                </a:cubicBezTo>
                <a:cubicBezTo>
                  <a:pt x="28" y="25"/>
                  <a:pt x="26" y="27"/>
                  <a:pt x="22" y="27"/>
                </a:cubicBezTo>
                <a:cubicBezTo>
                  <a:pt x="23" y="28"/>
                  <a:pt x="22" y="29"/>
                  <a:pt x="22" y="31"/>
                </a:cubicBezTo>
                <a:cubicBezTo>
                  <a:pt x="21" y="31"/>
                  <a:pt x="21" y="32"/>
                  <a:pt x="19" y="33"/>
                </a:cubicBezTo>
                <a:cubicBezTo>
                  <a:pt x="18" y="33"/>
                  <a:pt x="17" y="33"/>
                  <a:pt x="16" y="34"/>
                </a:cubicBezTo>
                <a:cubicBezTo>
                  <a:pt x="15" y="32"/>
                  <a:pt x="13" y="30"/>
                  <a:pt x="12" y="32"/>
                </a:cubicBezTo>
                <a:cubicBezTo>
                  <a:pt x="10" y="31"/>
                  <a:pt x="8" y="30"/>
                  <a:pt x="7" y="29"/>
                </a:cubicBezTo>
                <a:cubicBezTo>
                  <a:pt x="7" y="31"/>
                  <a:pt x="6" y="33"/>
                  <a:pt x="6" y="35"/>
                </a:cubicBezTo>
                <a:cubicBezTo>
                  <a:pt x="5" y="36"/>
                  <a:pt x="5" y="38"/>
                  <a:pt x="4" y="39"/>
                </a:cubicBezTo>
                <a:cubicBezTo>
                  <a:pt x="3" y="41"/>
                  <a:pt x="1" y="41"/>
                  <a:pt x="3" y="43"/>
                </a:cubicBezTo>
                <a:cubicBezTo>
                  <a:pt x="0" y="43"/>
                  <a:pt x="0" y="46"/>
                  <a:pt x="0" y="47"/>
                </a:cubicBezTo>
                <a:cubicBezTo>
                  <a:pt x="0" y="50"/>
                  <a:pt x="1" y="51"/>
                  <a:pt x="3" y="51"/>
                </a:cubicBezTo>
                <a:cubicBezTo>
                  <a:pt x="3" y="54"/>
                  <a:pt x="0" y="54"/>
                  <a:pt x="1" y="58"/>
                </a:cubicBezTo>
                <a:cubicBezTo>
                  <a:pt x="2" y="60"/>
                  <a:pt x="3" y="60"/>
                  <a:pt x="3" y="62"/>
                </a:cubicBezTo>
                <a:cubicBezTo>
                  <a:pt x="3" y="64"/>
                  <a:pt x="3" y="65"/>
                  <a:pt x="3" y="67"/>
                </a:cubicBezTo>
                <a:cubicBezTo>
                  <a:pt x="3" y="70"/>
                  <a:pt x="2" y="71"/>
                  <a:pt x="5" y="72"/>
                </a:cubicBezTo>
                <a:cubicBezTo>
                  <a:pt x="8" y="72"/>
                  <a:pt x="10" y="71"/>
                  <a:pt x="11" y="74"/>
                </a:cubicBezTo>
                <a:cubicBezTo>
                  <a:pt x="11" y="75"/>
                  <a:pt x="11" y="77"/>
                  <a:pt x="11" y="78"/>
                </a:cubicBezTo>
                <a:cubicBezTo>
                  <a:pt x="10" y="81"/>
                  <a:pt x="3" y="84"/>
                  <a:pt x="4" y="87"/>
                </a:cubicBezTo>
                <a:cubicBezTo>
                  <a:pt x="4" y="87"/>
                  <a:pt x="4" y="87"/>
                  <a:pt x="4" y="87"/>
                </a:cubicBezTo>
                <a:cubicBezTo>
                  <a:pt x="7" y="88"/>
                  <a:pt x="9" y="89"/>
                  <a:pt x="13" y="90"/>
                </a:cubicBezTo>
                <a:cubicBezTo>
                  <a:pt x="16" y="91"/>
                  <a:pt x="20" y="91"/>
                  <a:pt x="23" y="91"/>
                </a:cubicBezTo>
                <a:cubicBezTo>
                  <a:pt x="25" y="91"/>
                  <a:pt x="26" y="90"/>
                  <a:pt x="28" y="91"/>
                </a:cubicBezTo>
                <a:cubicBezTo>
                  <a:pt x="29" y="91"/>
                  <a:pt x="29" y="91"/>
                  <a:pt x="30" y="91"/>
                </a:cubicBezTo>
                <a:cubicBezTo>
                  <a:pt x="31" y="91"/>
                  <a:pt x="31" y="90"/>
                  <a:pt x="31" y="90"/>
                </a:cubicBezTo>
                <a:cubicBezTo>
                  <a:pt x="35" y="89"/>
                  <a:pt x="38" y="90"/>
                  <a:pt x="41" y="90"/>
                </a:cubicBezTo>
                <a:cubicBezTo>
                  <a:pt x="43" y="89"/>
                  <a:pt x="49" y="88"/>
                  <a:pt x="49" y="86"/>
                </a:cubicBezTo>
                <a:cubicBezTo>
                  <a:pt x="49" y="86"/>
                  <a:pt x="48" y="85"/>
                  <a:pt x="48" y="84"/>
                </a:cubicBezTo>
                <a:cubicBezTo>
                  <a:pt x="49" y="84"/>
                  <a:pt x="49" y="83"/>
                  <a:pt x="49" y="83"/>
                </a:cubicBezTo>
                <a:cubicBezTo>
                  <a:pt x="49" y="82"/>
                  <a:pt x="49" y="80"/>
                  <a:pt x="49" y="79"/>
                </a:cubicBezTo>
                <a:cubicBezTo>
                  <a:pt x="49" y="77"/>
                  <a:pt x="50" y="77"/>
                  <a:pt x="51" y="76"/>
                </a:cubicBezTo>
                <a:cubicBezTo>
                  <a:pt x="52" y="75"/>
                  <a:pt x="53" y="73"/>
                  <a:pt x="56" y="73"/>
                </a:cubicBezTo>
                <a:cubicBezTo>
                  <a:pt x="58" y="73"/>
                  <a:pt x="60" y="74"/>
                  <a:pt x="61" y="72"/>
                </a:cubicBezTo>
                <a:cubicBezTo>
                  <a:pt x="58" y="71"/>
                  <a:pt x="62" y="69"/>
                  <a:pt x="63" y="68"/>
                </a:cubicBezTo>
                <a:cubicBezTo>
                  <a:pt x="65" y="67"/>
                  <a:pt x="67" y="68"/>
                  <a:pt x="69" y="68"/>
                </a:cubicBezTo>
                <a:cubicBezTo>
                  <a:pt x="71" y="69"/>
                  <a:pt x="70" y="70"/>
                  <a:pt x="72" y="69"/>
                </a:cubicBezTo>
                <a:cubicBezTo>
                  <a:pt x="73" y="68"/>
                  <a:pt x="74" y="67"/>
                  <a:pt x="74" y="66"/>
                </a:cubicBezTo>
                <a:cubicBezTo>
                  <a:pt x="74" y="65"/>
                  <a:pt x="73" y="62"/>
                  <a:pt x="74" y="61"/>
                </a:cubicBezTo>
                <a:cubicBezTo>
                  <a:pt x="74" y="61"/>
                  <a:pt x="75" y="60"/>
                  <a:pt x="75" y="60"/>
                </a:cubicBezTo>
                <a:cubicBezTo>
                  <a:pt x="75" y="59"/>
                  <a:pt x="75" y="59"/>
                  <a:pt x="75" y="59"/>
                </a:cubicBezTo>
                <a:cubicBezTo>
                  <a:pt x="75" y="58"/>
                  <a:pt x="75" y="58"/>
                  <a:pt x="76" y="58"/>
                </a:cubicBezTo>
                <a:cubicBezTo>
                  <a:pt x="77" y="55"/>
                  <a:pt x="78" y="55"/>
                  <a:pt x="81" y="54"/>
                </a:cubicBezTo>
                <a:cubicBezTo>
                  <a:pt x="83" y="53"/>
                  <a:pt x="83" y="51"/>
                  <a:pt x="82" y="50"/>
                </a:cubicBezTo>
                <a:cubicBezTo>
                  <a:pt x="81" y="49"/>
                  <a:pt x="79" y="48"/>
                  <a:pt x="79" y="46"/>
                </a:cubicBezTo>
                <a:cubicBezTo>
                  <a:pt x="80" y="44"/>
                  <a:pt x="85" y="46"/>
                  <a:pt x="87" y="46"/>
                </a:cubicBezTo>
                <a:cubicBezTo>
                  <a:pt x="90" y="45"/>
                  <a:pt x="89" y="43"/>
                  <a:pt x="89" y="40"/>
                </a:cubicBezTo>
                <a:cubicBezTo>
                  <a:pt x="89" y="38"/>
                  <a:pt x="92" y="37"/>
                  <a:pt x="93" y="34"/>
                </a:cubicBezTo>
                <a:cubicBezTo>
                  <a:pt x="94" y="33"/>
                  <a:pt x="94" y="30"/>
                  <a:pt x="94" y="28"/>
                </a:cubicBezTo>
                <a:cubicBezTo>
                  <a:pt x="93" y="27"/>
                  <a:pt x="91" y="26"/>
                  <a:pt x="90" y="25"/>
                </a:cubicBezTo>
                <a:cubicBezTo>
                  <a:pt x="90" y="24"/>
                  <a:pt x="98" y="19"/>
                  <a:pt x="99" y="18"/>
                </a:cubicBezTo>
                <a:cubicBezTo>
                  <a:pt x="100" y="17"/>
                  <a:pt x="101" y="18"/>
                  <a:pt x="103" y="17"/>
                </a:cubicBezTo>
                <a:cubicBezTo>
                  <a:pt x="105" y="17"/>
                  <a:pt x="109" y="15"/>
                  <a:pt x="112" y="16"/>
                </a:cubicBezTo>
                <a:cubicBezTo>
                  <a:pt x="113" y="16"/>
                  <a:pt x="114" y="17"/>
                  <a:pt x="115" y="17"/>
                </a:cubicBezTo>
                <a:cubicBezTo>
                  <a:pt x="116" y="17"/>
                  <a:pt x="117" y="15"/>
                  <a:pt x="118" y="15"/>
                </a:cubicBezTo>
                <a:cubicBezTo>
                  <a:pt x="118" y="15"/>
                  <a:pt x="118" y="15"/>
                  <a:pt x="118" y="15"/>
                </a:cubicBezTo>
                <a:cubicBezTo>
                  <a:pt x="118" y="14"/>
                  <a:pt x="117" y="14"/>
                  <a:pt x="118" y="13"/>
                </a:cubicBezTo>
                <a:cubicBezTo>
                  <a:pt x="118" y="12"/>
                  <a:pt x="120" y="12"/>
                  <a:pt x="121" y="12"/>
                </a:cubicBezTo>
                <a:cubicBezTo>
                  <a:pt x="119" y="8"/>
                  <a:pt x="113" y="13"/>
                  <a:pt x="111" y="12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95" name="Freeform 544"/>
          <p:cNvSpPr>
            <a:spLocks noEditPoints="1"/>
          </p:cNvSpPr>
          <p:nvPr/>
        </p:nvSpPr>
        <p:spPr bwMode="auto">
          <a:xfrm>
            <a:off x="2886256" y="3165671"/>
            <a:ext cx="338317" cy="234311"/>
          </a:xfrm>
          <a:custGeom>
            <a:avLst/>
            <a:gdLst>
              <a:gd name="T0" fmla="*/ 87 w 120"/>
              <a:gd name="T1" fmla="*/ 82 h 83"/>
              <a:gd name="T2" fmla="*/ 90 w 120"/>
              <a:gd name="T3" fmla="*/ 76 h 83"/>
              <a:gd name="T4" fmla="*/ 102 w 120"/>
              <a:gd name="T5" fmla="*/ 70 h 83"/>
              <a:gd name="T6" fmla="*/ 106 w 120"/>
              <a:gd name="T7" fmla="*/ 62 h 83"/>
              <a:gd name="T8" fmla="*/ 113 w 120"/>
              <a:gd name="T9" fmla="*/ 58 h 83"/>
              <a:gd name="T10" fmla="*/ 120 w 120"/>
              <a:gd name="T11" fmla="*/ 60 h 83"/>
              <a:gd name="T12" fmla="*/ 120 w 120"/>
              <a:gd name="T13" fmla="*/ 53 h 83"/>
              <a:gd name="T14" fmla="*/ 108 w 120"/>
              <a:gd name="T15" fmla="*/ 49 h 83"/>
              <a:gd name="T16" fmla="*/ 94 w 120"/>
              <a:gd name="T17" fmla="*/ 39 h 83"/>
              <a:gd name="T18" fmla="*/ 84 w 120"/>
              <a:gd name="T19" fmla="*/ 27 h 83"/>
              <a:gd name="T20" fmla="*/ 77 w 120"/>
              <a:gd name="T21" fmla="*/ 18 h 83"/>
              <a:gd name="T22" fmla="*/ 71 w 120"/>
              <a:gd name="T23" fmla="*/ 18 h 83"/>
              <a:gd name="T24" fmla="*/ 65 w 120"/>
              <a:gd name="T25" fmla="*/ 12 h 83"/>
              <a:gd name="T26" fmla="*/ 64 w 120"/>
              <a:gd name="T27" fmla="*/ 8 h 83"/>
              <a:gd name="T28" fmla="*/ 56 w 120"/>
              <a:gd name="T29" fmla="*/ 3 h 83"/>
              <a:gd name="T30" fmla="*/ 52 w 120"/>
              <a:gd name="T31" fmla="*/ 0 h 83"/>
              <a:gd name="T32" fmla="*/ 49 w 120"/>
              <a:gd name="T33" fmla="*/ 1 h 83"/>
              <a:gd name="T34" fmla="*/ 47 w 120"/>
              <a:gd name="T35" fmla="*/ 4 h 83"/>
              <a:gd name="T36" fmla="*/ 43 w 120"/>
              <a:gd name="T37" fmla="*/ 7 h 83"/>
              <a:gd name="T38" fmla="*/ 39 w 120"/>
              <a:gd name="T39" fmla="*/ 13 h 83"/>
              <a:gd name="T40" fmla="*/ 32 w 120"/>
              <a:gd name="T41" fmla="*/ 17 h 83"/>
              <a:gd name="T42" fmla="*/ 22 w 120"/>
              <a:gd name="T43" fmla="*/ 10 h 83"/>
              <a:gd name="T44" fmla="*/ 1 w 120"/>
              <a:gd name="T45" fmla="*/ 11 h 83"/>
              <a:gd name="T46" fmla="*/ 1 w 120"/>
              <a:gd name="T47" fmla="*/ 14 h 83"/>
              <a:gd name="T48" fmla="*/ 4 w 120"/>
              <a:gd name="T49" fmla="*/ 20 h 83"/>
              <a:gd name="T50" fmla="*/ 10 w 120"/>
              <a:gd name="T51" fmla="*/ 32 h 83"/>
              <a:gd name="T52" fmla="*/ 9 w 120"/>
              <a:gd name="T53" fmla="*/ 33 h 83"/>
              <a:gd name="T54" fmla="*/ 8 w 120"/>
              <a:gd name="T55" fmla="*/ 36 h 83"/>
              <a:gd name="T56" fmla="*/ 6 w 120"/>
              <a:gd name="T57" fmla="*/ 40 h 83"/>
              <a:gd name="T58" fmla="*/ 10 w 120"/>
              <a:gd name="T59" fmla="*/ 41 h 83"/>
              <a:gd name="T60" fmla="*/ 12 w 120"/>
              <a:gd name="T61" fmla="*/ 47 h 83"/>
              <a:gd name="T62" fmla="*/ 13 w 120"/>
              <a:gd name="T63" fmla="*/ 60 h 83"/>
              <a:gd name="T64" fmla="*/ 20 w 120"/>
              <a:gd name="T65" fmla="*/ 59 h 83"/>
              <a:gd name="T66" fmla="*/ 29 w 120"/>
              <a:gd name="T67" fmla="*/ 52 h 83"/>
              <a:gd name="T68" fmla="*/ 34 w 120"/>
              <a:gd name="T69" fmla="*/ 51 h 83"/>
              <a:gd name="T70" fmla="*/ 42 w 120"/>
              <a:gd name="T71" fmla="*/ 53 h 83"/>
              <a:gd name="T72" fmla="*/ 57 w 120"/>
              <a:gd name="T73" fmla="*/ 58 h 83"/>
              <a:gd name="T74" fmla="*/ 65 w 120"/>
              <a:gd name="T75" fmla="*/ 64 h 83"/>
              <a:gd name="T76" fmla="*/ 71 w 120"/>
              <a:gd name="T77" fmla="*/ 68 h 83"/>
              <a:gd name="T78" fmla="*/ 74 w 120"/>
              <a:gd name="T79" fmla="*/ 75 h 83"/>
              <a:gd name="T80" fmla="*/ 80 w 120"/>
              <a:gd name="T81" fmla="*/ 81 h 83"/>
              <a:gd name="T82" fmla="*/ 19 w 120"/>
              <a:gd name="T83" fmla="*/ 23 h 83"/>
              <a:gd name="T84" fmla="*/ 15 w 120"/>
              <a:gd name="T85" fmla="*/ 24 h 83"/>
              <a:gd name="T86" fmla="*/ 11 w 120"/>
              <a:gd name="T87" fmla="*/ 24 h 83"/>
              <a:gd name="T88" fmla="*/ 10 w 120"/>
              <a:gd name="T89" fmla="*/ 23 h 83"/>
              <a:gd name="T90" fmla="*/ 6 w 120"/>
              <a:gd name="T91" fmla="*/ 24 h 83"/>
              <a:gd name="T92" fmla="*/ 5 w 120"/>
              <a:gd name="T93" fmla="*/ 19 h 83"/>
              <a:gd name="T94" fmla="*/ 4 w 120"/>
              <a:gd name="T95" fmla="*/ 14 h 83"/>
              <a:gd name="T96" fmla="*/ 8 w 120"/>
              <a:gd name="T97" fmla="*/ 8 h 83"/>
              <a:gd name="T98" fmla="*/ 12 w 120"/>
              <a:gd name="T99" fmla="*/ 8 h 83"/>
              <a:gd name="T100" fmla="*/ 13 w 120"/>
              <a:gd name="T101" fmla="*/ 11 h 83"/>
              <a:gd name="T102" fmla="*/ 14 w 120"/>
              <a:gd name="T103" fmla="*/ 15 h 83"/>
              <a:gd name="T104" fmla="*/ 19 w 120"/>
              <a:gd name="T105" fmla="*/ 2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20" h="83">
                <a:moveTo>
                  <a:pt x="84" y="83"/>
                </a:moveTo>
                <a:cubicBezTo>
                  <a:pt x="85" y="82"/>
                  <a:pt x="86" y="82"/>
                  <a:pt x="87" y="82"/>
                </a:cubicBezTo>
                <a:cubicBezTo>
                  <a:pt x="89" y="81"/>
                  <a:pt x="89" y="80"/>
                  <a:pt x="90" y="80"/>
                </a:cubicBezTo>
                <a:cubicBezTo>
                  <a:pt x="90" y="78"/>
                  <a:pt x="91" y="77"/>
                  <a:pt x="90" y="76"/>
                </a:cubicBezTo>
                <a:cubicBezTo>
                  <a:pt x="94" y="76"/>
                  <a:pt x="96" y="74"/>
                  <a:pt x="99" y="73"/>
                </a:cubicBezTo>
                <a:cubicBezTo>
                  <a:pt x="101" y="72"/>
                  <a:pt x="102" y="72"/>
                  <a:pt x="102" y="70"/>
                </a:cubicBezTo>
                <a:cubicBezTo>
                  <a:pt x="103" y="68"/>
                  <a:pt x="103" y="67"/>
                  <a:pt x="104" y="66"/>
                </a:cubicBezTo>
                <a:cubicBezTo>
                  <a:pt x="104" y="64"/>
                  <a:pt x="104" y="63"/>
                  <a:pt x="106" y="62"/>
                </a:cubicBezTo>
                <a:cubicBezTo>
                  <a:pt x="107" y="61"/>
                  <a:pt x="109" y="62"/>
                  <a:pt x="110" y="61"/>
                </a:cubicBezTo>
                <a:cubicBezTo>
                  <a:pt x="111" y="60"/>
                  <a:pt x="111" y="59"/>
                  <a:pt x="113" y="58"/>
                </a:cubicBezTo>
                <a:cubicBezTo>
                  <a:pt x="114" y="58"/>
                  <a:pt x="116" y="60"/>
                  <a:pt x="117" y="60"/>
                </a:cubicBezTo>
                <a:cubicBezTo>
                  <a:pt x="118" y="60"/>
                  <a:pt x="119" y="60"/>
                  <a:pt x="120" y="60"/>
                </a:cubicBezTo>
                <a:cubicBezTo>
                  <a:pt x="119" y="60"/>
                  <a:pt x="118" y="59"/>
                  <a:pt x="119" y="56"/>
                </a:cubicBezTo>
                <a:cubicBezTo>
                  <a:pt x="119" y="55"/>
                  <a:pt x="120" y="54"/>
                  <a:pt x="120" y="53"/>
                </a:cubicBezTo>
                <a:cubicBezTo>
                  <a:pt x="118" y="53"/>
                  <a:pt x="117" y="52"/>
                  <a:pt x="116" y="51"/>
                </a:cubicBezTo>
                <a:cubicBezTo>
                  <a:pt x="113" y="50"/>
                  <a:pt x="111" y="51"/>
                  <a:pt x="108" y="49"/>
                </a:cubicBezTo>
                <a:cubicBezTo>
                  <a:pt x="106" y="47"/>
                  <a:pt x="105" y="46"/>
                  <a:pt x="102" y="45"/>
                </a:cubicBezTo>
                <a:cubicBezTo>
                  <a:pt x="99" y="43"/>
                  <a:pt x="97" y="41"/>
                  <a:pt x="94" y="39"/>
                </a:cubicBezTo>
                <a:cubicBezTo>
                  <a:pt x="92" y="37"/>
                  <a:pt x="89" y="36"/>
                  <a:pt x="87" y="34"/>
                </a:cubicBezTo>
                <a:cubicBezTo>
                  <a:pt x="84" y="32"/>
                  <a:pt x="85" y="29"/>
                  <a:pt x="84" y="27"/>
                </a:cubicBezTo>
                <a:cubicBezTo>
                  <a:pt x="83" y="26"/>
                  <a:pt x="82" y="25"/>
                  <a:pt x="81" y="24"/>
                </a:cubicBezTo>
                <a:cubicBezTo>
                  <a:pt x="80" y="22"/>
                  <a:pt x="81" y="19"/>
                  <a:pt x="77" y="18"/>
                </a:cubicBezTo>
                <a:cubicBezTo>
                  <a:pt x="76" y="18"/>
                  <a:pt x="75" y="19"/>
                  <a:pt x="74" y="18"/>
                </a:cubicBezTo>
                <a:cubicBezTo>
                  <a:pt x="73" y="18"/>
                  <a:pt x="72" y="18"/>
                  <a:pt x="71" y="18"/>
                </a:cubicBezTo>
                <a:cubicBezTo>
                  <a:pt x="69" y="18"/>
                  <a:pt x="66" y="18"/>
                  <a:pt x="65" y="16"/>
                </a:cubicBezTo>
                <a:cubicBezTo>
                  <a:pt x="64" y="16"/>
                  <a:pt x="64" y="12"/>
                  <a:pt x="65" y="12"/>
                </a:cubicBezTo>
                <a:cubicBezTo>
                  <a:pt x="66" y="11"/>
                  <a:pt x="65" y="11"/>
                  <a:pt x="64" y="10"/>
                </a:cubicBezTo>
                <a:cubicBezTo>
                  <a:pt x="64" y="9"/>
                  <a:pt x="64" y="8"/>
                  <a:pt x="64" y="8"/>
                </a:cubicBezTo>
                <a:cubicBezTo>
                  <a:pt x="63" y="6"/>
                  <a:pt x="62" y="6"/>
                  <a:pt x="60" y="6"/>
                </a:cubicBezTo>
                <a:cubicBezTo>
                  <a:pt x="58" y="6"/>
                  <a:pt x="58" y="4"/>
                  <a:pt x="56" y="3"/>
                </a:cubicBezTo>
                <a:cubicBezTo>
                  <a:pt x="56" y="3"/>
                  <a:pt x="55" y="3"/>
                  <a:pt x="54" y="2"/>
                </a:cubicBezTo>
                <a:cubicBezTo>
                  <a:pt x="54" y="2"/>
                  <a:pt x="53" y="1"/>
                  <a:pt x="52" y="0"/>
                </a:cubicBezTo>
                <a:cubicBezTo>
                  <a:pt x="52" y="1"/>
                  <a:pt x="52" y="1"/>
                  <a:pt x="52" y="2"/>
                </a:cubicBezTo>
                <a:cubicBezTo>
                  <a:pt x="51" y="2"/>
                  <a:pt x="50" y="1"/>
                  <a:pt x="49" y="1"/>
                </a:cubicBezTo>
                <a:cubicBezTo>
                  <a:pt x="49" y="2"/>
                  <a:pt x="50" y="4"/>
                  <a:pt x="50" y="4"/>
                </a:cubicBezTo>
                <a:cubicBezTo>
                  <a:pt x="48" y="4"/>
                  <a:pt x="48" y="3"/>
                  <a:pt x="47" y="4"/>
                </a:cubicBezTo>
                <a:cubicBezTo>
                  <a:pt x="46" y="5"/>
                  <a:pt x="47" y="6"/>
                  <a:pt x="46" y="7"/>
                </a:cubicBezTo>
                <a:cubicBezTo>
                  <a:pt x="45" y="8"/>
                  <a:pt x="44" y="7"/>
                  <a:pt x="43" y="7"/>
                </a:cubicBezTo>
                <a:cubicBezTo>
                  <a:pt x="42" y="7"/>
                  <a:pt x="42" y="8"/>
                  <a:pt x="41" y="9"/>
                </a:cubicBezTo>
                <a:cubicBezTo>
                  <a:pt x="39" y="10"/>
                  <a:pt x="39" y="10"/>
                  <a:pt x="39" y="13"/>
                </a:cubicBezTo>
                <a:cubicBezTo>
                  <a:pt x="39" y="14"/>
                  <a:pt x="40" y="16"/>
                  <a:pt x="40" y="17"/>
                </a:cubicBezTo>
                <a:cubicBezTo>
                  <a:pt x="37" y="18"/>
                  <a:pt x="34" y="17"/>
                  <a:pt x="32" y="17"/>
                </a:cubicBezTo>
                <a:cubicBezTo>
                  <a:pt x="29" y="16"/>
                  <a:pt x="27" y="18"/>
                  <a:pt x="24" y="16"/>
                </a:cubicBezTo>
                <a:cubicBezTo>
                  <a:pt x="23" y="15"/>
                  <a:pt x="23" y="12"/>
                  <a:pt x="22" y="10"/>
                </a:cubicBezTo>
                <a:cubicBezTo>
                  <a:pt x="21" y="9"/>
                  <a:pt x="17" y="7"/>
                  <a:pt x="15" y="6"/>
                </a:cubicBezTo>
                <a:cubicBezTo>
                  <a:pt x="11" y="4"/>
                  <a:pt x="4" y="8"/>
                  <a:pt x="1" y="11"/>
                </a:cubicBezTo>
                <a:cubicBezTo>
                  <a:pt x="1" y="12"/>
                  <a:pt x="1" y="12"/>
                  <a:pt x="1" y="12"/>
                </a:cubicBezTo>
                <a:cubicBezTo>
                  <a:pt x="1" y="13"/>
                  <a:pt x="1" y="14"/>
                  <a:pt x="1" y="14"/>
                </a:cubicBezTo>
                <a:cubicBezTo>
                  <a:pt x="2" y="15"/>
                  <a:pt x="3" y="16"/>
                  <a:pt x="3" y="16"/>
                </a:cubicBezTo>
                <a:cubicBezTo>
                  <a:pt x="4" y="17"/>
                  <a:pt x="4" y="19"/>
                  <a:pt x="4" y="20"/>
                </a:cubicBezTo>
                <a:cubicBezTo>
                  <a:pt x="4" y="23"/>
                  <a:pt x="0" y="32"/>
                  <a:pt x="6" y="32"/>
                </a:cubicBezTo>
                <a:cubicBezTo>
                  <a:pt x="7" y="32"/>
                  <a:pt x="9" y="31"/>
                  <a:pt x="10" y="32"/>
                </a:cubicBezTo>
                <a:cubicBezTo>
                  <a:pt x="11" y="32"/>
                  <a:pt x="12" y="33"/>
                  <a:pt x="13" y="33"/>
                </a:cubicBezTo>
                <a:cubicBezTo>
                  <a:pt x="12" y="33"/>
                  <a:pt x="10" y="32"/>
                  <a:pt x="9" y="33"/>
                </a:cubicBezTo>
                <a:cubicBezTo>
                  <a:pt x="7" y="35"/>
                  <a:pt x="10" y="35"/>
                  <a:pt x="10" y="37"/>
                </a:cubicBezTo>
                <a:cubicBezTo>
                  <a:pt x="9" y="36"/>
                  <a:pt x="9" y="36"/>
                  <a:pt x="8" y="36"/>
                </a:cubicBezTo>
                <a:cubicBezTo>
                  <a:pt x="8" y="36"/>
                  <a:pt x="8" y="36"/>
                  <a:pt x="8" y="35"/>
                </a:cubicBezTo>
                <a:cubicBezTo>
                  <a:pt x="8" y="35"/>
                  <a:pt x="3" y="40"/>
                  <a:pt x="6" y="40"/>
                </a:cubicBezTo>
                <a:cubicBezTo>
                  <a:pt x="6" y="38"/>
                  <a:pt x="8" y="38"/>
                  <a:pt x="8" y="40"/>
                </a:cubicBezTo>
                <a:cubicBezTo>
                  <a:pt x="9" y="40"/>
                  <a:pt x="9" y="40"/>
                  <a:pt x="10" y="41"/>
                </a:cubicBezTo>
                <a:cubicBezTo>
                  <a:pt x="11" y="41"/>
                  <a:pt x="13" y="42"/>
                  <a:pt x="13" y="43"/>
                </a:cubicBezTo>
                <a:cubicBezTo>
                  <a:pt x="14" y="44"/>
                  <a:pt x="12" y="46"/>
                  <a:pt x="12" y="47"/>
                </a:cubicBezTo>
                <a:cubicBezTo>
                  <a:pt x="11" y="49"/>
                  <a:pt x="11" y="52"/>
                  <a:pt x="11" y="54"/>
                </a:cubicBezTo>
                <a:cubicBezTo>
                  <a:pt x="11" y="56"/>
                  <a:pt x="12" y="58"/>
                  <a:pt x="13" y="60"/>
                </a:cubicBezTo>
                <a:cubicBezTo>
                  <a:pt x="14" y="61"/>
                  <a:pt x="15" y="61"/>
                  <a:pt x="16" y="61"/>
                </a:cubicBezTo>
                <a:cubicBezTo>
                  <a:pt x="17" y="60"/>
                  <a:pt x="18" y="59"/>
                  <a:pt x="20" y="59"/>
                </a:cubicBezTo>
                <a:cubicBezTo>
                  <a:pt x="21" y="56"/>
                  <a:pt x="20" y="56"/>
                  <a:pt x="24" y="54"/>
                </a:cubicBezTo>
                <a:cubicBezTo>
                  <a:pt x="26" y="53"/>
                  <a:pt x="27" y="52"/>
                  <a:pt x="29" y="52"/>
                </a:cubicBezTo>
                <a:cubicBezTo>
                  <a:pt x="30" y="52"/>
                  <a:pt x="32" y="53"/>
                  <a:pt x="32" y="53"/>
                </a:cubicBezTo>
                <a:cubicBezTo>
                  <a:pt x="33" y="52"/>
                  <a:pt x="33" y="51"/>
                  <a:pt x="34" y="51"/>
                </a:cubicBezTo>
                <a:cubicBezTo>
                  <a:pt x="36" y="50"/>
                  <a:pt x="38" y="51"/>
                  <a:pt x="40" y="50"/>
                </a:cubicBezTo>
                <a:cubicBezTo>
                  <a:pt x="41" y="51"/>
                  <a:pt x="42" y="52"/>
                  <a:pt x="42" y="53"/>
                </a:cubicBezTo>
                <a:cubicBezTo>
                  <a:pt x="44" y="53"/>
                  <a:pt x="48" y="55"/>
                  <a:pt x="49" y="57"/>
                </a:cubicBezTo>
                <a:cubicBezTo>
                  <a:pt x="52" y="57"/>
                  <a:pt x="55" y="56"/>
                  <a:pt x="57" y="58"/>
                </a:cubicBezTo>
                <a:cubicBezTo>
                  <a:pt x="59" y="60"/>
                  <a:pt x="59" y="61"/>
                  <a:pt x="60" y="62"/>
                </a:cubicBezTo>
                <a:cubicBezTo>
                  <a:pt x="62" y="63"/>
                  <a:pt x="63" y="63"/>
                  <a:pt x="65" y="64"/>
                </a:cubicBezTo>
                <a:cubicBezTo>
                  <a:pt x="66" y="65"/>
                  <a:pt x="65" y="67"/>
                  <a:pt x="67" y="68"/>
                </a:cubicBezTo>
                <a:cubicBezTo>
                  <a:pt x="69" y="68"/>
                  <a:pt x="70" y="68"/>
                  <a:pt x="71" y="68"/>
                </a:cubicBezTo>
                <a:cubicBezTo>
                  <a:pt x="74" y="68"/>
                  <a:pt x="73" y="68"/>
                  <a:pt x="74" y="70"/>
                </a:cubicBezTo>
                <a:cubicBezTo>
                  <a:pt x="74" y="72"/>
                  <a:pt x="74" y="73"/>
                  <a:pt x="74" y="75"/>
                </a:cubicBezTo>
                <a:cubicBezTo>
                  <a:pt x="75" y="76"/>
                  <a:pt x="75" y="77"/>
                  <a:pt x="75" y="78"/>
                </a:cubicBezTo>
                <a:cubicBezTo>
                  <a:pt x="76" y="79"/>
                  <a:pt x="78" y="80"/>
                  <a:pt x="80" y="81"/>
                </a:cubicBezTo>
                <a:cubicBezTo>
                  <a:pt x="81" y="79"/>
                  <a:pt x="83" y="81"/>
                  <a:pt x="84" y="83"/>
                </a:cubicBezTo>
                <a:close/>
                <a:moveTo>
                  <a:pt x="19" y="23"/>
                </a:moveTo>
                <a:cubicBezTo>
                  <a:pt x="17" y="23"/>
                  <a:pt x="17" y="21"/>
                  <a:pt x="16" y="22"/>
                </a:cubicBezTo>
                <a:cubicBezTo>
                  <a:pt x="16" y="23"/>
                  <a:pt x="17" y="24"/>
                  <a:pt x="15" y="24"/>
                </a:cubicBezTo>
                <a:cubicBezTo>
                  <a:pt x="14" y="24"/>
                  <a:pt x="14" y="24"/>
                  <a:pt x="13" y="24"/>
                </a:cubicBezTo>
                <a:cubicBezTo>
                  <a:pt x="12" y="24"/>
                  <a:pt x="12" y="25"/>
                  <a:pt x="11" y="24"/>
                </a:cubicBezTo>
                <a:cubicBezTo>
                  <a:pt x="11" y="24"/>
                  <a:pt x="11" y="22"/>
                  <a:pt x="10" y="22"/>
                </a:cubicBezTo>
                <a:cubicBezTo>
                  <a:pt x="10" y="22"/>
                  <a:pt x="10" y="23"/>
                  <a:pt x="10" y="23"/>
                </a:cubicBezTo>
                <a:cubicBezTo>
                  <a:pt x="9" y="23"/>
                  <a:pt x="9" y="23"/>
                  <a:pt x="8" y="23"/>
                </a:cubicBezTo>
                <a:cubicBezTo>
                  <a:pt x="8" y="23"/>
                  <a:pt x="7" y="24"/>
                  <a:pt x="6" y="24"/>
                </a:cubicBezTo>
                <a:cubicBezTo>
                  <a:pt x="5" y="24"/>
                  <a:pt x="5" y="23"/>
                  <a:pt x="5" y="22"/>
                </a:cubicBezTo>
                <a:cubicBezTo>
                  <a:pt x="5" y="21"/>
                  <a:pt x="5" y="20"/>
                  <a:pt x="5" y="19"/>
                </a:cubicBezTo>
                <a:cubicBezTo>
                  <a:pt x="4" y="18"/>
                  <a:pt x="5" y="17"/>
                  <a:pt x="4" y="15"/>
                </a:cubicBezTo>
                <a:cubicBezTo>
                  <a:pt x="4" y="15"/>
                  <a:pt x="4" y="14"/>
                  <a:pt x="4" y="14"/>
                </a:cubicBezTo>
                <a:cubicBezTo>
                  <a:pt x="4" y="14"/>
                  <a:pt x="3" y="13"/>
                  <a:pt x="3" y="13"/>
                </a:cubicBezTo>
                <a:cubicBezTo>
                  <a:pt x="3" y="11"/>
                  <a:pt x="6" y="8"/>
                  <a:pt x="8" y="8"/>
                </a:cubicBezTo>
                <a:cubicBezTo>
                  <a:pt x="8" y="8"/>
                  <a:pt x="9" y="8"/>
                  <a:pt x="10" y="8"/>
                </a:cubicBezTo>
                <a:cubicBezTo>
                  <a:pt x="11" y="8"/>
                  <a:pt x="11" y="8"/>
                  <a:pt x="12" y="8"/>
                </a:cubicBezTo>
                <a:cubicBezTo>
                  <a:pt x="13" y="8"/>
                  <a:pt x="12" y="9"/>
                  <a:pt x="13" y="10"/>
                </a:cubicBezTo>
                <a:cubicBezTo>
                  <a:pt x="13" y="11"/>
                  <a:pt x="13" y="11"/>
                  <a:pt x="13" y="11"/>
                </a:cubicBezTo>
                <a:cubicBezTo>
                  <a:pt x="14" y="12"/>
                  <a:pt x="14" y="12"/>
                  <a:pt x="14" y="13"/>
                </a:cubicBezTo>
                <a:cubicBezTo>
                  <a:pt x="14" y="14"/>
                  <a:pt x="14" y="14"/>
                  <a:pt x="14" y="15"/>
                </a:cubicBezTo>
                <a:cubicBezTo>
                  <a:pt x="16" y="17"/>
                  <a:pt x="19" y="18"/>
                  <a:pt x="19" y="20"/>
                </a:cubicBezTo>
                <a:cubicBezTo>
                  <a:pt x="20" y="21"/>
                  <a:pt x="20" y="22"/>
                  <a:pt x="19" y="23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96" name="Freeform 545"/>
          <p:cNvSpPr>
            <a:spLocks/>
          </p:cNvSpPr>
          <p:nvPr/>
        </p:nvSpPr>
        <p:spPr bwMode="auto">
          <a:xfrm>
            <a:off x="2969938" y="3072423"/>
            <a:ext cx="407654" cy="267784"/>
          </a:xfrm>
          <a:custGeom>
            <a:avLst/>
            <a:gdLst>
              <a:gd name="T0" fmla="*/ 96 w 144"/>
              <a:gd name="T1" fmla="*/ 70 h 95"/>
              <a:gd name="T2" fmla="*/ 109 w 144"/>
              <a:gd name="T3" fmla="*/ 65 h 95"/>
              <a:gd name="T4" fmla="*/ 112 w 144"/>
              <a:gd name="T5" fmla="*/ 57 h 95"/>
              <a:gd name="T6" fmla="*/ 121 w 144"/>
              <a:gd name="T7" fmla="*/ 55 h 95"/>
              <a:gd name="T8" fmla="*/ 125 w 144"/>
              <a:gd name="T9" fmla="*/ 62 h 95"/>
              <a:gd name="T10" fmla="*/ 135 w 144"/>
              <a:gd name="T11" fmla="*/ 61 h 95"/>
              <a:gd name="T12" fmla="*/ 133 w 144"/>
              <a:gd name="T13" fmla="*/ 50 h 95"/>
              <a:gd name="T14" fmla="*/ 119 w 144"/>
              <a:gd name="T15" fmla="*/ 47 h 95"/>
              <a:gd name="T16" fmla="*/ 128 w 144"/>
              <a:gd name="T17" fmla="*/ 39 h 95"/>
              <a:gd name="T18" fmla="*/ 114 w 144"/>
              <a:gd name="T19" fmla="*/ 47 h 95"/>
              <a:gd name="T20" fmla="*/ 107 w 144"/>
              <a:gd name="T21" fmla="*/ 53 h 95"/>
              <a:gd name="T22" fmla="*/ 102 w 144"/>
              <a:gd name="T23" fmla="*/ 53 h 95"/>
              <a:gd name="T24" fmla="*/ 85 w 144"/>
              <a:gd name="T25" fmla="*/ 43 h 95"/>
              <a:gd name="T26" fmla="*/ 81 w 144"/>
              <a:gd name="T27" fmla="*/ 28 h 95"/>
              <a:gd name="T28" fmla="*/ 74 w 144"/>
              <a:gd name="T29" fmla="*/ 23 h 95"/>
              <a:gd name="T30" fmla="*/ 62 w 144"/>
              <a:gd name="T31" fmla="*/ 24 h 95"/>
              <a:gd name="T32" fmla="*/ 43 w 144"/>
              <a:gd name="T33" fmla="*/ 16 h 95"/>
              <a:gd name="T34" fmla="*/ 22 w 144"/>
              <a:gd name="T35" fmla="*/ 0 h 95"/>
              <a:gd name="T36" fmla="*/ 0 w 144"/>
              <a:gd name="T37" fmla="*/ 50 h 95"/>
              <a:gd name="T38" fmla="*/ 10 w 144"/>
              <a:gd name="T39" fmla="*/ 50 h 95"/>
              <a:gd name="T40" fmla="*/ 11 w 144"/>
              <a:gd name="T41" fmla="*/ 42 h 95"/>
              <a:gd name="T42" fmla="*/ 16 w 144"/>
              <a:gd name="T43" fmla="*/ 40 h 95"/>
              <a:gd name="T44" fmla="*/ 20 w 144"/>
              <a:gd name="T45" fmla="*/ 37 h 95"/>
              <a:gd name="T46" fmla="*/ 22 w 144"/>
              <a:gd name="T47" fmla="*/ 35 h 95"/>
              <a:gd name="T48" fmla="*/ 24 w 144"/>
              <a:gd name="T49" fmla="*/ 35 h 95"/>
              <a:gd name="T50" fmla="*/ 30 w 144"/>
              <a:gd name="T51" fmla="*/ 39 h 95"/>
              <a:gd name="T52" fmla="*/ 34 w 144"/>
              <a:gd name="T53" fmla="*/ 43 h 95"/>
              <a:gd name="T54" fmla="*/ 35 w 144"/>
              <a:gd name="T55" fmla="*/ 49 h 95"/>
              <a:gd name="T56" fmla="*/ 44 w 144"/>
              <a:gd name="T57" fmla="*/ 51 h 95"/>
              <a:gd name="T58" fmla="*/ 51 w 144"/>
              <a:gd name="T59" fmla="*/ 57 h 95"/>
              <a:gd name="T60" fmla="*/ 57 w 144"/>
              <a:gd name="T61" fmla="*/ 67 h 95"/>
              <a:gd name="T62" fmla="*/ 72 w 144"/>
              <a:gd name="T63" fmla="*/ 78 h 95"/>
              <a:gd name="T64" fmla="*/ 86 w 144"/>
              <a:gd name="T65" fmla="*/ 84 h 95"/>
              <a:gd name="T66" fmla="*/ 89 w 144"/>
              <a:gd name="T67" fmla="*/ 89 h 95"/>
              <a:gd name="T68" fmla="*/ 95 w 144"/>
              <a:gd name="T69" fmla="*/ 95 h 95"/>
              <a:gd name="T70" fmla="*/ 99 w 144"/>
              <a:gd name="T71" fmla="*/ 95 h 95"/>
              <a:gd name="T72" fmla="*/ 103 w 144"/>
              <a:gd name="T73" fmla="*/ 76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4" h="95">
                <a:moveTo>
                  <a:pt x="103" y="76"/>
                </a:moveTo>
                <a:cubicBezTo>
                  <a:pt x="99" y="76"/>
                  <a:pt x="98" y="72"/>
                  <a:pt x="96" y="70"/>
                </a:cubicBezTo>
                <a:cubicBezTo>
                  <a:pt x="99" y="69"/>
                  <a:pt x="102" y="70"/>
                  <a:pt x="104" y="69"/>
                </a:cubicBezTo>
                <a:cubicBezTo>
                  <a:pt x="106" y="68"/>
                  <a:pt x="107" y="65"/>
                  <a:pt x="109" y="65"/>
                </a:cubicBezTo>
                <a:cubicBezTo>
                  <a:pt x="109" y="64"/>
                  <a:pt x="108" y="63"/>
                  <a:pt x="108" y="62"/>
                </a:cubicBezTo>
                <a:cubicBezTo>
                  <a:pt x="113" y="62"/>
                  <a:pt x="110" y="60"/>
                  <a:pt x="112" y="57"/>
                </a:cubicBezTo>
                <a:cubicBezTo>
                  <a:pt x="114" y="54"/>
                  <a:pt x="114" y="57"/>
                  <a:pt x="116" y="57"/>
                </a:cubicBezTo>
                <a:cubicBezTo>
                  <a:pt x="118" y="56"/>
                  <a:pt x="118" y="55"/>
                  <a:pt x="121" y="55"/>
                </a:cubicBezTo>
                <a:cubicBezTo>
                  <a:pt x="126" y="53"/>
                  <a:pt x="123" y="57"/>
                  <a:pt x="123" y="59"/>
                </a:cubicBezTo>
                <a:cubicBezTo>
                  <a:pt x="122" y="61"/>
                  <a:pt x="124" y="62"/>
                  <a:pt x="125" y="62"/>
                </a:cubicBezTo>
                <a:cubicBezTo>
                  <a:pt x="126" y="62"/>
                  <a:pt x="126" y="62"/>
                  <a:pt x="126" y="62"/>
                </a:cubicBezTo>
                <a:cubicBezTo>
                  <a:pt x="129" y="61"/>
                  <a:pt x="132" y="62"/>
                  <a:pt x="135" y="61"/>
                </a:cubicBezTo>
                <a:cubicBezTo>
                  <a:pt x="138" y="60"/>
                  <a:pt x="141" y="58"/>
                  <a:pt x="144" y="57"/>
                </a:cubicBezTo>
                <a:cubicBezTo>
                  <a:pt x="144" y="55"/>
                  <a:pt x="135" y="50"/>
                  <a:pt x="133" y="50"/>
                </a:cubicBezTo>
                <a:cubicBezTo>
                  <a:pt x="130" y="50"/>
                  <a:pt x="130" y="52"/>
                  <a:pt x="127" y="51"/>
                </a:cubicBezTo>
                <a:cubicBezTo>
                  <a:pt x="125" y="51"/>
                  <a:pt x="121" y="48"/>
                  <a:pt x="119" y="47"/>
                </a:cubicBezTo>
                <a:cubicBezTo>
                  <a:pt x="122" y="47"/>
                  <a:pt x="124" y="43"/>
                  <a:pt x="126" y="42"/>
                </a:cubicBezTo>
                <a:cubicBezTo>
                  <a:pt x="126" y="41"/>
                  <a:pt x="130" y="41"/>
                  <a:pt x="128" y="39"/>
                </a:cubicBezTo>
                <a:cubicBezTo>
                  <a:pt x="126" y="38"/>
                  <a:pt x="121" y="42"/>
                  <a:pt x="120" y="43"/>
                </a:cubicBezTo>
                <a:cubicBezTo>
                  <a:pt x="118" y="44"/>
                  <a:pt x="116" y="46"/>
                  <a:pt x="114" y="47"/>
                </a:cubicBezTo>
                <a:cubicBezTo>
                  <a:pt x="112" y="48"/>
                  <a:pt x="112" y="48"/>
                  <a:pt x="111" y="50"/>
                </a:cubicBezTo>
                <a:cubicBezTo>
                  <a:pt x="110" y="51"/>
                  <a:pt x="108" y="52"/>
                  <a:pt x="107" y="53"/>
                </a:cubicBezTo>
                <a:cubicBezTo>
                  <a:pt x="106" y="55"/>
                  <a:pt x="107" y="61"/>
                  <a:pt x="103" y="57"/>
                </a:cubicBezTo>
                <a:cubicBezTo>
                  <a:pt x="101" y="56"/>
                  <a:pt x="102" y="55"/>
                  <a:pt x="102" y="53"/>
                </a:cubicBezTo>
                <a:cubicBezTo>
                  <a:pt x="100" y="48"/>
                  <a:pt x="91" y="56"/>
                  <a:pt x="90" y="49"/>
                </a:cubicBezTo>
                <a:cubicBezTo>
                  <a:pt x="89" y="45"/>
                  <a:pt x="90" y="41"/>
                  <a:pt x="85" y="43"/>
                </a:cubicBezTo>
                <a:cubicBezTo>
                  <a:pt x="84" y="39"/>
                  <a:pt x="85" y="35"/>
                  <a:pt x="85" y="32"/>
                </a:cubicBezTo>
                <a:cubicBezTo>
                  <a:pt x="81" y="32"/>
                  <a:pt x="83" y="30"/>
                  <a:pt x="81" y="28"/>
                </a:cubicBezTo>
                <a:cubicBezTo>
                  <a:pt x="80" y="27"/>
                  <a:pt x="79" y="27"/>
                  <a:pt x="78" y="26"/>
                </a:cubicBezTo>
                <a:cubicBezTo>
                  <a:pt x="76" y="25"/>
                  <a:pt x="76" y="23"/>
                  <a:pt x="74" y="23"/>
                </a:cubicBezTo>
                <a:cubicBezTo>
                  <a:pt x="74" y="23"/>
                  <a:pt x="72" y="24"/>
                  <a:pt x="71" y="25"/>
                </a:cubicBezTo>
                <a:cubicBezTo>
                  <a:pt x="71" y="25"/>
                  <a:pt x="65" y="24"/>
                  <a:pt x="62" y="24"/>
                </a:cubicBezTo>
                <a:cubicBezTo>
                  <a:pt x="60" y="24"/>
                  <a:pt x="51" y="26"/>
                  <a:pt x="51" y="26"/>
                </a:cubicBezTo>
                <a:cubicBezTo>
                  <a:pt x="51" y="26"/>
                  <a:pt x="43" y="17"/>
                  <a:pt x="43" y="16"/>
                </a:cubicBezTo>
                <a:cubicBezTo>
                  <a:pt x="43" y="15"/>
                  <a:pt x="42" y="14"/>
                  <a:pt x="42" y="14"/>
                </a:cubicBezTo>
                <a:cubicBezTo>
                  <a:pt x="22" y="0"/>
                  <a:pt x="22" y="0"/>
                  <a:pt x="22" y="0"/>
                </a:cubicBezTo>
                <a:cubicBezTo>
                  <a:pt x="0" y="7"/>
                  <a:pt x="0" y="7"/>
                  <a:pt x="0" y="7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0"/>
                  <a:pt x="1" y="50"/>
                  <a:pt x="2" y="50"/>
                </a:cubicBezTo>
                <a:cubicBezTo>
                  <a:pt x="4" y="50"/>
                  <a:pt x="7" y="51"/>
                  <a:pt x="10" y="50"/>
                </a:cubicBezTo>
                <a:cubicBezTo>
                  <a:pt x="10" y="49"/>
                  <a:pt x="9" y="47"/>
                  <a:pt x="9" y="46"/>
                </a:cubicBezTo>
                <a:cubicBezTo>
                  <a:pt x="9" y="43"/>
                  <a:pt x="9" y="43"/>
                  <a:pt x="11" y="42"/>
                </a:cubicBezTo>
                <a:cubicBezTo>
                  <a:pt x="12" y="41"/>
                  <a:pt x="12" y="40"/>
                  <a:pt x="13" y="40"/>
                </a:cubicBezTo>
                <a:cubicBezTo>
                  <a:pt x="14" y="40"/>
                  <a:pt x="15" y="41"/>
                  <a:pt x="16" y="40"/>
                </a:cubicBezTo>
                <a:cubicBezTo>
                  <a:pt x="17" y="39"/>
                  <a:pt x="16" y="38"/>
                  <a:pt x="17" y="37"/>
                </a:cubicBezTo>
                <a:cubicBezTo>
                  <a:pt x="18" y="36"/>
                  <a:pt x="18" y="37"/>
                  <a:pt x="20" y="37"/>
                </a:cubicBezTo>
                <a:cubicBezTo>
                  <a:pt x="20" y="37"/>
                  <a:pt x="19" y="35"/>
                  <a:pt x="19" y="34"/>
                </a:cubicBezTo>
                <a:cubicBezTo>
                  <a:pt x="20" y="34"/>
                  <a:pt x="21" y="35"/>
                  <a:pt x="22" y="35"/>
                </a:cubicBezTo>
                <a:cubicBezTo>
                  <a:pt x="22" y="34"/>
                  <a:pt x="22" y="34"/>
                  <a:pt x="22" y="33"/>
                </a:cubicBezTo>
                <a:cubicBezTo>
                  <a:pt x="23" y="34"/>
                  <a:pt x="24" y="35"/>
                  <a:pt x="24" y="35"/>
                </a:cubicBezTo>
                <a:cubicBezTo>
                  <a:pt x="25" y="36"/>
                  <a:pt x="26" y="36"/>
                  <a:pt x="26" y="36"/>
                </a:cubicBezTo>
                <a:cubicBezTo>
                  <a:pt x="28" y="37"/>
                  <a:pt x="28" y="39"/>
                  <a:pt x="30" y="39"/>
                </a:cubicBezTo>
                <a:cubicBezTo>
                  <a:pt x="32" y="39"/>
                  <a:pt x="33" y="39"/>
                  <a:pt x="34" y="41"/>
                </a:cubicBezTo>
                <a:cubicBezTo>
                  <a:pt x="34" y="41"/>
                  <a:pt x="34" y="42"/>
                  <a:pt x="34" y="43"/>
                </a:cubicBezTo>
                <a:cubicBezTo>
                  <a:pt x="35" y="44"/>
                  <a:pt x="36" y="44"/>
                  <a:pt x="35" y="45"/>
                </a:cubicBezTo>
                <a:cubicBezTo>
                  <a:pt x="34" y="45"/>
                  <a:pt x="34" y="49"/>
                  <a:pt x="35" y="49"/>
                </a:cubicBezTo>
                <a:cubicBezTo>
                  <a:pt x="36" y="51"/>
                  <a:pt x="39" y="51"/>
                  <a:pt x="41" y="51"/>
                </a:cubicBezTo>
                <a:cubicBezTo>
                  <a:pt x="42" y="51"/>
                  <a:pt x="43" y="51"/>
                  <a:pt x="44" y="51"/>
                </a:cubicBezTo>
                <a:cubicBezTo>
                  <a:pt x="45" y="52"/>
                  <a:pt x="46" y="51"/>
                  <a:pt x="47" y="51"/>
                </a:cubicBezTo>
                <a:cubicBezTo>
                  <a:pt x="51" y="52"/>
                  <a:pt x="50" y="55"/>
                  <a:pt x="51" y="57"/>
                </a:cubicBezTo>
                <a:cubicBezTo>
                  <a:pt x="52" y="58"/>
                  <a:pt x="53" y="59"/>
                  <a:pt x="54" y="60"/>
                </a:cubicBezTo>
                <a:cubicBezTo>
                  <a:pt x="55" y="62"/>
                  <a:pt x="54" y="65"/>
                  <a:pt x="57" y="67"/>
                </a:cubicBezTo>
                <a:cubicBezTo>
                  <a:pt x="59" y="69"/>
                  <a:pt x="62" y="70"/>
                  <a:pt x="64" y="72"/>
                </a:cubicBezTo>
                <a:cubicBezTo>
                  <a:pt x="67" y="74"/>
                  <a:pt x="69" y="76"/>
                  <a:pt x="72" y="78"/>
                </a:cubicBezTo>
                <a:cubicBezTo>
                  <a:pt x="75" y="79"/>
                  <a:pt x="76" y="80"/>
                  <a:pt x="78" y="82"/>
                </a:cubicBezTo>
                <a:cubicBezTo>
                  <a:pt x="81" y="84"/>
                  <a:pt x="83" y="83"/>
                  <a:pt x="86" y="84"/>
                </a:cubicBezTo>
                <a:cubicBezTo>
                  <a:pt x="87" y="85"/>
                  <a:pt x="88" y="86"/>
                  <a:pt x="90" y="86"/>
                </a:cubicBezTo>
                <a:cubicBezTo>
                  <a:pt x="90" y="87"/>
                  <a:pt x="89" y="88"/>
                  <a:pt x="89" y="89"/>
                </a:cubicBezTo>
                <a:cubicBezTo>
                  <a:pt x="88" y="94"/>
                  <a:pt x="90" y="92"/>
                  <a:pt x="93" y="93"/>
                </a:cubicBezTo>
                <a:cubicBezTo>
                  <a:pt x="94" y="93"/>
                  <a:pt x="94" y="94"/>
                  <a:pt x="95" y="95"/>
                </a:cubicBezTo>
                <a:cubicBezTo>
                  <a:pt x="97" y="95"/>
                  <a:pt x="98" y="94"/>
                  <a:pt x="99" y="95"/>
                </a:cubicBezTo>
                <a:cubicBezTo>
                  <a:pt x="99" y="95"/>
                  <a:pt x="99" y="95"/>
                  <a:pt x="99" y="95"/>
                </a:cubicBezTo>
                <a:cubicBezTo>
                  <a:pt x="100" y="92"/>
                  <a:pt x="102" y="89"/>
                  <a:pt x="103" y="87"/>
                </a:cubicBezTo>
                <a:cubicBezTo>
                  <a:pt x="105" y="83"/>
                  <a:pt x="101" y="81"/>
                  <a:pt x="103" y="76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97" name="Freeform 546"/>
          <p:cNvSpPr>
            <a:spLocks/>
          </p:cNvSpPr>
          <p:nvPr/>
        </p:nvSpPr>
        <p:spPr bwMode="auto">
          <a:xfrm>
            <a:off x="3388350" y="2778338"/>
            <a:ext cx="1459662" cy="1025708"/>
          </a:xfrm>
          <a:custGeom>
            <a:avLst/>
            <a:gdLst>
              <a:gd name="T0" fmla="*/ 498 w 517"/>
              <a:gd name="T1" fmla="*/ 75 h 363"/>
              <a:gd name="T2" fmla="*/ 482 w 517"/>
              <a:gd name="T3" fmla="*/ 70 h 363"/>
              <a:gd name="T4" fmla="*/ 454 w 517"/>
              <a:gd name="T5" fmla="*/ 45 h 363"/>
              <a:gd name="T6" fmla="*/ 444 w 517"/>
              <a:gd name="T7" fmla="*/ 16 h 363"/>
              <a:gd name="T8" fmla="*/ 410 w 517"/>
              <a:gd name="T9" fmla="*/ 2 h 363"/>
              <a:gd name="T10" fmla="*/ 398 w 517"/>
              <a:gd name="T11" fmla="*/ 19 h 363"/>
              <a:gd name="T12" fmla="*/ 373 w 517"/>
              <a:gd name="T13" fmla="*/ 55 h 363"/>
              <a:gd name="T14" fmla="*/ 374 w 517"/>
              <a:gd name="T15" fmla="*/ 75 h 363"/>
              <a:gd name="T16" fmla="*/ 344 w 517"/>
              <a:gd name="T17" fmla="*/ 109 h 363"/>
              <a:gd name="T18" fmla="*/ 285 w 517"/>
              <a:gd name="T19" fmla="*/ 142 h 363"/>
              <a:gd name="T20" fmla="*/ 214 w 517"/>
              <a:gd name="T21" fmla="*/ 139 h 363"/>
              <a:gd name="T22" fmla="*/ 162 w 517"/>
              <a:gd name="T23" fmla="*/ 111 h 363"/>
              <a:gd name="T24" fmla="*/ 139 w 517"/>
              <a:gd name="T25" fmla="*/ 77 h 363"/>
              <a:gd name="T26" fmla="*/ 120 w 517"/>
              <a:gd name="T27" fmla="*/ 60 h 363"/>
              <a:gd name="T28" fmla="*/ 82 w 517"/>
              <a:gd name="T29" fmla="*/ 86 h 363"/>
              <a:gd name="T30" fmla="*/ 53 w 517"/>
              <a:gd name="T31" fmla="*/ 113 h 363"/>
              <a:gd name="T32" fmla="*/ 52 w 517"/>
              <a:gd name="T33" fmla="*/ 148 h 363"/>
              <a:gd name="T34" fmla="*/ 2 w 517"/>
              <a:gd name="T35" fmla="*/ 174 h 363"/>
              <a:gd name="T36" fmla="*/ 11 w 517"/>
              <a:gd name="T37" fmla="*/ 198 h 363"/>
              <a:gd name="T38" fmla="*/ 25 w 517"/>
              <a:gd name="T39" fmla="*/ 213 h 363"/>
              <a:gd name="T40" fmla="*/ 49 w 517"/>
              <a:gd name="T41" fmla="*/ 243 h 363"/>
              <a:gd name="T42" fmla="*/ 43 w 517"/>
              <a:gd name="T43" fmla="*/ 254 h 363"/>
              <a:gd name="T44" fmla="*/ 63 w 517"/>
              <a:gd name="T45" fmla="*/ 269 h 363"/>
              <a:gd name="T46" fmla="*/ 88 w 517"/>
              <a:gd name="T47" fmla="*/ 279 h 363"/>
              <a:gd name="T48" fmla="*/ 113 w 517"/>
              <a:gd name="T49" fmla="*/ 292 h 363"/>
              <a:gd name="T50" fmla="*/ 147 w 517"/>
              <a:gd name="T51" fmla="*/ 291 h 363"/>
              <a:gd name="T52" fmla="*/ 183 w 517"/>
              <a:gd name="T53" fmla="*/ 280 h 363"/>
              <a:gd name="T54" fmla="*/ 208 w 517"/>
              <a:gd name="T55" fmla="*/ 293 h 363"/>
              <a:gd name="T56" fmla="*/ 202 w 517"/>
              <a:gd name="T57" fmla="*/ 329 h 363"/>
              <a:gd name="T58" fmla="*/ 223 w 517"/>
              <a:gd name="T59" fmla="*/ 347 h 363"/>
              <a:gd name="T60" fmla="*/ 238 w 517"/>
              <a:gd name="T61" fmla="*/ 354 h 363"/>
              <a:gd name="T62" fmla="*/ 253 w 517"/>
              <a:gd name="T63" fmla="*/ 341 h 363"/>
              <a:gd name="T64" fmla="*/ 270 w 517"/>
              <a:gd name="T65" fmla="*/ 337 h 363"/>
              <a:gd name="T66" fmla="*/ 300 w 517"/>
              <a:gd name="T67" fmla="*/ 351 h 363"/>
              <a:gd name="T68" fmla="*/ 313 w 517"/>
              <a:gd name="T69" fmla="*/ 357 h 363"/>
              <a:gd name="T70" fmla="*/ 327 w 517"/>
              <a:gd name="T71" fmla="*/ 349 h 363"/>
              <a:gd name="T72" fmla="*/ 350 w 517"/>
              <a:gd name="T73" fmla="*/ 340 h 363"/>
              <a:gd name="T74" fmla="*/ 363 w 517"/>
              <a:gd name="T75" fmla="*/ 337 h 363"/>
              <a:gd name="T76" fmla="*/ 380 w 517"/>
              <a:gd name="T77" fmla="*/ 323 h 363"/>
              <a:gd name="T78" fmla="*/ 392 w 517"/>
              <a:gd name="T79" fmla="*/ 303 h 363"/>
              <a:gd name="T80" fmla="*/ 408 w 517"/>
              <a:gd name="T81" fmla="*/ 278 h 363"/>
              <a:gd name="T82" fmla="*/ 407 w 517"/>
              <a:gd name="T83" fmla="*/ 272 h 363"/>
              <a:gd name="T84" fmla="*/ 402 w 517"/>
              <a:gd name="T85" fmla="*/ 265 h 363"/>
              <a:gd name="T86" fmla="*/ 408 w 517"/>
              <a:gd name="T87" fmla="*/ 257 h 363"/>
              <a:gd name="T88" fmla="*/ 398 w 517"/>
              <a:gd name="T89" fmla="*/ 237 h 363"/>
              <a:gd name="T90" fmla="*/ 387 w 517"/>
              <a:gd name="T91" fmla="*/ 219 h 363"/>
              <a:gd name="T92" fmla="*/ 403 w 517"/>
              <a:gd name="T93" fmla="*/ 204 h 363"/>
              <a:gd name="T94" fmla="*/ 408 w 517"/>
              <a:gd name="T95" fmla="*/ 196 h 363"/>
              <a:gd name="T96" fmla="*/ 383 w 517"/>
              <a:gd name="T97" fmla="*/ 198 h 363"/>
              <a:gd name="T98" fmla="*/ 373 w 517"/>
              <a:gd name="T99" fmla="*/ 187 h 363"/>
              <a:gd name="T100" fmla="*/ 394 w 517"/>
              <a:gd name="T101" fmla="*/ 167 h 363"/>
              <a:gd name="T102" fmla="*/ 404 w 517"/>
              <a:gd name="T103" fmla="*/ 171 h 363"/>
              <a:gd name="T104" fmla="*/ 403 w 517"/>
              <a:gd name="T105" fmla="*/ 182 h 363"/>
              <a:gd name="T106" fmla="*/ 424 w 517"/>
              <a:gd name="T107" fmla="*/ 171 h 363"/>
              <a:gd name="T108" fmla="*/ 459 w 517"/>
              <a:gd name="T109" fmla="*/ 148 h 363"/>
              <a:gd name="T110" fmla="*/ 480 w 517"/>
              <a:gd name="T111" fmla="*/ 137 h 363"/>
              <a:gd name="T112" fmla="*/ 495 w 517"/>
              <a:gd name="T113" fmla="*/ 109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17" h="363">
                <a:moveTo>
                  <a:pt x="516" y="77"/>
                </a:moveTo>
                <a:cubicBezTo>
                  <a:pt x="515" y="77"/>
                  <a:pt x="515" y="76"/>
                  <a:pt x="514" y="75"/>
                </a:cubicBezTo>
                <a:cubicBezTo>
                  <a:pt x="514" y="74"/>
                  <a:pt x="516" y="73"/>
                  <a:pt x="515" y="72"/>
                </a:cubicBezTo>
                <a:cubicBezTo>
                  <a:pt x="514" y="70"/>
                  <a:pt x="511" y="70"/>
                  <a:pt x="510" y="70"/>
                </a:cubicBezTo>
                <a:cubicBezTo>
                  <a:pt x="509" y="71"/>
                  <a:pt x="508" y="71"/>
                  <a:pt x="508" y="72"/>
                </a:cubicBezTo>
                <a:cubicBezTo>
                  <a:pt x="507" y="72"/>
                  <a:pt x="506" y="73"/>
                  <a:pt x="506" y="73"/>
                </a:cubicBezTo>
                <a:cubicBezTo>
                  <a:pt x="504" y="74"/>
                  <a:pt x="503" y="73"/>
                  <a:pt x="502" y="73"/>
                </a:cubicBezTo>
                <a:cubicBezTo>
                  <a:pt x="501" y="74"/>
                  <a:pt x="501" y="74"/>
                  <a:pt x="501" y="75"/>
                </a:cubicBezTo>
                <a:cubicBezTo>
                  <a:pt x="500" y="75"/>
                  <a:pt x="499" y="75"/>
                  <a:pt x="498" y="75"/>
                </a:cubicBezTo>
                <a:cubicBezTo>
                  <a:pt x="498" y="76"/>
                  <a:pt x="497" y="78"/>
                  <a:pt x="497" y="79"/>
                </a:cubicBezTo>
                <a:cubicBezTo>
                  <a:pt x="496" y="79"/>
                  <a:pt x="495" y="78"/>
                  <a:pt x="495" y="78"/>
                </a:cubicBezTo>
                <a:cubicBezTo>
                  <a:pt x="494" y="79"/>
                  <a:pt x="493" y="79"/>
                  <a:pt x="493" y="79"/>
                </a:cubicBezTo>
                <a:cubicBezTo>
                  <a:pt x="491" y="79"/>
                  <a:pt x="490" y="79"/>
                  <a:pt x="489" y="79"/>
                </a:cubicBezTo>
                <a:cubicBezTo>
                  <a:pt x="487" y="78"/>
                  <a:pt x="488" y="78"/>
                  <a:pt x="486" y="78"/>
                </a:cubicBezTo>
                <a:cubicBezTo>
                  <a:pt x="486" y="78"/>
                  <a:pt x="485" y="79"/>
                  <a:pt x="484" y="79"/>
                </a:cubicBezTo>
                <a:cubicBezTo>
                  <a:pt x="484" y="78"/>
                  <a:pt x="483" y="76"/>
                  <a:pt x="483" y="75"/>
                </a:cubicBezTo>
                <a:cubicBezTo>
                  <a:pt x="482" y="74"/>
                  <a:pt x="481" y="74"/>
                  <a:pt x="481" y="73"/>
                </a:cubicBezTo>
                <a:cubicBezTo>
                  <a:pt x="482" y="72"/>
                  <a:pt x="483" y="71"/>
                  <a:pt x="482" y="70"/>
                </a:cubicBezTo>
                <a:cubicBezTo>
                  <a:pt x="481" y="68"/>
                  <a:pt x="480" y="69"/>
                  <a:pt x="480" y="67"/>
                </a:cubicBezTo>
                <a:cubicBezTo>
                  <a:pt x="480" y="66"/>
                  <a:pt x="481" y="65"/>
                  <a:pt x="481" y="64"/>
                </a:cubicBezTo>
                <a:cubicBezTo>
                  <a:pt x="480" y="63"/>
                  <a:pt x="478" y="64"/>
                  <a:pt x="477" y="63"/>
                </a:cubicBezTo>
                <a:cubicBezTo>
                  <a:pt x="475" y="62"/>
                  <a:pt x="474" y="58"/>
                  <a:pt x="471" y="57"/>
                </a:cubicBezTo>
                <a:cubicBezTo>
                  <a:pt x="469" y="56"/>
                  <a:pt x="466" y="58"/>
                  <a:pt x="465" y="55"/>
                </a:cubicBezTo>
                <a:cubicBezTo>
                  <a:pt x="465" y="54"/>
                  <a:pt x="459" y="55"/>
                  <a:pt x="459" y="55"/>
                </a:cubicBezTo>
                <a:cubicBezTo>
                  <a:pt x="457" y="54"/>
                  <a:pt x="455" y="53"/>
                  <a:pt x="454" y="51"/>
                </a:cubicBezTo>
                <a:cubicBezTo>
                  <a:pt x="454" y="50"/>
                  <a:pt x="455" y="49"/>
                  <a:pt x="455" y="48"/>
                </a:cubicBezTo>
                <a:cubicBezTo>
                  <a:pt x="455" y="47"/>
                  <a:pt x="454" y="46"/>
                  <a:pt x="454" y="45"/>
                </a:cubicBezTo>
                <a:cubicBezTo>
                  <a:pt x="453" y="43"/>
                  <a:pt x="453" y="43"/>
                  <a:pt x="453" y="42"/>
                </a:cubicBezTo>
                <a:cubicBezTo>
                  <a:pt x="453" y="40"/>
                  <a:pt x="453" y="38"/>
                  <a:pt x="452" y="37"/>
                </a:cubicBezTo>
                <a:cubicBezTo>
                  <a:pt x="451" y="35"/>
                  <a:pt x="449" y="34"/>
                  <a:pt x="449" y="32"/>
                </a:cubicBezTo>
                <a:cubicBezTo>
                  <a:pt x="449" y="31"/>
                  <a:pt x="449" y="30"/>
                  <a:pt x="449" y="29"/>
                </a:cubicBezTo>
                <a:cubicBezTo>
                  <a:pt x="448" y="27"/>
                  <a:pt x="448" y="27"/>
                  <a:pt x="448" y="25"/>
                </a:cubicBezTo>
                <a:cubicBezTo>
                  <a:pt x="447" y="25"/>
                  <a:pt x="447" y="24"/>
                  <a:pt x="446" y="23"/>
                </a:cubicBezTo>
                <a:cubicBezTo>
                  <a:pt x="446" y="23"/>
                  <a:pt x="446" y="22"/>
                  <a:pt x="446" y="22"/>
                </a:cubicBezTo>
                <a:cubicBezTo>
                  <a:pt x="446" y="20"/>
                  <a:pt x="444" y="19"/>
                  <a:pt x="445" y="18"/>
                </a:cubicBezTo>
                <a:cubicBezTo>
                  <a:pt x="445" y="17"/>
                  <a:pt x="445" y="17"/>
                  <a:pt x="444" y="16"/>
                </a:cubicBezTo>
                <a:cubicBezTo>
                  <a:pt x="444" y="16"/>
                  <a:pt x="443" y="16"/>
                  <a:pt x="442" y="15"/>
                </a:cubicBezTo>
                <a:cubicBezTo>
                  <a:pt x="442" y="14"/>
                  <a:pt x="442" y="13"/>
                  <a:pt x="443" y="12"/>
                </a:cubicBezTo>
                <a:cubicBezTo>
                  <a:pt x="441" y="12"/>
                  <a:pt x="440" y="10"/>
                  <a:pt x="439" y="9"/>
                </a:cubicBezTo>
                <a:cubicBezTo>
                  <a:pt x="438" y="8"/>
                  <a:pt x="438" y="8"/>
                  <a:pt x="436" y="7"/>
                </a:cubicBezTo>
                <a:cubicBezTo>
                  <a:pt x="435" y="7"/>
                  <a:pt x="435" y="6"/>
                  <a:pt x="433" y="6"/>
                </a:cubicBezTo>
                <a:cubicBezTo>
                  <a:pt x="432" y="6"/>
                  <a:pt x="431" y="6"/>
                  <a:pt x="430" y="6"/>
                </a:cubicBezTo>
                <a:cubicBezTo>
                  <a:pt x="428" y="5"/>
                  <a:pt x="426" y="2"/>
                  <a:pt x="424" y="1"/>
                </a:cubicBezTo>
                <a:cubicBezTo>
                  <a:pt x="422" y="0"/>
                  <a:pt x="419" y="1"/>
                  <a:pt x="417" y="1"/>
                </a:cubicBezTo>
                <a:cubicBezTo>
                  <a:pt x="414" y="2"/>
                  <a:pt x="412" y="2"/>
                  <a:pt x="410" y="2"/>
                </a:cubicBezTo>
                <a:cubicBezTo>
                  <a:pt x="407" y="2"/>
                  <a:pt x="405" y="3"/>
                  <a:pt x="403" y="4"/>
                </a:cubicBezTo>
                <a:cubicBezTo>
                  <a:pt x="402" y="4"/>
                  <a:pt x="401" y="4"/>
                  <a:pt x="400" y="5"/>
                </a:cubicBezTo>
                <a:cubicBezTo>
                  <a:pt x="398" y="5"/>
                  <a:pt x="398" y="5"/>
                  <a:pt x="397" y="6"/>
                </a:cubicBezTo>
                <a:cubicBezTo>
                  <a:pt x="396" y="7"/>
                  <a:pt x="395" y="8"/>
                  <a:pt x="395" y="9"/>
                </a:cubicBezTo>
                <a:cubicBezTo>
                  <a:pt x="394" y="9"/>
                  <a:pt x="392" y="11"/>
                  <a:pt x="392" y="11"/>
                </a:cubicBezTo>
                <a:cubicBezTo>
                  <a:pt x="391" y="13"/>
                  <a:pt x="392" y="14"/>
                  <a:pt x="393" y="14"/>
                </a:cubicBezTo>
                <a:cubicBezTo>
                  <a:pt x="394" y="14"/>
                  <a:pt x="395" y="14"/>
                  <a:pt x="395" y="14"/>
                </a:cubicBezTo>
                <a:cubicBezTo>
                  <a:pt x="396" y="14"/>
                  <a:pt x="397" y="15"/>
                  <a:pt x="397" y="15"/>
                </a:cubicBezTo>
                <a:cubicBezTo>
                  <a:pt x="397" y="17"/>
                  <a:pt x="397" y="17"/>
                  <a:pt x="398" y="19"/>
                </a:cubicBezTo>
                <a:cubicBezTo>
                  <a:pt x="398" y="20"/>
                  <a:pt x="398" y="22"/>
                  <a:pt x="397" y="23"/>
                </a:cubicBezTo>
                <a:cubicBezTo>
                  <a:pt x="396" y="24"/>
                  <a:pt x="395" y="24"/>
                  <a:pt x="394" y="25"/>
                </a:cubicBezTo>
                <a:cubicBezTo>
                  <a:pt x="393" y="25"/>
                  <a:pt x="392" y="27"/>
                  <a:pt x="392" y="28"/>
                </a:cubicBezTo>
                <a:cubicBezTo>
                  <a:pt x="391" y="29"/>
                  <a:pt x="390" y="32"/>
                  <a:pt x="389" y="33"/>
                </a:cubicBezTo>
                <a:cubicBezTo>
                  <a:pt x="389" y="35"/>
                  <a:pt x="388" y="37"/>
                  <a:pt x="387" y="39"/>
                </a:cubicBezTo>
                <a:cubicBezTo>
                  <a:pt x="386" y="41"/>
                  <a:pt x="385" y="43"/>
                  <a:pt x="384" y="44"/>
                </a:cubicBezTo>
                <a:cubicBezTo>
                  <a:pt x="386" y="43"/>
                  <a:pt x="386" y="48"/>
                  <a:pt x="385" y="49"/>
                </a:cubicBezTo>
                <a:cubicBezTo>
                  <a:pt x="383" y="50"/>
                  <a:pt x="381" y="50"/>
                  <a:pt x="379" y="50"/>
                </a:cubicBezTo>
                <a:cubicBezTo>
                  <a:pt x="377" y="52"/>
                  <a:pt x="376" y="54"/>
                  <a:pt x="373" y="55"/>
                </a:cubicBezTo>
                <a:cubicBezTo>
                  <a:pt x="371" y="56"/>
                  <a:pt x="367" y="54"/>
                  <a:pt x="365" y="53"/>
                </a:cubicBezTo>
                <a:cubicBezTo>
                  <a:pt x="364" y="52"/>
                  <a:pt x="364" y="52"/>
                  <a:pt x="363" y="51"/>
                </a:cubicBezTo>
                <a:cubicBezTo>
                  <a:pt x="360" y="55"/>
                  <a:pt x="359" y="61"/>
                  <a:pt x="358" y="65"/>
                </a:cubicBezTo>
                <a:cubicBezTo>
                  <a:pt x="357" y="67"/>
                  <a:pt x="355" y="69"/>
                  <a:pt x="354" y="71"/>
                </a:cubicBezTo>
                <a:cubicBezTo>
                  <a:pt x="353" y="75"/>
                  <a:pt x="356" y="75"/>
                  <a:pt x="356" y="78"/>
                </a:cubicBezTo>
                <a:cubicBezTo>
                  <a:pt x="357" y="79"/>
                  <a:pt x="359" y="78"/>
                  <a:pt x="361" y="77"/>
                </a:cubicBezTo>
                <a:cubicBezTo>
                  <a:pt x="363" y="77"/>
                  <a:pt x="364" y="77"/>
                  <a:pt x="366" y="77"/>
                </a:cubicBezTo>
                <a:cubicBezTo>
                  <a:pt x="368" y="78"/>
                  <a:pt x="368" y="79"/>
                  <a:pt x="370" y="77"/>
                </a:cubicBezTo>
                <a:cubicBezTo>
                  <a:pt x="372" y="76"/>
                  <a:pt x="372" y="75"/>
                  <a:pt x="374" y="75"/>
                </a:cubicBezTo>
                <a:cubicBezTo>
                  <a:pt x="380" y="74"/>
                  <a:pt x="385" y="80"/>
                  <a:pt x="388" y="84"/>
                </a:cubicBezTo>
                <a:cubicBezTo>
                  <a:pt x="391" y="88"/>
                  <a:pt x="392" y="93"/>
                  <a:pt x="385" y="91"/>
                </a:cubicBezTo>
                <a:cubicBezTo>
                  <a:pt x="383" y="91"/>
                  <a:pt x="381" y="90"/>
                  <a:pt x="378" y="91"/>
                </a:cubicBezTo>
                <a:cubicBezTo>
                  <a:pt x="376" y="91"/>
                  <a:pt x="372" y="93"/>
                  <a:pt x="372" y="92"/>
                </a:cubicBezTo>
                <a:cubicBezTo>
                  <a:pt x="369" y="91"/>
                  <a:pt x="370" y="94"/>
                  <a:pt x="369" y="95"/>
                </a:cubicBezTo>
                <a:cubicBezTo>
                  <a:pt x="366" y="97"/>
                  <a:pt x="363" y="94"/>
                  <a:pt x="360" y="98"/>
                </a:cubicBezTo>
                <a:cubicBezTo>
                  <a:pt x="360" y="100"/>
                  <a:pt x="360" y="101"/>
                  <a:pt x="359" y="103"/>
                </a:cubicBezTo>
                <a:cubicBezTo>
                  <a:pt x="358" y="104"/>
                  <a:pt x="354" y="106"/>
                  <a:pt x="351" y="106"/>
                </a:cubicBezTo>
                <a:cubicBezTo>
                  <a:pt x="348" y="107"/>
                  <a:pt x="347" y="105"/>
                  <a:pt x="344" y="109"/>
                </a:cubicBezTo>
                <a:cubicBezTo>
                  <a:pt x="342" y="112"/>
                  <a:pt x="338" y="115"/>
                  <a:pt x="334" y="114"/>
                </a:cubicBezTo>
                <a:cubicBezTo>
                  <a:pt x="331" y="113"/>
                  <a:pt x="326" y="110"/>
                  <a:pt x="323" y="111"/>
                </a:cubicBezTo>
                <a:cubicBezTo>
                  <a:pt x="321" y="112"/>
                  <a:pt x="319" y="117"/>
                  <a:pt x="319" y="119"/>
                </a:cubicBezTo>
                <a:cubicBezTo>
                  <a:pt x="320" y="122"/>
                  <a:pt x="325" y="123"/>
                  <a:pt x="323" y="127"/>
                </a:cubicBezTo>
                <a:cubicBezTo>
                  <a:pt x="321" y="127"/>
                  <a:pt x="320" y="128"/>
                  <a:pt x="319" y="129"/>
                </a:cubicBezTo>
                <a:cubicBezTo>
                  <a:pt x="318" y="130"/>
                  <a:pt x="316" y="130"/>
                  <a:pt x="314" y="132"/>
                </a:cubicBezTo>
                <a:cubicBezTo>
                  <a:pt x="312" y="135"/>
                  <a:pt x="312" y="137"/>
                  <a:pt x="308" y="139"/>
                </a:cubicBezTo>
                <a:cubicBezTo>
                  <a:pt x="304" y="140"/>
                  <a:pt x="302" y="141"/>
                  <a:pt x="297" y="141"/>
                </a:cubicBezTo>
                <a:cubicBezTo>
                  <a:pt x="293" y="142"/>
                  <a:pt x="289" y="141"/>
                  <a:pt x="285" y="142"/>
                </a:cubicBezTo>
                <a:cubicBezTo>
                  <a:pt x="280" y="143"/>
                  <a:pt x="276" y="145"/>
                  <a:pt x="273" y="147"/>
                </a:cubicBezTo>
                <a:cubicBezTo>
                  <a:pt x="271" y="147"/>
                  <a:pt x="260" y="153"/>
                  <a:pt x="261" y="148"/>
                </a:cubicBezTo>
                <a:cubicBezTo>
                  <a:pt x="258" y="148"/>
                  <a:pt x="256" y="150"/>
                  <a:pt x="253" y="149"/>
                </a:cubicBezTo>
                <a:cubicBezTo>
                  <a:pt x="251" y="148"/>
                  <a:pt x="249" y="146"/>
                  <a:pt x="247" y="146"/>
                </a:cubicBezTo>
                <a:cubicBezTo>
                  <a:pt x="244" y="145"/>
                  <a:pt x="242" y="145"/>
                  <a:pt x="240" y="144"/>
                </a:cubicBezTo>
                <a:cubicBezTo>
                  <a:pt x="239" y="143"/>
                  <a:pt x="238" y="141"/>
                  <a:pt x="237" y="140"/>
                </a:cubicBezTo>
                <a:cubicBezTo>
                  <a:pt x="235" y="139"/>
                  <a:pt x="233" y="140"/>
                  <a:pt x="232" y="140"/>
                </a:cubicBezTo>
                <a:cubicBezTo>
                  <a:pt x="229" y="140"/>
                  <a:pt x="226" y="138"/>
                  <a:pt x="223" y="138"/>
                </a:cubicBezTo>
                <a:cubicBezTo>
                  <a:pt x="220" y="139"/>
                  <a:pt x="217" y="140"/>
                  <a:pt x="214" y="139"/>
                </a:cubicBezTo>
                <a:cubicBezTo>
                  <a:pt x="207" y="138"/>
                  <a:pt x="200" y="137"/>
                  <a:pt x="192" y="138"/>
                </a:cubicBezTo>
                <a:cubicBezTo>
                  <a:pt x="193" y="135"/>
                  <a:pt x="188" y="132"/>
                  <a:pt x="187" y="129"/>
                </a:cubicBezTo>
                <a:cubicBezTo>
                  <a:pt x="187" y="127"/>
                  <a:pt x="187" y="123"/>
                  <a:pt x="183" y="123"/>
                </a:cubicBezTo>
                <a:cubicBezTo>
                  <a:pt x="183" y="122"/>
                  <a:pt x="183" y="121"/>
                  <a:pt x="184" y="120"/>
                </a:cubicBezTo>
                <a:cubicBezTo>
                  <a:pt x="182" y="120"/>
                  <a:pt x="180" y="120"/>
                  <a:pt x="179" y="119"/>
                </a:cubicBezTo>
                <a:cubicBezTo>
                  <a:pt x="177" y="119"/>
                  <a:pt x="176" y="118"/>
                  <a:pt x="175" y="117"/>
                </a:cubicBezTo>
                <a:cubicBezTo>
                  <a:pt x="174" y="116"/>
                  <a:pt x="173" y="116"/>
                  <a:pt x="172" y="115"/>
                </a:cubicBezTo>
                <a:cubicBezTo>
                  <a:pt x="171" y="115"/>
                  <a:pt x="171" y="114"/>
                  <a:pt x="171" y="113"/>
                </a:cubicBezTo>
                <a:cubicBezTo>
                  <a:pt x="168" y="112"/>
                  <a:pt x="165" y="111"/>
                  <a:pt x="162" y="111"/>
                </a:cubicBezTo>
                <a:cubicBezTo>
                  <a:pt x="159" y="111"/>
                  <a:pt x="157" y="111"/>
                  <a:pt x="154" y="111"/>
                </a:cubicBezTo>
                <a:cubicBezTo>
                  <a:pt x="153" y="110"/>
                  <a:pt x="152" y="111"/>
                  <a:pt x="151" y="110"/>
                </a:cubicBezTo>
                <a:cubicBezTo>
                  <a:pt x="149" y="110"/>
                  <a:pt x="148" y="109"/>
                  <a:pt x="147" y="109"/>
                </a:cubicBezTo>
                <a:cubicBezTo>
                  <a:pt x="146" y="108"/>
                  <a:pt x="144" y="107"/>
                  <a:pt x="144" y="105"/>
                </a:cubicBezTo>
                <a:cubicBezTo>
                  <a:pt x="144" y="103"/>
                  <a:pt x="145" y="102"/>
                  <a:pt x="146" y="100"/>
                </a:cubicBezTo>
                <a:cubicBezTo>
                  <a:pt x="147" y="98"/>
                  <a:pt x="147" y="93"/>
                  <a:pt x="147" y="91"/>
                </a:cubicBezTo>
                <a:cubicBezTo>
                  <a:pt x="146" y="88"/>
                  <a:pt x="144" y="87"/>
                  <a:pt x="143" y="84"/>
                </a:cubicBezTo>
                <a:cubicBezTo>
                  <a:pt x="143" y="83"/>
                  <a:pt x="142" y="81"/>
                  <a:pt x="142" y="80"/>
                </a:cubicBezTo>
                <a:cubicBezTo>
                  <a:pt x="141" y="79"/>
                  <a:pt x="140" y="78"/>
                  <a:pt x="139" y="77"/>
                </a:cubicBezTo>
                <a:cubicBezTo>
                  <a:pt x="136" y="78"/>
                  <a:pt x="134" y="76"/>
                  <a:pt x="132" y="75"/>
                </a:cubicBezTo>
                <a:cubicBezTo>
                  <a:pt x="130" y="74"/>
                  <a:pt x="128" y="74"/>
                  <a:pt x="127" y="72"/>
                </a:cubicBezTo>
                <a:cubicBezTo>
                  <a:pt x="126" y="70"/>
                  <a:pt x="126" y="70"/>
                  <a:pt x="125" y="69"/>
                </a:cubicBezTo>
                <a:cubicBezTo>
                  <a:pt x="123" y="68"/>
                  <a:pt x="123" y="68"/>
                  <a:pt x="122" y="67"/>
                </a:cubicBezTo>
                <a:cubicBezTo>
                  <a:pt x="121" y="67"/>
                  <a:pt x="122" y="66"/>
                  <a:pt x="122" y="66"/>
                </a:cubicBezTo>
                <a:cubicBezTo>
                  <a:pt x="121" y="65"/>
                  <a:pt x="120" y="65"/>
                  <a:pt x="120" y="65"/>
                </a:cubicBezTo>
                <a:cubicBezTo>
                  <a:pt x="120" y="63"/>
                  <a:pt x="119" y="63"/>
                  <a:pt x="121" y="62"/>
                </a:cubicBezTo>
                <a:cubicBezTo>
                  <a:pt x="121" y="61"/>
                  <a:pt x="121" y="61"/>
                  <a:pt x="120" y="60"/>
                </a:cubicBezTo>
                <a:cubicBezTo>
                  <a:pt x="120" y="60"/>
                  <a:pt x="120" y="60"/>
                  <a:pt x="120" y="60"/>
                </a:cubicBezTo>
                <a:cubicBezTo>
                  <a:pt x="120" y="60"/>
                  <a:pt x="119" y="60"/>
                  <a:pt x="118" y="60"/>
                </a:cubicBezTo>
                <a:cubicBezTo>
                  <a:pt x="118" y="60"/>
                  <a:pt x="117" y="61"/>
                  <a:pt x="116" y="61"/>
                </a:cubicBezTo>
                <a:cubicBezTo>
                  <a:pt x="116" y="61"/>
                  <a:pt x="116" y="60"/>
                  <a:pt x="115" y="60"/>
                </a:cubicBezTo>
                <a:cubicBezTo>
                  <a:pt x="114" y="60"/>
                  <a:pt x="112" y="60"/>
                  <a:pt x="112" y="62"/>
                </a:cubicBezTo>
                <a:cubicBezTo>
                  <a:pt x="110" y="65"/>
                  <a:pt x="112" y="66"/>
                  <a:pt x="108" y="68"/>
                </a:cubicBezTo>
                <a:cubicBezTo>
                  <a:pt x="106" y="70"/>
                  <a:pt x="103" y="69"/>
                  <a:pt x="102" y="72"/>
                </a:cubicBezTo>
                <a:cubicBezTo>
                  <a:pt x="100" y="76"/>
                  <a:pt x="104" y="82"/>
                  <a:pt x="101" y="85"/>
                </a:cubicBezTo>
                <a:cubicBezTo>
                  <a:pt x="98" y="87"/>
                  <a:pt x="96" y="88"/>
                  <a:pt x="93" y="88"/>
                </a:cubicBezTo>
                <a:cubicBezTo>
                  <a:pt x="89" y="88"/>
                  <a:pt x="86" y="87"/>
                  <a:pt x="82" y="86"/>
                </a:cubicBezTo>
                <a:cubicBezTo>
                  <a:pt x="80" y="85"/>
                  <a:pt x="81" y="84"/>
                  <a:pt x="80" y="87"/>
                </a:cubicBezTo>
                <a:cubicBezTo>
                  <a:pt x="79" y="88"/>
                  <a:pt x="79" y="90"/>
                  <a:pt x="78" y="91"/>
                </a:cubicBezTo>
                <a:cubicBezTo>
                  <a:pt x="77" y="94"/>
                  <a:pt x="76" y="97"/>
                  <a:pt x="75" y="100"/>
                </a:cubicBezTo>
                <a:cubicBezTo>
                  <a:pt x="75" y="101"/>
                  <a:pt x="74" y="103"/>
                  <a:pt x="74" y="104"/>
                </a:cubicBezTo>
                <a:cubicBezTo>
                  <a:pt x="74" y="106"/>
                  <a:pt x="76" y="105"/>
                  <a:pt x="77" y="107"/>
                </a:cubicBezTo>
                <a:cubicBezTo>
                  <a:pt x="78" y="111"/>
                  <a:pt x="75" y="109"/>
                  <a:pt x="74" y="109"/>
                </a:cubicBezTo>
                <a:cubicBezTo>
                  <a:pt x="72" y="109"/>
                  <a:pt x="68" y="111"/>
                  <a:pt x="69" y="107"/>
                </a:cubicBezTo>
                <a:cubicBezTo>
                  <a:pt x="66" y="109"/>
                  <a:pt x="61" y="109"/>
                  <a:pt x="58" y="110"/>
                </a:cubicBezTo>
                <a:cubicBezTo>
                  <a:pt x="57" y="111"/>
                  <a:pt x="53" y="112"/>
                  <a:pt x="53" y="113"/>
                </a:cubicBezTo>
                <a:cubicBezTo>
                  <a:pt x="54" y="114"/>
                  <a:pt x="57" y="114"/>
                  <a:pt x="58" y="114"/>
                </a:cubicBezTo>
                <a:cubicBezTo>
                  <a:pt x="58" y="118"/>
                  <a:pt x="57" y="121"/>
                  <a:pt x="59" y="125"/>
                </a:cubicBezTo>
                <a:cubicBezTo>
                  <a:pt x="60" y="127"/>
                  <a:pt x="60" y="128"/>
                  <a:pt x="60" y="131"/>
                </a:cubicBezTo>
                <a:cubicBezTo>
                  <a:pt x="60" y="132"/>
                  <a:pt x="62" y="132"/>
                  <a:pt x="60" y="133"/>
                </a:cubicBezTo>
                <a:cubicBezTo>
                  <a:pt x="60" y="134"/>
                  <a:pt x="59" y="134"/>
                  <a:pt x="58" y="134"/>
                </a:cubicBezTo>
                <a:cubicBezTo>
                  <a:pt x="58" y="135"/>
                  <a:pt x="58" y="135"/>
                  <a:pt x="59" y="136"/>
                </a:cubicBezTo>
                <a:cubicBezTo>
                  <a:pt x="54" y="136"/>
                  <a:pt x="57" y="142"/>
                  <a:pt x="57" y="144"/>
                </a:cubicBezTo>
                <a:cubicBezTo>
                  <a:pt x="56" y="147"/>
                  <a:pt x="55" y="145"/>
                  <a:pt x="53" y="146"/>
                </a:cubicBezTo>
                <a:cubicBezTo>
                  <a:pt x="52" y="146"/>
                  <a:pt x="52" y="147"/>
                  <a:pt x="52" y="148"/>
                </a:cubicBezTo>
                <a:cubicBezTo>
                  <a:pt x="51" y="148"/>
                  <a:pt x="50" y="148"/>
                  <a:pt x="49" y="149"/>
                </a:cubicBezTo>
                <a:cubicBezTo>
                  <a:pt x="47" y="149"/>
                  <a:pt x="44" y="151"/>
                  <a:pt x="42" y="153"/>
                </a:cubicBezTo>
                <a:cubicBezTo>
                  <a:pt x="39" y="155"/>
                  <a:pt x="38" y="157"/>
                  <a:pt x="35" y="157"/>
                </a:cubicBezTo>
                <a:cubicBezTo>
                  <a:pt x="32" y="158"/>
                  <a:pt x="30" y="156"/>
                  <a:pt x="28" y="158"/>
                </a:cubicBezTo>
                <a:cubicBezTo>
                  <a:pt x="26" y="160"/>
                  <a:pt x="24" y="162"/>
                  <a:pt x="24" y="164"/>
                </a:cubicBezTo>
                <a:cubicBezTo>
                  <a:pt x="21" y="163"/>
                  <a:pt x="17" y="168"/>
                  <a:pt x="17" y="162"/>
                </a:cubicBezTo>
                <a:cubicBezTo>
                  <a:pt x="15" y="162"/>
                  <a:pt x="13" y="164"/>
                  <a:pt x="10" y="163"/>
                </a:cubicBezTo>
                <a:cubicBezTo>
                  <a:pt x="10" y="167"/>
                  <a:pt x="4" y="167"/>
                  <a:pt x="3" y="170"/>
                </a:cubicBezTo>
                <a:cubicBezTo>
                  <a:pt x="2" y="173"/>
                  <a:pt x="4" y="171"/>
                  <a:pt x="2" y="174"/>
                </a:cubicBezTo>
                <a:cubicBezTo>
                  <a:pt x="1" y="174"/>
                  <a:pt x="1" y="175"/>
                  <a:pt x="0" y="175"/>
                </a:cubicBezTo>
                <a:cubicBezTo>
                  <a:pt x="1" y="175"/>
                  <a:pt x="1" y="176"/>
                  <a:pt x="0" y="178"/>
                </a:cubicBezTo>
                <a:cubicBezTo>
                  <a:pt x="1" y="178"/>
                  <a:pt x="2" y="179"/>
                  <a:pt x="2" y="179"/>
                </a:cubicBezTo>
                <a:cubicBezTo>
                  <a:pt x="2" y="182"/>
                  <a:pt x="1" y="183"/>
                  <a:pt x="5" y="184"/>
                </a:cubicBezTo>
                <a:cubicBezTo>
                  <a:pt x="5" y="184"/>
                  <a:pt x="6" y="183"/>
                  <a:pt x="7" y="183"/>
                </a:cubicBezTo>
                <a:cubicBezTo>
                  <a:pt x="8" y="183"/>
                  <a:pt x="9" y="185"/>
                  <a:pt x="10" y="185"/>
                </a:cubicBezTo>
                <a:cubicBezTo>
                  <a:pt x="11" y="186"/>
                  <a:pt x="12" y="186"/>
                  <a:pt x="10" y="188"/>
                </a:cubicBezTo>
                <a:cubicBezTo>
                  <a:pt x="11" y="191"/>
                  <a:pt x="13" y="195"/>
                  <a:pt x="13" y="197"/>
                </a:cubicBezTo>
                <a:cubicBezTo>
                  <a:pt x="13" y="198"/>
                  <a:pt x="12" y="198"/>
                  <a:pt x="11" y="198"/>
                </a:cubicBezTo>
                <a:cubicBezTo>
                  <a:pt x="11" y="198"/>
                  <a:pt x="11" y="198"/>
                  <a:pt x="11" y="198"/>
                </a:cubicBezTo>
                <a:cubicBezTo>
                  <a:pt x="10" y="198"/>
                  <a:pt x="8" y="198"/>
                  <a:pt x="8" y="199"/>
                </a:cubicBezTo>
                <a:cubicBezTo>
                  <a:pt x="7" y="201"/>
                  <a:pt x="9" y="200"/>
                  <a:pt x="10" y="201"/>
                </a:cubicBezTo>
                <a:cubicBezTo>
                  <a:pt x="12" y="201"/>
                  <a:pt x="16" y="201"/>
                  <a:pt x="16" y="204"/>
                </a:cubicBezTo>
                <a:cubicBezTo>
                  <a:pt x="16" y="203"/>
                  <a:pt x="20" y="206"/>
                  <a:pt x="21" y="207"/>
                </a:cubicBezTo>
                <a:cubicBezTo>
                  <a:pt x="21" y="208"/>
                  <a:pt x="19" y="211"/>
                  <a:pt x="20" y="212"/>
                </a:cubicBezTo>
                <a:cubicBezTo>
                  <a:pt x="21" y="212"/>
                  <a:pt x="22" y="212"/>
                  <a:pt x="22" y="212"/>
                </a:cubicBezTo>
                <a:cubicBezTo>
                  <a:pt x="22" y="213"/>
                  <a:pt x="22" y="213"/>
                  <a:pt x="23" y="213"/>
                </a:cubicBezTo>
                <a:cubicBezTo>
                  <a:pt x="24" y="213"/>
                  <a:pt x="25" y="213"/>
                  <a:pt x="25" y="213"/>
                </a:cubicBezTo>
                <a:cubicBezTo>
                  <a:pt x="26" y="213"/>
                  <a:pt x="26" y="214"/>
                  <a:pt x="26" y="214"/>
                </a:cubicBezTo>
                <a:cubicBezTo>
                  <a:pt x="28" y="216"/>
                  <a:pt x="31" y="217"/>
                  <a:pt x="34" y="217"/>
                </a:cubicBezTo>
                <a:cubicBezTo>
                  <a:pt x="37" y="218"/>
                  <a:pt x="38" y="218"/>
                  <a:pt x="39" y="221"/>
                </a:cubicBezTo>
                <a:cubicBezTo>
                  <a:pt x="39" y="222"/>
                  <a:pt x="39" y="224"/>
                  <a:pt x="40" y="225"/>
                </a:cubicBezTo>
                <a:cubicBezTo>
                  <a:pt x="41" y="226"/>
                  <a:pt x="43" y="227"/>
                  <a:pt x="44" y="227"/>
                </a:cubicBezTo>
                <a:cubicBezTo>
                  <a:pt x="47" y="229"/>
                  <a:pt x="45" y="229"/>
                  <a:pt x="44" y="232"/>
                </a:cubicBezTo>
                <a:cubicBezTo>
                  <a:pt x="44" y="233"/>
                  <a:pt x="44" y="236"/>
                  <a:pt x="44" y="237"/>
                </a:cubicBezTo>
                <a:cubicBezTo>
                  <a:pt x="45" y="240"/>
                  <a:pt x="48" y="239"/>
                  <a:pt x="49" y="241"/>
                </a:cubicBezTo>
                <a:cubicBezTo>
                  <a:pt x="49" y="241"/>
                  <a:pt x="48" y="242"/>
                  <a:pt x="49" y="243"/>
                </a:cubicBezTo>
                <a:cubicBezTo>
                  <a:pt x="49" y="245"/>
                  <a:pt x="51" y="245"/>
                  <a:pt x="48" y="247"/>
                </a:cubicBezTo>
                <a:cubicBezTo>
                  <a:pt x="48" y="247"/>
                  <a:pt x="48" y="247"/>
                  <a:pt x="47" y="247"/>
                </a:cubicBezTo>
                <a:cubicBezTo>
                  <a:pt x="47" y="247"/>
                  <a:pt x="47" y="248"/>
                  <a:pt x="47" y="248"/>
                </a:cubicBezTo>
                <a:cubicBezTo>
                  <a:pt x="46" y="248"/>
                  <a:pt x="46" y="249"/>
                  <a:pt x="44" y="248"/>
                </a:cubicBezTo>
                <a:cubicBezTo>
                  <a:pt x="44" y="248"/>
                  <a:pt x="44" y="246"/>
                  <a:pt x="44" y="246"/>
                </a:cubicBezTo>
                <a:cubicBezTo>
                  <a:pt x="43" y="246"/>
                  <a:pt x="42" y="247"/>
                  <a:pt x="41" y="247"/>
                </a:cubicBezTo>
                <a:cubicBezTo>
                  <a:pt x="41" y="248"/>
                  <a:pt x="41" y="250"/>
                  <a:pt x="42" y="251"/>
                </a:cubicBezTo>
                <a:cubicBezTo>
                  <a:pt x="43" y="251"/>
                  <a:pt x="44" y="252"/>
                  <a:pt x="44" y="252"/>
                </a:cubicBezTo>
                <a:cubicBezTo>
                  <a:pt x="44" y="253"/>
                  <a:pt x="43" y="253"/>
                  <a:pt x="43" y="254"/>
                </a:cubicBezTo>
                <a:cubicBezTo>
                  <a:pt x="43" y="255"/>
                  <a:pt x="44" y="255"/>
                  <a:pt x="44" y="256"/>
                </a:cubicBezTo>
                <a:cubicBezTo>
                  <a:pt x="44" y="257"/>
                  <a:pt x="43" y="258"/>
                  <a:pt x="45" y="259"/>
                </a:cubicBezTo>
                <a:cubicBezTo>
                  <a:pt x="46" y="259"/>
                  <a:pt x="46" y="257"/>
                  <a:pt x="47" y="258"/>
                </a:cubicBezTo>
                <a:cubicBezTo>
                  <a:pt x="49" y="259"/>
                  <a:pt x="49" y="261"/>
                  <a:pt x="49" y="261"/>
                </a:cubicBezTo>
                <a:cubicBezTo>
                  <a:pt x="50" y="262"/>
                  <a:pt x="52" y="262"/>
                  <a:pt x="53" y="262"/>
                </a:cubicBezTo>
                <a:cubicBezTo>
                  <a:pt x="54" y="263"/>
                  <a:pt x="56" y="264"/>
                  <a:pt x="56" y="264"/>
                </a:cubicBezTo>
                <a:cubicBezTo>
                  <a:pt x="57" y="265"/>
                  <a:pt x="56" y="266"/>
                  <a:pt x="56" y="266"/>
                </a:cubicBezTo>
                <a:cubicBezTo>
                  <a:pt x="57" y="267"/>
                  <a:pt x="60" y="267"/>
                  <a:pt x="61" y="268"/>
                </a:cubicBezTo>
                <a:cubicBezTo>
                  <a:pt x="61" y="268"/>
                  <a:pt x="63" y="269"/>
                  <a:pt x="63" y="269"/>
                </a:cubicBezTo>
                <a:cubicBezTo>
                  <a:pt x="63" y="270"/>
                  <a:pt x="63" y="271"/>
                  <a:pt x="64" y="271"/>
                </a:cubicBezTo>
                <a:cubicBezTo>
                  <a:pt x="65" y="272"/>
                  <a:pt x="66" y="269"/>
                  <a:pt x="66" y="268"/>
                </a:cubicBezTo>
                <a:cubicBezTo>
                  <a:pt x="67" y="268"/>
                  <a:pt x="69" y="268"/>
                  <a:pt x="71" y="268"/>
                </a:cubicBezTo>
                <a:cubicBezTo>
                  <a:pt x="72" y="269"/>
                  <a:pt x="72" y="270"/>
                  <a:pt x="73" y="271"/>
                </a:cubicBezTo>
                <a:cubicBezTo>
                  <a:pt x="74" y="272"/>
                  <a:pt x="75" y="272"/>
                  <a:pt x="76" y="273"/>
                </a:cubicBezTo>
                <a:cubicBezTo>
                  <a:pt x="77" y="274"/>
                  <a:pt x="78" y="274"/>
                  <a:pt x="79" y="275"/>
                </a:cubicBezTo>
                <a:cubicBezTo>
                  <a:pt x="80" y="275"/>
                  <a:pt x="81" y="275"/>
                  <a:pt x="82" y="277"/>
                </a:cubicBezTo>
                <a:cubicBezTo>
                  <a:pt x="83" y="277"/>
                  <a:pt x="84" y="279"/>
                  <a:pt x="84" y="279"/>
                </a:cubicBezTo>
                <a:cubicBezTo>
                  <a:pt x="86" y="280"/>
                  <a:pt x="87" y="278"/>
                  <a:pt x="88" y="279"/>
                </a:cubicBezTo>
                <a:cubicBezTo>
                  <a:pt x="90" y="279"/>
                  <a:pt x="89" y="281"/>
                  <a:pt x="90" y="282"/>
                </a:cubicBezTo>
                <a:cubicBezTo>
                  <a:pt x="91" y="283"/>
                  <a:pt x="94" y="285"/>
                  <a:pt x="95" y="285"/>
                </a:cubicBezTo>
                <a:cubicBezTo>
                  <a:pt x="96" y="286"/>
                  <a:pt x="97" y="285"/>
                  <a:pt x="97" y="285"/>
                </a:cubicBezTo>
                <a:cubicBezTo>
                  <a:pt x="99" y="286"/>
                  <a:pt x="97" y="286"/>
                  <a:pt x="97" y="287"/>
                </a:cubicBezTo>
                <a:cubicBezTo>
                  <a:pt x="98" y="289"/>
                  <a:pt x="102" y="287"/>
                  <a:pt x="103" y="289"/>
                </a:cubicBezTo>
                <a:cubicBezTo>
                  <a:pt x="104" y="289"/>
                  <a:pt x="107" y="295"/>
                  <a:pt x="107" y="290"/>
                </a:cubicBezTo>
                <a:cubicBezTo>
                  <a:pt x="108" y="291"/>
                  <a:pt x="109" y="293"/>
                  <a:pt x="110" y="290"/>
                </a:cubicBezTo>
                <a:cubicBezTo>
                  <a:pt x="111" y="290"/>
                  <a:pt x="111" y="291"/>
                  <a:pt x="111" y="291"/>
                </a:cubicBezTo>
                <a:cubicBezTo>
                  <a:pt x="112" y="291"/>
                  <a:pt x="112" y="291"/>
                  <a:pt x="113" y="292"/>
                </a:cubicBezTo>
                <a:cubicBezTo>
                  <a:pt x="114" y="292"/>
                  <a:pt x="114" y="292"/>
                  <a:pt x="115" y="292"/>
                </a:cubicBezTo>
                <a:cubicBezTo>
                  <a:pt x="116" y="293"/>
                  <a:pt x="118" y="293"/>
                  <a:pt x="119" y="293"/>
                </a:cubicBezTo>
                <a:cubicBezTo>
                  <a:pt x="120" y="292"/>
                  <a:pt x="122" y="292"/>
                  <a:pt x="123" y="292"/>
                </a:cubicBezTo>
                <a:cubicBezTo>
                  <a:pt x="124" y="291"/>
                  <a:pt x="126" y="290"/>
                  <a:pt x="127" y="290"/>
                </a:cubicBezTo>
                <a:cubicBezTo>
                  <a:pt x="129" y="290"/>
                  <a:pt x="129" y="295"/>
                  <a:pt x="133" y="293"/>
                </a:cubicBezTo>
                <a:cubicBezTo>
                  <a:pt x="133" y="293"/>
                  <a:pt x="133" y="292"/>
                  <a:pt x="134" y="291"/>
                </a:cubicBezTo>
                <a:cubicBezTo>
                  <a:pt x="134" y="291"/>
                  <a:pt x="135" y="290"/>
                  <a:pt x="136" y="289"/>
                </a:cubicBezTo>
                <a:cubicBezTo>
                  <a:pt x="137" y="288"/>
                  <a:pt x="145" y="287"/>
                  <a:pt x="143" y="290"/>
                </a:cubicBezTo>
                <a:cubicBezTo>
                  <a:pt x="145" y="290"/>
                  <a:pt x="146" y="291"/>
                  <a:pt x="147" y="291"/>
                </a:cubicBezTo>
                <a:cubicBezTo>
                  <a:pt x="149" y="291"/>
                  <a:pt x="149" y="291"/>
                  <a:pt x="150" y="291"/>
                </a:cubicBezTo>
                <a:cubicBezTo>
                  <a:pt x="153" y="292"/>
                  <a:pt x="154" y="294"/>
                  <a:pt x="157" y="293"/>
                </a:cubicBezTo>
                <a:cubicBezTo>
                  <a:pt x="158" y="293"/>
                  <a:pt x="160" y="293"/>
                  <a:pt x="161" y="292"/>
                </a:cubicBezTo>
                <a:cubicBezTo>
                  <a:pt x="161" y="291"/>
                  <a:pt x="161" y="290"/>
                  <a:pt x="162" y="289"/>
                </a:cubicBezTo>
                <a:cubicBezTo>
                  <a:pt x="162" y="288"/>
                  <a:pt x="164" y="288"/>
                  <a:pt x="165" y="287"/>
                </a:cubicBezTo>
                <a:cubicBezTo>
                  <a:pt x="166" y="286"/>
                  <a:pt x="166" y="284"/>
                  <a:pt x="168" y="284"/>
                </a:cubicBezTo>
                <a:cubicBezTo>
                  <a:pt x="170" y="283"/>
                  <a:pt x="173" y="284"/>
                  <a:pt x="175" y="282"/>
                </a:cubicBezTo>
                <a:cubicBezTo>
                  <a:pt x="176" y="281"/>
                  <a:pt x="175" y="280"/>
                  <a:pt x="177" y="279"/>
                </a:cubicBezTo>
                <a:cubicBezTo>
                  <a:pt x="179" y="278"/>
                  <a:pt x="180" y="280"/>
                  <a:pt x="183" y="280"/>
                </a:cubicBezTo>
                <a:cubicBezTo>
                  <a:pt x="185" y="280"/>
                  <a:pt x="187" y="278"/>
                  <a:pt x="189" y="278"/>
                </a:cubicBezTo>
                <a:cubicBezTo>
                  <a:pt x="190" y="278"/>
                  <a:pt x="191" y="278"/>
                  <a:pt x="191" y="279"/>
                </a:cubicBezTo>
                <a:cubicBezTo>
                  <a:pt x="192" y="279"/>
                  <a:pt x="191" y="280"/>
                  <a:pt x="191" y="280"/>
                </a:cubicBezTo>
                <a:cubicBezTo>
                  <a:pt x="192" y="281"/>
                  <a:pt x="192" y="281"/>
                  <a:pt x="193" y="281"/>
                </a:cubicBezTo>
                <a:cubicBezTo>
                  <a:pt x="194" y="283"/>
                  <a:pt x="194" y="283"/>
                  <a:pt x="194" y="286"/>
                </a:cubicBezTo>
                <a:cubicBezTo>
                  <a:pt x="195" y="285"/>
                  <a:pt x="196" y="287"/>
                  <a:pt x="197" y="287"/>
                </a:cubicBezTo>
                <a:cubicBezTo>
                  <a:pt x="199" y="288"/>
                  <a:pt x="200" y="288"/>
                  <a:pt x="201" y="288"/>
                </a:cubicBezTo>
                <a:cubicBezTo>
                  <a:pt x="202" y="286"/>
                  <a:pt x="204" y="287"/>
                  <a:pt x="205" y="288"/>
                </a:cubicBezTo>
                <a:cubicBezTo>
                  <a:pt x="207" y="290"/>
                  <a:pt x="207" y="291"/>
                  <a:pt x="208" y="293"/>
                </a:cubicBezTo>
                <a:cubicBezTo>
                  <a:pt x="208" y="296"/>
                  <a:pt x="210" y="293"/>
                  <a:pt x="211" y="295"/>
                </a:cubicBezTo>
                <a:cubicBezTo>
                  <a:pt x="212" y="297"/>
                  <a:pt x="212" y="299"/>
                  <a:pt x="212" y="301"/>
                </a:cubicBezTo>
                <a:cubicBezTo>
                  <a:pt x="212" y="302"/>
                  <a:pt x="213" y="309"/>
                  <a:pt x="211" y="309"/>
                </a:cubicBezTo>
                <a:cubicBezTo>
                  <a:pt x="210" y="310"/>
                  <a:pt x="212" y="312"/>
                  <a:pt x="210" y="312"/>
                </a:cubicBezTo>
                <a:cubicBezTo>
                  <a:pt x="210" y="313"/>
                  <a:pt x="208" y="314"/>
                  <a:pt x="207" y="314"/>
                </a:cubicBezTo>
                <a:cubicBezTo>
                  <a:pt x="207" y="316"/>
                  <a:pt x="206" y="318"/>
                  <a:pt x="204" y="317"/>
                </a:cubicBezTo>
                <a:cubicBezTo>
                  <a:pt x="204" y="318"/>
                  <a:pt x="204" y="320"/>
                  <a:pt x="204" y="321"/>
                </a:cubicBezTo>
                <a:cubicBezTo>
                  <a:pt x="201" y="321"/>
                  <a:pt x="203" y="324"/>
                  <a:pt x="203" y="325"/>
                </a:cubicBezTo>
                <a:cubicBezTo>
                  <a:pt x="204" y="327"/>
                  <a:pt x="202" y="328"/>
                  <a:pt x="202" y="329"/>
                </a:cubicBezTo>
                <a:cubicBezTo>
                  <a:pt x="204" y="330"/>
                  <a:pt x="206" y="328"/>
                  <a:pt x="208" y="328"/>
                </a:cubicBezTo>
                <a:cubicBezTo>
                  <a:pt x="209" y="327"/>
                  <a:pt x="212" y="327"/>
                  <a:pt x="213" y="328"/>
                </a:cubicBezTo>
                <a:cubicBezTo>
                  <a:pt x="210" y="329"/>
                  <a:pt x="213" y="330"/>
                  <a:pt x="212" y="332"/>
                </a:cubicBezTo>
                <a:cubicBezTo>
                  <a:pt x="214" y="332"/>
                  <a:pt x="213" y="335"/>
                  <a:pt x="214" y="336"/>
                </a:cubicBezTo>
                <a:cubicBezTo>
                  <a:pt x="215" y="337"/>
                  <a:pt x="219" y="336"/>
                  <a:pt x="219" y="339"/>
                </a:cubicBezTo>
                <a:cubicBezTo>
                  <a:pt x="219" y="338"/>
                  <a:pt x="218" y="339"/>
                  <a:pt x="217" y="339"/>
                </a:cubicBezTo>
                <a:cubicBezTo>
                  <a:pt x="217" y="340"/>
                  <a:pt x="217" y="342"/>
                  <a:pt x="217" y="342"/>
                </a:cubicBezTo>
                <a:cubicBezTo>
                  <a:pt x="217" y="344"/>
                  <a:pt x="216" y="344"/>
                  <a:pt x="216" y="346"/>
                </a:cubicBezTo>
                <a:cubicBezTo>
                  <a:pt x="217" y="346"/>
                  <a:pt x="222" y="346"/>
                  <a:pt x="223" y="347"/>
                </a:cubicBezTo>
                <a:cubicBezTo>
                  <a:pt x="223" y="347"/>
                  <a:pt x="223" y="349"/>
                  <a:pt x="223" y="350"/>
                </a:cubicBezTo>
                <a:cubicBezTo>
                  <a:pt x="223" y="350"/>
                  <a:pt x="225" y="350"/>
                  <a:pt x="224" y="351"/>
                </a:cubicBezTo>
                <a:cubicBezTo>
                  <a:pt x="225" y="352"/>
                  <a:pt x="227" y="352"/>
                  <a:pt x="228" y="352"/>
                </a:cubicBezTo>
                <a:cubicBezTo>
                  <a:pt x="230" y="351"/>
                  <a:pt x="230" y="348"/>
                  <a:pt x="232" y="350"/>
                </a:cubicBezTo>
                <a:cubicBezTo>
                  <a:pt x="232" y="350"/>
                  <a:pt x="233" y="351"/>
                  <a:pt x="233" y="352"/>
                </a:cubicBezTo>
                <a:cubicBezTo>
                  <a:pt x="233" y="351"/>
                  <a:pt x="233" y="351"/>
                  <a:pt x="233" y="351"/>
                </a:cubicBezTo>
                <a:cubicBezTo>
                  <a:pt x="233" y="351"/>
                  <a:pt x="233" y="351"/>
                  <a:pt x="233" y="352"/>
                </a:cubicBezTo>
                <a:cubicBezTo>
                  <a:pt x="233" y="352"/>
                  <a:pt x="233" y="353"/>
                  <a:pt x="233" y="354"/>
                </a:cubicBezTo>
                <a:cubicBezTo>
                  <a:pt x="234" y="354"/>
                  <a:pt x="237" y="354"/>
                  <a:pt x="238" y="354"/>
                </a:cubicBezTo>
                <a:cubicBezTo>
                  <a:pt x="238" y="353"/>
                  <a:pt x="238" y="349"/>
                  <a:pt x="237" y="348"/>
                </a:cubicBezTo>
                <a:cubicBezTo>
                  <a:pt x="237" y="347"/>
                  <a:pt x="236" y="345"/>
                  <a:pt x="236" y="344"/>
                </a:cubicBezTo>
                <a:cubicBezTo>
                  <a:pt x="237" y="342"/>
                  <a:pt x="239" y="343"/>
                  <a:pt x="240" y="343"/>
                </a:cubicBezTo>
                <a:cubicBezTo>
                  <a:pt x="242" y="343"/>
                  <a:pt x="242" y="341"/>
                  <a:pt x="244" y="340"/>
                </a:cubicBezTo>
                <a:cubicBezTo>
                  <a:pt x="246" y="340"/>
                  <a:pt x="247" y="343"/>
                  <a:pt x="248" y="343"/>
                </a:cubicBezTo>
                <a:cubicBezTo>
                  <a:pt x="249" y="343"/>
                  <a:pt x="249" y="342"/>
                  <a:pt x="249" y="341"/>
                </a:cubicBezTo>
                <a:cubicBezTo>
                  <a:pt x="250" y="341"/>
                  <a:pt x="250" y="340"/>
                  <a:pt x="251" y="340"/>
                </a:cubicBezTo>
                <a:cubicBezTo>
                  <a:pt x="252" y="340"/>
                  <a:pt x="252" y="341"/>
                  <a:pt x="252" y="341"/>
                </a:cubicBezTo>
                <a:cubicBezTo>
                  <a:pt x="252" y="341"/>
                  <a:pt x="253" y="341"/>
                  <a:pt x="253" y="341"/>
                </a:cubicBezTo>
                <a:cubicBezTo>
                  <a:pt x="253" y="341"/>
                  <a:pt x="253" y="340"/>
                  <a:pt x="254" y="340"/>
                </a:cubicBezTo>
                <a:cubicBezTo>
                  <a:pt x="254" y="340"/>
                  <a:pt x="254" y="341"/>
                  <a:pt x="254" y="341"/>
                </a:cubicBezTo>
                <a:cubicBezTo>
                  <a:pt x="256" y="341"/>
                  <a:pt x="256" y="342"/>
                  <a:pt x="257" y="341"/>
                </a:cubicBezTo>
                <a:cubicBezTo>
                  <a:pt x="258" y="340"/>
                  <a:pt x="257" y="340"/>
                  <a:pt x="258" y="339"/>
                </a:cubicBezTo>
                <a:cubicBezTo>
                  <a:pt x="259" y="339"/>
                  <a:pt x="259" y="340"/>
                  <a:pt x="259" y="340"/>
                </a:cubicBezTo>
                <a:cubicBezTo>
                  <a:pt x="260" y="340"/>
                  <a:pt x="263" y="340"/>
                  <a:pt x="263" y="339"/>
                </a:cubicBezTo>
                <a:cubicBezTo>
                  <a:pt x="264" y="338"/>
                  <a:pt x="263" y="337"/>
                  <a:pt x="264" y="336"/>
                </a:cubicBezTo>
                <a:cubicBezTo>
                  <a:pt x="264" y="336"/>
                  <a:pt x="267" y="335"/>
                  <a:pt x="267" y="335"/>
                </a:cubicBezTo>
                <a:cubicBezTo>
                  <a:pt x="269" y="335"/>
                  <a:pt x="269" y="336"/>
                  <a:pt x="270" y="337"/>
                </a:cubicBezTo>
                <a:cubicBezTo>
                  <a:pt x="271" y="338"/>
                  <a:pt x="272" y="338"/>
                  <a:pt x="273" y="338"/>
                </a:cubicBezTo>
                <a:cubicBezTo>
                  <a:pt x="275" y="338"/>
                  <a:pt x="279" y="338"/>
                  <a:pt x="280" y="340"/>
                </a:cubicBezTo>
                <a:cubicBezTo>
                  <a:pt x="280" y="341"/>
                  <a:pt x="278" y="341"/>
                  <a:pt x="278" y="343"/>
                </a:cubicBezTo>
                <a:cubicBezTo>
                  <a:pt x="278" y="343"/>
                  <a:pt x="279" y="345"/>
                  <a:pt x="279" y="346"/>
                </a:cubicBezTo>
                <a:cubicBezTo>
                  <a:pt x="279" y="347"/>
                  <a:pt x="280" y="347"/>
                  <a:pt x="281" y="348"/>
                </a:cubicBezTo>
                <a:cubicBezTo>
                  <a:pt x="282" y="348"/>
                  <a:pt x="282" y="349"/>
                  <a:pt x="284" y="350"/>
                </a:cubicBezTo>
                <a:cubicBezTo>
                  <a:pt x="285" y="350"/>
                  <a:pt x="290" y="350"/>
                  <a:pt x="292" y="352"/>
                </a:cubicBezTo>
                <a:cubicBezTo>
                  <a:pt x="293" y="351"/>
                  <a:pt x="294" y="351"/>
                  <a:pt x="295" y="350"/>
                </a:cubicBezTo>
                <a:cubicBezTo>
                  <a:pt x="296" y="351"/>
                  <a:pt x="299" y="351"/>
                  <a:pt x="300" y="351"/>
                </a:cubicBezTo>
                <a:cubicBezTo>
                  <a:pt x="299" y="351"/>
                  <a:pt x="299" y="351"/>
                  <a:pt x="299" y="352"/>
                </a:cubicBezTo>
                <a:cubicBezTo>
                  <a:pt x="300" y="352"/>
                  <a:pt x="303" y="352"/>
                  <a:pt x="303" y="351"/>
                </a:cubicBezTo>
                <a:cubicBezTo>
                  <a:pt x="308" y="351"/>
                  <a:pt x="304" y="355"/>
                  <a:pt x="304" y="357"/>
                </a:cubicBezTo>
                <a:cubicBezTo>
                  <a:pt x="304" y="358"/>
                  <a:pt x="305" y="358"/>
                  <a:pt x="305" y="359"/>
                </a:cubicBezTo>
                <a:cubicBezTo>
                  <a:pt x="305" y="359"/>
                  <a:pt x="305" y="360"/>
                  <a:pt x="306" y="360"/>
                </a:cubicBezTo>
                <a:cubicBezTo>
                  <a:pt x="306" y="361"/>
                  <a:pt x="307" y="361"/>
                  <a:pt x="307" y="362"/>
                </a:cubicBezTo>
                <a:cubicBezTo>
                  <a:pt x="309" y="363"/>
                  <a:pt x="313" y="362"/>
                  <a:pt x="311" y="359"/>
                </a:cubicBezTo>
                <a:cubicBezTo>
                  <a:pt x="311" y="358"/>
                  <a:pt x="308" y="356"/>
                  <a:pt x="309" y="356"/>
                </a:cubicBezTo>
                <a:cubicBezTo>
                  <a:pt x="311" y="356"/>
                  <a:pt x="311" y="358"/>
                  <a:pt x="313" y="357"/>
                </a:cubicBezTo>
                <a:cubicBezTo>
                  <a:pt x="312" y="357"/>
                  <a:pt x="312" y="356"/>
                  <a:pt x="312" y="355"/>
                </a:cubicBezTo>
                <a:cubicBezTo>
                  <a:pt x="312" y="353"/>
                  <a:pt x="313" y="353"/>
                  <a:pt x="314" y="353"/>
                </a:cubicBezTo>
                <a:cubicBezTo>
                  <a:pt x="315" y="352"/>
                  <a:pt x="316" y="353"/>
                  <a:pt x="317" y="352"/>
                </a:cubicBezTo>
                <a:cubicBezTo>
                  <a:pt x="317" y="352"/>
                  <a:pt x="317" y="352"/>
                  <a:pt x="317" y="352"/>
                </a:cubicBezTo>
                <a:cubicBezTo>
                  <a:pt x="318" y="351"/>
                  <a:pt x="318" y="352"/>
                  <a:pt x="318" y="352"/>
                </a:cubicBezTo>
                <a:cubicBezTo>
                  <a:pt x="319" y="351"/>
                  <a:pt x="320" y="351"/>
                  <a:pt x="320" y="351"/>
                </a:cubicBezTo>
                <a:cubicBezTo>
                  <a:pt x="320" y="351"/>
                  <a:pt x="322" y="351"/>
                  <a:pt x="323" y="351"/>
                </a:cubicBezTo>
                <a:cubicBezTo>
                  <a:pt x="324" y="351"/>
                  <a:pt x="323" y="349"/>
                  <a:pt x="325" y="349"/>
                </a:cubicBezTo>
                <a:cubicBezTo>
                  <a:pt x="325" y="351"/>
                  <a:pt x="327" y="349"/>
                  <a:pt x="327" y="349"/>
                </a:cubicBezTo>
                <a:cubicBezTo>
                  <a:pt x="328" y="349"/>
                  <a:pt x="328" y="349"/>
                  <a:pt x="329" y="349"/>
                </a:cubicBezTo>
                <a:cubicBezTo>
                  <a:pt x="330" y="349"/>
                  <a:pt x="330" y="348"/>
                  <a:pt x="330" y="348"/>
                </a:cubicBezTo>
                <a:cubicBezTo>
                  <a:pt x="331" y="349"/>
                  <a:pt x="333" y="348"/>
                  <a:pt x="333" y="347"/>
                </a:cubicBezTo>
                <a:cubicBezTo>
                  <a:pt x="333" y="349"/>
                  <a:pt x="334" y="347"/>
                  <a:pt x="335" y="347"/>
                </a:cubicBezTo>
                <a:cubicBezTo>
                  <a:pt x="335" y="346"/>
                  <a:pt x="336" y="346"/>
                  <a:pt x="336" y="346"/>
                </a:cubicBezTo>
                <a:cubicBezTo>
                  <a:pt x="337" y="345"/>
                  <a:pt x="338" y="343"/>
                  <a:pt x="338" y="342"/>
                </a:cubicBezTo>
                <a:cubicBezTo>
                  <a:pt x="339" y="343"/>
                  <a:pt x="341" y="345"/>
                  <a:pt x="343" y="345"/>
                </a:cubicBezTo>
                <a:cubicBezTo>
                  <a:pt x="344" y="344"/>
                  <a:pt x="346" y="343"/>
                  <a:pt x="347" y="342"/>
                </a:cubicBezTo>
                <a:cubicBezTo>
                  <a:pt x="348" y="342"/>
                  <a:pt x="349" y="340"/>
                  <a:pt x="350" y="340"/>
                </a:cubicBezTo>
                <a:cubicBezTo>
                  <a:pt x="352" y="339"/>
                  <a:pt x="352" y="341"/>
                  <a:pt x="354" y="341"/>
                </a:cubicBezTo>
                <a:cubicBezTo>
                  <a:pt x="354" y="340"/>
                  <a:pt x="355" y="340"/>
                  <a:pt x="355" y="339"/>
                </a:cubicBezTo>
                <a:cubicBezTo>
                  <a:pt x="355" y="339"/>
                  <a:pt x="356" y="340"/>
                  <a:pt x="356" y="340"/>
                </a:cubicBezTo>
                <a:cubicBezTo>
                  <a:pt x="357" y="340"/>
                  <a:pt x="357" y="339"/>
                  <a:pt x="357" y="339"/>
                </a:cubicBezTo>
                <a:cubicBezTo>
                  <a:pt x="357" y="339"/>
                  <a:pt x="358" y="339"/>
                  <a:pt x="358" y="339"/>
                </a:cubicBezTo>
                <a:cubicBezTo>
                  <a:pt x="359" y="339"/>
                  <a:pt x="359" y="339"/>
                  <a:pt x="360" y="338"/>
                </a:cubicBezTo>
                <a:cubicBezTo>
                  <a:pt x="361" y="338"/>
                  <a:pt x="361" y="338"/>
                  <a:pt x="362" y="338"/>
                </a:cubicBezTo>
                <a:cubicBezTo>
                  <a:pt x="362" y="338"/>
                  <a:pt x="362" y="337"/>
                  <a:pt x="362" y="337"/>
                </a:cubicBezTo>
                <a:cubicBezTo>
                  <a:pt x="362" y="337"/>
                  <a:pt x="363" y="337"/>
                  <a:pt x="363" y="337"/>
                </a:cubicBezTo>
                <a:cubicBezTo>
                  <a:pt x="363" y="336"/>
                  <a:pt x="364" y="336"/>
                  <a:pt x="364" y="335"/>
                </a:cubicBezTo>
                <a:cubicBezTo>
                  <a:pt x="365" y="334"/>
                  <a:pt x="366" y="333"/>
                  <a:pt x="368" y="333"/>
                </a:cubicBezTo>
                <a:cubicBezTo>
                  <a:pt x="368" y="332"/>
                  <a:pt x="368" y="332"/>
                  <a:pt x="369" y="332"/>
                </a:cubicBezTo>
                <a:cubicBezTo>
                  <a:pt x="369" y="332"/>
                  <a:pt x="369" y="332"/>
                  <a:pt x="370" y="331"/>
                </a:cubicBezTo>
                <a:cubicBezTo>
                  <a:pt x="370" y="331"/>
                  <a:pt x="371" y="330"/>
                  <a:pt x="372" y="330"/>
                </a:cubicBezTo>
                <a:cubicBezTo>
                  <a:pt x="372" y="329"/>
                  <a:pt x="373" y="328"/>
                  <a:pt x="374" y="328"/>
                </a:cubicBezTo>
                <a:cubicBezTo>
                  <a:pt x="375" y="327"/>
                  <a:pt x="375" y="327"/>
                  <a:pt x="375" y="326"/>
                </a:cubicBezTo>
                <a:cubicBezTo>
                  <a:pt x="375" y="324"/>
                  <a:pt x="377" y="324"/>
                  <a:pt x="378" y="324"/>
                </a:cubicBezTo>
                <a:cubicBezTo>
                  <a:pt x="379" y="323"/>
                  <a:pt x="379" y="324"/>
                  <a:pt x="380" y="323"/>
                </a:cubicBezTo>
                <a:cubicBezTo>
                  <a:pt x="381" y="323"/>
                  <a:pt x="380" y="322"/>
                  <a:pt x="381" y="321"/>
                </a:cubicBezTo>
                <a:cubicBezTo>
                  <a:pt x="381" y="321"/>
                  <a:pt x="383" y="321"/>
                  <a:pt x="383" y="319"/>
                </a:cubicBezTo>
                <a:cubicBezTo>
                  <a:pt x="384" y="320"/>
                  <a:pt x="385" y="316"/>
                  <a:pt x="385" y="316"/>
                </a:cubicBezTo>
                <a:cubicBezTo>
                  <a:pt x="385" y="316"/>
                  <a:pt x="386" y="316"/>
                  <a:pt x="387" y="315"/>
                </a:cubicBezTo>
                <a:cubicBezTo>
                  <a:pt x="388" y="315"/>
                  <a:pt x="388" y="315"/>
                  <a:pt x="388" y="314"/>
                </a:cubicBezTo>
                <a:cubicBezTo>
                  <a:pt x="389" y="312"/>
                  <a:pt x="389" y="311"/>
                  <a:pt x="389" y="310"/>
                </a:cubicBezTo>
                <a:cubicBezTo>
                  <a:pt x="389" y="308"/>
                  <a:pt x="389" y="309"/>
                  <a:pt x="390" y="308"/>
                </a:cubicBezTo>
                <a:cubicBezTo>
                  <a:pt x="390" y="307"/>
                  <a:pt x="390" y="306"/>
                  <a:pt x="390" y="305"/>
                </a:cubicBezTo>
                <a:cubicBezTo>
                  <a:pt x="392" y="305"/>
                  <a:pt x="392" y="304"/>
                  <a:pt x="392" y="303"/>
                </a:cubicBezTo>
                <a:cubicBezTo>
                  <a:pt x="392" y="302"/>
                  <a:pt x="394" y="301"/>
                  <a:pt x="394" y="300"/>
                </a:cubicBezTo>
                <a:cubicBezTo>
                  <a:pt x="396" y="299"/>
                  <a:pt x="396" y="297"/>
                  <a:pt x="397" y="295"/>
                </a:cubicBezTo>
                <a:cubicBezTo>
                  <a:pt x="398" y="294"/>
                  <a:pt x="399" y="292"/>
                  <a:pt x="400" y="292"/>
                </a:cubicBezTo>
                <a:cubicBezTo>
                  <a:pt x="401" y="291"/>
                  <a:pt x="403" y="290"/>
                  <a:pt x="404" y="289"/>
                </a:cubicBezTo>
                <a:cubicBezTo>
                  <a:pt x="405" y="287"/>
                  <a:pt x="404" y="286"/>
                  <a:pt x="405" y="284"/>
                </a:cubicBezTo>
                <a:cubicBezTo>
                  <a:pt x="405" y="284"/>
                  <a:pt x="406" y="284"/>
                  <a:pt x="406" y="283"/>
                </a:cubicBezTo>
                <a:cubicBezTo>
                  <a:pt x="406" y="281"/>
                  <a:pt x="405" y="281"/>
                  <a:pt x="405" y="280"/>
                </a:cubicBezTo>
                <a:cubicBezTo>
                  <a:pt x="406" y="281"/>
                  <a:pt x="409" y="282"/>
                  <a:pt x="409" y="280"/>
                </a:cubicBezTo>
                <a:cubicBezTo>
                  <a:pt x="408" y="279"/>
                  <a:pt x="408" y="278"/>
                  <a:pt x="408" y="278"/>
                </a:cubicBezTo>
                <a:cubicBezTo>
                  <a:pt x="407" y="277"/>
                  <a:pt x="408" y="276"/>
                  <a:pt x="408" y="275"/>
                </a:cubicBezTo>
                <a:cubicBezTo>
                  <a:pt x="408" y="275"/>
                  <a:pt x="408" y="275"/>
                  <a:pt x="407" y="275"/>
                </a:cubicBezTo>
                <a:cubicBezTo>
                  <a:pt x="408" y="274"/>
                  <a:pt x="409" y="275"/>
                  <a:pt x="409" y="275"/>
                </a:cubicBezTo>
                <a:cubicBezTo>
                  <a:pt x="410" y="275"/>
                  <a:pt x="411" y="274"/>
                  <a:pt x="411" y="274"/>
                </a:cubicBezTo>
                <a:cubicBezTo>
                  <a:pt x="412" y="272"/>
                  <a:pt x="412" y="273"/>
                  <a:pt x="411" y="271"/>
                </a:cubicBezTo>
                <a:cubicBezTo>
                  <a:pt x="410" y="271"/>
                  <a:pt x="409" y="270"/>
                  <a:pt x="411" y="269"/>
                </a:cubicBezTo>
                <a:cubicBezTo>
                  <a:pt x="411" y="268"/>
                  <a:pt x="409" y="269"/>
                  <a:pt x="409" y="270"/>
                </a:cubicBezTo>
                <a:cubicBezTo>
                  <a:pt x="408" y="270"/>
                  <a:pt x="408" y="271"/>
                  <a:pt x="407" y="271"/>
                </a:cubicBezTo>
                <a:cubicBezTo>
                  <a:pt x="407" y="271"/>
                  <a:pt x="407" y="271"/>
                  <a:pt x="407" y="272"/>
                </a:cubicBezTo>
                <a:cubicBezTo>
                  <a:pt x="406" y="271"/>
                  <a:pt x="405" y="271"/>
                  <a:pt x="405" y="270"/>
                </a:cubicBezTo>
                <a:cubicBezTo>
                  <a:pt x="404" y="269"/>
                  <a:pt x="404" y="268"/>
                  <a:pt x="403" y="268"/>
                </a:cubicBezTo>
                <a:cubicBezTo>
                  <a:pt x="403" y="268"/>
                  <a:pt x="402" y="268"/>
                  <a:pt x="401" y="268"/>
                </a:cubicBezTo>
                <a:cubicBezTo>
                  <a:pt x="401" y="269"/>
                  <a:pt x="401" y="269"/>
                  <a:pt x="400" y="269"/>
                </a:cubicBezTo>
                <a:cubicBezTo>
                  <a:pt x="400" y="270"/>
                  <a:pt x="398" y="270"/>
                  <a:pt x="398" y="270"/>
                </a:cubicBezTo>
                <a:cubicBezTo>
                  <a:pt x="397" y="269"/>
                  <a:pt x="398" y="269"/>
                  <a:pt x="399" y="268"/>
                </a:cubicBezTo>
                <a:cubicBezTo>
                  <a:pt x="399" y="268"/>
                  <a:pt x="399" y="267"/>
                  <a:pt x="400" y="266"/>
                </a:cubicBezTo>
                <a:cubicBezTo>
                  <a:pt x="400" y="266"/>
                  <a:pt x="401" y="266"/>
                  <a:pt x="401" y="266"/>
                </a:cubicBezTo>
                <a:cubicBezTo>
                  <a:pt x="402" y="265"/>
                  <a:pt x="402" y="265"/>
                  <a:pt x="402" y="265"/>
                </a:cubicBezTo>
                <a:cubicBezTo>
                  <a:pt x="403" y="265"/>
                  <a:pt x="407" y="263"/>
                  <a:pt x="407" y="263"/>
                </a:cubicBezTo>
                <a:cubicBezTo>
                  <a:pt x="407" y="263"/>
                  <a:pt x="407" y="263"/>
                  <a:pt x="408" y="263"/>
                </a:cubicBezTo>
                <a:cubicBezTo>
                  <a:pt x="408" y="262"/>
                  <a:pt x="408" y="261"/>
                  <a:pt x="407" y="261"/>
                </a:cubicBezTo>
                <a:cubicBezTo>
                  <a:pt x="407" y="260"/>
                  <a:pt x="407" y="260"/>
                  <a:pt x="406" y="259"/>
                </a:cubicBezTo>
                <a:cubicBezTo>
                  <a:pt x="404" y="258"/>
                  <a:pt x="403" y="257"/>
                  <a:pt x="401" y="256"/>
                </a:cubicBezTo>
                <a:cubicBezTo>
                  <a:pt x="403" y="257"/>
                  <a:pt x="405" y="257"/>
                  <a:pt x="407" y="258"/>
                </a:cubicBezTo>
                <a:cubicBezTo>
                  <a:pt x="407" y="258"/>
                  <a:pt x="406" y="258"/>
                  <a:pt x="406" y="258"/>
                </a:cubicBezTo>
                <a:cubicBezTo>
                  <a:pt x="407" y="258"/>
                  <a:pt x="407" y="258"/>
                  <a:pt x="408" y="258"/>
                </a:cubicBezTo>
                <a:cubicBezTo>
                  <a:pt x="408" y="258"/>
                  <a:pt x="408" y="257"/>
                  <a:pt x="408" y="257"/>
                </a:cubicBezTo>
                <a:cubicBezTo>
                  <a:pt x="408" y="256"/>
                  <a:pt x="407" y="256"/>
                  <a:pt x="406" y="256"/>
                </a:cubicBezTo>
                <a:cubicBezTo>
                  <a:pt x="407" y="255"/>
                  <a:pt x="407" y="255"/>
                  <a:pt x="408" y="255"/>
                </a:cubicBezTo>
                <a:cubicBezTo>
                  <a:pt x="407" y="254"/>
                  <a:pt x="407" y="252"/>
                  <a:pt x="405" y="251"/>
                </a:cubicBezTo>
                <a:cubicBezTo>
                  <a:pt x="404" y="251"/>
                  <a:pt x="404" y="251"/>
                  <a:pt x="404" y="250"/>
                </a:cubicBezTo>
                <a:cubicBezTo>
                  <a:pt x="404" y="249"/>
                  <a:pt x="404" y="248"/>
                  <a:pt x="403" y="248"/>
                </a:cubicBezTo>
                <a:cubicBezTo>
                  <a:pt x="403" y="247"/>
                  <a:pt x="401" y="247"/>
                  <a:pt x="401" y="246"/>
                </a:cubicBezTo>
                <a:cubicBezTo>
                  <a:pt x="399" y="246"/>
                  <a:pt x="399" y="246"/>
                  <a:pt x="399" y="244"/>
                </a:cubicBezTo>
                <a:cubicBezTo>
                  <a:pt x="399" y="244"/>
                  <a:pt x="399" y="243"/>
                  <a:pt x="399" y="242"/>
                </a:cubicBezTo>
                <a:cubicBezTo>
                  <a:pt x="399" y="241"/>
                  <a:pt x="398" y="238"/>
                  <a:pt x="398" y="237"/>
                </a:cubicBezTo>
                <a:cubicBezTo>
                  <a:pt x="397" y="236"/>
                  <a:pt x="396" y="236"/>
                  <a:pt x="396" y="235"/>
                </a:cubicBezTo>
                <a:cubicBezTo>
                  <a:pt x="395" y="234"/>
                  <a:pt x="395" y="233"/>
                  <a:pt x="395" y="232"/>
                </a:cubicBezTo>
                <a:cubicBezTo>
                  <a:pt x="394" y="231"/>
                  <a:pt x="394" y="229"/>
                  <a:pt x="393" y="228"/>
                </a:cubicBezTo>
                <a:cubicBezTo>
                  <a:pt x="392" y="227"/>
                  <a:pt x="390" y="227"/>
                  <a:pt x="389" y="227"/>
                </a:cubicBezTo>
                <a:cubicBezTo>
                  <a:pt x="388" y="226"/>
                  <a:pt x="388" y="225"/>
                  <a:pt x="387" y="224"/>
                </a:cubicBezTo>
                <a:cubicBezTo>
                  <a:pt x="386" y="224"/>
                  <a:pt x="385" y="224"/>
                  <a:pt x="385" y="223"/>
                </a:cubicBezTo>
                <a:cubicBezTo>
                  <a:pt x="385" y="222"/>
                  <a:pt x="385" y="221"/>
                  <a:pt x="386" y="222"/>
                </a:cubicBezTo>
                <a:cubicBezTo>
                  <a:pt x="386" y="221"/>
                  <a:pt x="386" y="220"/>
                  <a:pt x="386" y="220"/>
                </a:cubicBezTo>
                <a:cubicBezTo>
                  <a:pt x="386" y="219"/>
                  <a:pt x="387" y="219"/>
                  <a:pt x="387" y="219"/>
                </a:cubicBezTo>
                <a:cubicBezTo>
                  <a:pt x="388" y="218"/>
                  <a:pt x="388" y="217"/>
                  <a:pt x="389" y="216"/>
                </a:cubicBezTo>
                <a:cubicBezTo>
                  <a:pt x="389" y="216"/>
                  <a:pt x="390" y="215"/>
                  <a:pt x="391" y="215"/>
                </a:cubicBezTo>
                <a:cubicBezTo>
                  <a:pt x="392" y="215"/>
                  <a:pt x="392" y="214"/>
                  <a:pt x="392" y="214"/>
                </a:cubicBezTo>
                <a:cubicBezTo>
                  <a:pt x="392" y="213"/>
                  <a:pt x="393" y="212"/>
                  <a:pt x="394" y="211"/>
                </a:cubicBezTo>
                <a:cubicBezTo>
                  <a:pt x="394" y="212"/>
                  <a:pt x="395" y="211"/>
                  <a:pt x="395" y="211"/>
                </a:cubicBezTo>
                <a:cubicBezTo>
                  <a:pt x="396" y="210"/>
                  <a:pt x="397" y="211"/>
                  <a:pt x="398" y="210"/>
                </a:cubicBezTo>
                <a:cubicBezTo>
                  <a:pt x="399" y="209"/>
                  <a:pt x="398" y="207"/>
                  <a:pt x="399" y="206"/>
                </a:cubicBezTo>
                <a:cubicBezTo>
                  <a:pt x="399" y="206"/>
                  <a:pt x="400" y="205"/>
                  <a:pt x="401" y="205"/>
                </a:cubicBezTo>
                <a:cubicBezTo>
                  <a:pt x="402" y="204"/>
                  <a:pt x="401" y="204"/>
                  <a:pt x="403" y="204"/>
                </a:cubicBezTo>
                <a:cubicBezTo>
                  <a:pt x="405" y="204"/>
                  <a:pt x="405" y="203"/>
                  <a:pt x="406" y="203"/>
                </a:cubicBezTo>
                <a:cubicBezTo>
                  <a:pt x="407" y="201"/>
                  <a:pt x="409" y="202"/>
                  <a:pt x="410" y="203"/>
                </a:cubicBezTo>
                <a:cubicBezTo>
                  <a:pt x="411" y="203"/>
                  <a:pt x="413" y="202"/>
                  <a:pt x="413" y="201"/>
                </a:cubicBezTo>
                <a:cubicBezTo>
                  <a:pt x="413" y="201"/>
                  <a:pt x="413" y="201"/>
                  <a:pt x="413" y="201"/>
                </a:cubicBezTo>
                <a:cubicBezTo>
                  <a:pt x="412" y="200"/>
                  <a:pt x="412" y="200"/>
                  <a:pt x="412" y="200"/>
                </a:cubicBezTo>
                <a:cubicBezTo>
                  <a:pt x="413" y="200"/>
                  <a:pt x="413" y="198"/>
                  <a:pt x="413" y="197"/>
                </a:cubicBezTo>
                <a:cubicBezTo>
                  <a:pt x="413" y="196"/>
                  <a:pt x="413" y="197"/>
                  <a:pt x="412" y="196"/>
                </a:cubicBezTo>
                <a:cubicBezTo>
                  <a:pt x="412" y="196"/>
                  <a:pt x="410" y="196"/>
                  <a:pt x="410" y="196"/>
                </a:cubicBezTo>
                <a:cubicBezTo>
                  <a:pt x="408" y="195"/>
                  <a:pt x="409" y="195"/>
                  <a:pt x="408" y="196"/>
                </a:cubicBezTo>
                <a:cubicBezTo>
                  <a:pt x="407" y="196"/>
                  <a:pt x="404" y="196"/>
                  <a:pt x="404" y="195"/>
                </a:cubicBezTo>
                <a:cubicBezTo>
                  <a:pt x="401" y="195"/>
                  <a:pt x="401" y="193"/>
                  <a:pt x="399" y="192"/>
                </a:cubicBezTo>
                <a:cubicBezTo>
                  <a:pt x="398" y="192"/>
                  <a:pt x="394" y="193"/>
                  <a:pt x="393" y="194"/>
                </a:cubicBezTo>
                <a:cubicBezTo>
                  <a:pt x="395" y="195"/>
                  <a:pt x="390" y="196"/>
                  <a:pt x="390" y="197"/>
                </a:cubicBezTo>
                <a:cubicBezTo>
                  <a:pt x="390" y="197"/>
                  <a:pt x="391" y="198"/>
                  <a:pt x="390" y="198"/>
                </a:cubicBezTo>
                <a:cubicBezTo>
                  <a:pt x="390" y="199"/>
                  <a:pt x="389" y="199"/>
                  <a:pt x="389" y="199"/>
                </a:cubicBezTo>
                <a:cubicBezTo>
                  <a:pt x="388" y="199"/>
                  <a:pt x="388" y="199"/>
                  <a:pt x="387" y="199"/>
                </a:cubicBezTo>
                <a:cubicBezTo>
                  <a:pt x="387" y="199"/>
                  <a:pt x="387" y="200"/>
                  <a:pt x="386" y="200"/>
                </a:cubicBezTo>
                <a:cubicBezTo>
                  <a:pt x="386" y="198"/>
                  <a:pt x="384" y="199"/>
                  <a:pt x="383" y="198"/>
                </a:cubicBezTo>
                <a:cubicBezTo>
                  <a:pt x="382" y="197"/>
                  <a:pt x="383" y="196"/>
                  <a:pt x="383" y="195"/>
                </a:cubicBezTo>
                <a:cubicBezTo>
                  <a:pt x="383" y="195"/>
                  <a:pt x="383" y="194"/>
                  <a:pt x="384" y="194"/>
                </a:cubicBezTo>
                <a:cubicBezTo>
                  <a:pt x="384" y="194"/>
                  <a:pt x="385" y="194"/>
                  <a:pt x="385" y="194"/>
                </a:cubicBezTo>
                <a:cubicBezTo>
                  <a:pt x="386" y="194"/>
                  <a:pt x="384" y="192"/>
                  <a:pt x="384" y="191"/>
                </a:cubicBezTo>
                <a:cubicBezTo>
                  <a:pt x="383" y="191"/>
                  <a:pt x="383" y="190"/>
                  <a:pt x="382" y="189"/>
                </a:cubicBezTo>
                <a:cubicBezTo>
                  <a:pt x="381" y="189"/>
                  <a:pt x="380" y="189"/>
                  <a:pt x="379" y="189"/>
                </a:cubicBezTo>
                <a:cubicBezTo>
                  <a:pt x="378" y="189"/>
                  <a:pt x="377" y="189"/>
                  <a:pt x="376" y="189"/>
                </a:cubicBezTo>
                <a:cubicBezTo>
                  <a:pt x="375" y="188"/>
                  <a:pt x="374" y="188"/>
                  <a:pt x="374" y="187"/>
                </a:cubicBezTo>
                <a:cubicBezTo>
                  <a:pt x="374" y="187"/>
                  <a:pt x="373" y="187"/>
                  <a:pt x="373" y="187"/>
                </a:cubicBezTo>
                <a:cubicBezTo>
                  <a:pt x="373" y="186"/>
                  <a:pt x="372" y="186"/>
                  <a:pt x="372" y="186"/>
                </a:cubicBezTo>
                <a:cubicBezTo>
                  <a:pt x="371" y="185"/>
                  <a:pt x="372" y="185"/>
                  <a:pt x="372" y="184"/>
                </a:cubicBezTo>
                <a:cubicBezTo>
                  <a:pt x="372" y="182"/>
                  <a:pt x="372" y="177"/>
                  <a:pt x="376" y="179"/>
                </a:cubicBezTo>
                <a:cubicBezTo>
                  <a:pt x="377" y="179"/>
                  <a:pt x="379" y="182"/>
                  <a:pt x="379" y="180"/>
                </a:cubicBezTo>
                <a:cubicBezTo>
                  <a:pt x="379" y="179"/>
                  <a:pt x="379" y="178"/>
                  <a:pt x="380" y="178"/>
                </a:cubicBezTo>
                <a:cubicBezTo>
                  <a:pt x="381" y="178"/>
                  <a:pt x="382" y="179"/>
                  <a:pt x="383" y="178"/>
                </a:cubicBezTo>
                <a:cubicBezTo>
                  <a:pt x="384" y="178"/>
                  <a:pt x="385" y="176"/>
                  <a:pt x="385" y="175"/>
                </a:cubicBezTo>
                <a:cubicBezTo>
                  <a:pt x="386" y="172"/>
                  <a:pt x="386" y="171"/>
                  <a:pt x="388" y="170"/>
                </a:cubicBezTo>
                <a:cubicBezTo>
                  <a:pt x="390" y="169"/>
                  <a:pt x="392" y="168"/>
                  <a:pt x="394" y="167"/>
                </a:cubicBezTo>
                <a:cubicBezTo>
                  <a:pt x="395" y="167"/>
                  <a:pt x="395" y="167"/>
                  <a:pt x="396" y="166"/>
                </a:cubicBezTo>
                <a:cubicBezTo>
                  <a:pt x="396" y="165"/>
                  <a:pt x="397" y="164"/>
                  <a:pt x="397" y="163"/>
                </a:cubicBezTo>
                <a:cubicBezTo>
                  <a:pt x="398" y="162"/>
                  <a:pt x="399" y="162"/>
                  <a:pt x="399" y="161"/>
                </a:cubicBezTo>
                <a:cubicBezTo>
                  <a:pt x="400" y="161"/>
                  <a:pt x="400" y="160"/>
                  <a:pt x="401" y="159"/>
                </a:cubicBezTo>
                <a:cubicBezTo>
                  <a:pt x="402" y="159"/>
                  <a:pt x="405" y="159"/>
                  <a:pt x="406" y="160"/>
                </a:cubicBezTo>
                <a:cubicBezTo>
                  <a:pt x="408" y="160"/>
                  <a:pt x="409" y="161"/>
                  <a:pt x="410" y="163"/>
                </a:cubicBezTo>
                <a:cubicBezTo>
                  <a:pt x="410" y="164"/>
                  <a:pt x="409" y="166"/>
                  <a:pt x="408" y="167"/>
                </a:cubicBezTo>
                <a:cubicBezTo>
                  <a:pt x="407" y="168"/>
                  <a:pt x="406" y="169"/>
                  <a:pt x="405" y="170"/>
                </a:cubicBezTo>
                <a:cubicBezTo>
                  <a:pt x="404" y="170"/>
                  <a:pt x="404" y="170"/>
                  <a:pt x="404" y="171"/>
                </a:cubicBezTo>
                <a:cubicBezTo>
                  <a:pt x="404" y="171"/>
                  <a:pt x="404" y="173"/>
                  <a:pt x="404" y="173"/>
                </a:cubicBezTo>
                <a:cubicBezTo>
                  <a:pt x="402" y="173"/>
                  <a:pt x="401" y="175"/>
                  <a:pt x="403" y="175"/>
                </a:cubicBezTo>
                <a:cubicBezTo>
                  <a:pt x="404" y="176"/>
                  <a:pt x="405" y="175"/>
                  <a:pt x="405" y="177"/>
                </a:cubicBezTo>
                <a:cubicBezTo>
                  <a:pt x="405" y="177"/>
                  <a:pt x="405" y="178"/>
                  <a:pt x="405" y="179"/>
                </a:cubicBezTo>
                <a:cubicBezTo>
                  <a:pt x="404" y="179"/>
                  <a:pt x="403" y="179"/>
                  <a:pt x="402" y="180"/>
                </a:cubicBezTo>
                <a:cubicBezTo>
                  <a:pt x="401" y="180"/>
                  <a:pt x="401" y="180"/>
                  <a:pt x="400" y="181"/>
                </a:cubicBezTo>
                <a:cubicBezTo>
                  <a:pt x="400" y="181"/>
                  <a:pt x="401" y="183"/>
                  <a:pt x="401" y="183"/>
                </a:cubicBezTo>
                <a:cubicBezTo>
                  <a:pt x="401" y="183"/>
                  <a:pt x="402" y="182"/>
                  <a:pt x="402" y="182"/>
                </a:cubicBezTo>
                <a:cubicBezTo>
                  <a:pt x="402" y="182"/>
                  <a:pt x="403" y="182"/>
                  <a:pt x="403" y="182"/>
                </a:cubicBezTo>
                <a:cubicBezTo>
                  <a:pt x="404" y="182"/>
                  <a:pt x="405" y="180"/>
                  <a:pt x="406" y="180"/>
                </a:cubicBezTo>
                <a:cubicBezTo>
                  <a:pt x="406" y="180"/>
                  <a:pt x="407" y="181"/>
                  <a:pt x="408" y="181"/>
                </a:cubicBezTo>
                <a:cubicBezTo>
                  <a:pt x="409" y="180"/>
                  <a:pt x="409" y="179"/>
                  <a:pt x="410" y="179"/>
                </a:cubicBezTo>
                <a:cubicBezTo>
                  <a:pt x="411" y="178"/>
                  <a:pt x="412" y="179"/>
                  <a:pt x="412" y="178"/>
                </a:cubicBezTo>
                <a:cubicBezTo>
                  <a:pt x="412" y="176"/>
                  <a:pt x="410" y="177"/>
                  <a:pt x="412" y="175"/>
                </a:cubicBezTo>
                <a:cubicBezTo>
                  <a:pt x="412" y="175"/>
                  <a:pt x="413" y="175"/>
                  <a:pt x="414" y="174"/>
                </a:cubicBezTo>
                <a:cubicBezTo>
                  <a:pt x="415" y="173"/>
                  <a:pt x="416" y="173"/>
                  <a:pt x="417" y="172"/>
                </a:cubicBezTo>
                <a:cubicBezTo>
                  <a:pt x="418" y="172"/>
                  <a:pt x="421" y="171"/>
                  <a:pt x="422" y="171"/>
                </a:cubicBezTo>
                <a:cubicBezTo>
                  <a:pt x="423" y="171"/>
                  <a:pt x="423" y="171"/>
                  <a:pt x="424" y="171"/>
                </a:cubicBezTo>
                <a:cubicBezTo>
                  <a:pt x="427" y="168"/>
                  <a:pt x="430" y="165"/>
                  <a:pt x="434" y="163"/>
                </a:cubicBezTo>
                <a:cubicBezTo>
                  <a:pt x="436" y="162"/>
                  <a:pt x="437" y="160"/>
                  <a:pt x="439" y="159"/>
                </a:cubicBezTo>
                <a:cubicBezTo>
                  <a:pt x="440" y="159"/>
                  <a:pt x="441" y="159"/>
                  <a:pt x="442" y="159"/>
                </a:cubicBezTo>
                <a:cubicBezTo>
                  <a:pt x="443" y="158"/>
                  <a:pt x="443" y="157"/>
                  <a:pt x="444" y="156"/>
                </a:cubicBezTo>
                <a:cubicBezTo>
                  <a:pt x="445" y="155"/>
                  <a:pt x="446" y="154"/>
                  <a:pt x="447" y="153"/>
                </a:cubicBezTo>
                <a:cubicBezTo>
                  <a:pt x="448" y="151"/>
                  <a:pt x="448" y="148"/>
                  <a:pt x="451" y="150"/>
                </a:cubicBezTo>
                <a:cubicBezTo>
                  <a:pt x="452" y="150"/>
                  <a:pt x="452" y="151"/>
                  <a:pt x="453" y="152"/>
                </a:cubicBezTo>
                <a:cubicBezTo>
                  <a:pt x="455" y="152"/>
                  <a:pt x="460" y="154"/>
                  <a:pt x="461" y="152"/>
                </a:cubicBezTo>
                <a:cubicBezTo>
                  <a:pt x="461" y="150"/>
                  <a:pt x="460" y="150"/>
                  <a:pt x="459" y="148"/>
                </a:cubicBezTo>
                <a:cubicBezTo>
                  <a:pt x="458" y="145"/>
                  <a:pt x="462" y="146"/>
                  <a:pt x="465" y="146"/>
                </a:cubicBezTo>
                <a:cubicBezTo>
                  <a:pt x="466" y="146"/>
                  <a:pt x="467" y="146"/>
                  <a:pt x="468" y="145"/>
                </a:cubicBezTo>
                <a:cubicBezTo>
                  <a:pt x="469" y="144"/>
                  <a:pt x="469" y="142"/>
                  <a:pt x="470" y="142"/>
                </a:cubicBezTo>
                <a:cubicBezTo>
                  <a:pt x="471" y="141"/>
                  <a:pt x="472" y="142"/>
                  <a:pt x="473" y="141"/>
                </a:cubicBezTo>
                <a:cubicBezTo>
                  <a:pt x="474" y="140"/>
                  <a:pt x="473" y="139"/>
                  <a:pt x="474" y="138"/>
                </a:cubicBezTo>
                <a:cubicBezTo>
                  <a:pt x="474" y="137"/>
                  <a:pt x="474" y="135"/>
                  <a:pt x="476" y="135"/>
                </a:cubicBezTo>
                <a:cubicBezTo>
                  <a:pt x="478" y="135"/>
                  <a:pt x="477" y="137"/>
                  <a:pt x="478" y="138"/>
                </a:cubicBezTo>
                <a:cubicBezTo>
                  <a:pt x="478" y="138"/>
                  <a:pt x="478" y="138"/>
                  <a:pt x="479" y="138"/>
                </a:cubicBezTo>
                <a:cubicBezTo>
                  <a:pt x="479" y="138"/>
                  <a:pt x="479" y="138"/>
                  <a:pt x="480" y="137"/>
                </a:cubicBezTo>
                <a:cubicBezTo>
                  <a:pt x="481" y="137"/>
                  <a:pt x="482" y="137"/>
                  <a:pt x="483" y="136"/>
                </a:cubicBezTo>
                <a:cubicBezTo>
                  <a:pt x="485" y="136"/>
                  <a:pt x="486" y="134"/>
                  <a:pt x="486" y="131"/>
                </a:cubicBezTo>
                <a:cubicBezTo>
                  <a:pt x="486" y="130"/>
                  <a:pt x="486" y="130"/>
                  <a:pt x="485" y="128"/>
                </a:cubicBezTo>
                <a:cubicBezTo>
                  <a:pt x="485" y="127"/>
                  <a:pt x="486" y="126"/>
                  <a:pt x="486" y="125"/>
                </a:cubicBezTo>
                <a:cubicBezTo>
                  <a:pt x="486" y="123"/>
                  <a:pt x="486" y="121"/>
                  <a:pt x="486" y="119"/>
                </a:cubicBezTo>
                <a:cubicBezTo>
                  <a:pt x="486" y="118"/>
                  <a:pt x="485" y="117"/>
                  <a:pt x="485" y="117"/>
                </a:cubicBezTo>
                <a:cubicBezTo>
                  <a:pt x="485" y="116"/>
                  <a:pt x="484" y="114"/>
                  <a:pt x="484" y="114"/>
                </a:cubicBezTo>
                <a:cubicBezTo>
                  <a:pt x="484" y="112"/>
                  <a:pt x="488" y="112"/>
                  <a:pt x="489" y="111"/>
                </a:cubicBezTo>
                <a:cubicBezTo>
                  <a:pt x="491" y="108"/>
                  <a:pt x="492" y="109"/>
                  <a:pt x="495" y="109"/>
                </a:cubicBezTo>
                <a:cubicBezTo>
                  <a:pt x="497" y="110"/>
                  <a:pt x="499" y="111"/>
                  <a:pt x="502" y="111"/>
                </a:cubicBezTo>
                <a:cubicBezTo>
                  <a:pt x="502" y="109"/>
                  <a:pt x="502" y="107"/>
                  <a:pt x="503" y="106"/>
                </a:cubicBezTo>
                <a:cubicBezTo>
                  <a:pt x="503" y="105"/>
                  <a:pt x="504" y="105"/>
                  <a:pt x="505" y="104"/>
                </a:cubicBezTo>
                <a:cubicBezTo>
                  <a:pt x="505" y="103"/>
                  <a:pt x="505" y="102"/>
                  <a:pt x="505" y="101"/>
                </a:cubicBezTo>
                <a:cubicBezTo>
                  <a:pt x="506" y="99"/>
                  <a:pt x="508" y="98"/>
                  <a:pt x="508" y="96"/>
                </a:cubicBezTo>
                <a:cubicBezTo>
                  <a:pt x="509" y="94"/>
                  <a:pt x="509" y="91"/>
                  <a:pt x="510" y="88"/>
                </a:cubicBezTo>
                <a:cubicBezTo>
                  <a:pt x="510" y="87"/>
                  <a:pt x="511" y="85"/>
                  <a:pt x="511" y="84"/>
                </a:cubicBezTo>
                <a:cubicBezTo>
                  <a:pt x="512" y="82"/>
                  <a:pt x="517" y="81"/>
                  <a:pt x="516" y="77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98" name="Freeform 547"/>
          <p:cNvSpPr>
            <a:spLocks/>
          </p:cNvSpPr>
          <p:nvPr/>
        </p:nvSpPr>
        <p:spPr bwMode="auto">
          <a:xfrm>
            <a:off x="3241309" y="3221856"/>
            <a:ext cx="184102" cy="138674"/>
          </a:xfrm>
          <a:custGeom>
            <a:avLst/>
            <a:gdLst>
              <a:gd name="T0" fmla="*/ 62 w 65"/>
              <a:gd name="T1" fmla="*/ 31 h 49"/>
              <a:gd name="T2" fmla="*/ 62 w 65"/>
              <a:gd name="T3" fmla="*/ 28 h 49"/>
              <a:gd name="T4" fmla="*/ 59 w 65"/>
              <a:gd name="T5" fmla="*/ 26 h 49"/>
              <a:gd name="T6" fmla="*/ 57 w 65"/>
              <a:gd name="T7" fmla="*/ 27 h 49"/>
              <a:gd name="T8" fmla="*/ 54 w 65"/>
              <a:gd name="T9" fmla="*/ 22 h 49"/>
              <a:gd name="T10" fmla="*/ 52 w 65"/>
              <a:gd name="T11" fmla="*/ 21 h 49"/>
              <a:gd name="T12" fmla="*/ 47 w 65"/>
              <a:gd name="T13" fmla="*/ 18 h 49"/>
              <a:gd name="T14" fmla="*/ 38 w 65"/>
              <a:gd name="T15" fmla="*/ 18 h 49"/>
              <a:gd name="T16" fmla="*/ 27 w 65"/>
              <a:gd name="T17" fmla="*/ 17 h 49"/>
              <a:gd name="T18" fmla="*/ 16 w 65"/>
              <a:gd name="T19" fmla="*/ 16 h 49"/>
              <a:gd name="T20" fmla="*/ 21 w 65"/>
              <a:gd name="T21" fmla="*/ 11 h 49"/>
              <a:gd name="T22" fmla="*/ 26 w 65"/>
              <a:gd name="T23" fmla="*/ 11 h 49"/>
              <a:gd name="T24" fmla="*/ 29 w 65"/>
              <a:gd name="T25" fmla="*/ 9 h 49"/>
              <a:gd name="T26" fmla="*/ 27 w 65"/>
              <a:gd name="T27" fmla="*/ 6 h 49"/>
              <a:gd name="T28" fmla="*/ 25 w 65"/>
              <a:gd name="T29" fmla="*/ 2 h 49"/>
              <a:gd name="T30" fmla="*/ 20 w 65"/>
              <a:gd name="T31" fmla="*/ 4 h 49"/>
              <a:gd name="T32" fmla="*/ 16 w 65"/>
              <a:gd name="T33" fmla="*/ 4 h 49"/>
              <a:gd name="T34" fmla="*/ 12 w 65"/>
              <a:gd name="T35" fmla="*/ 9 h 49"/>
              <a:gd name="T36" fmla="*/ 13 w 65"/>
              <a:gd name="T37" fmla="*/ 12 h 49"/>
              <a:gd name="T38" fmla="*/ 8 w 65"/>
              <a:gd name="T39" fmla="*/ 16 h 49"/>
              <a:gd name="T40" fmla="*/ 0 w 65"/>
              <a:gd name="T41" fmla="*/ 17 h 49"/>
              <a:gd name="T42" fmla="*/ 7 w 65"/>
              <a:gd name="T43" fmla="*/ 23 h 49"/>
              <a:gd name="T44" fmla="*/ 7 w 65"/>
              <a:gd name="T45" fmla="*/ 34 h 49"/>
              <a:gd name="T46" fmla="*/ 3 w 65"/>
              <a:gd name="T47" fmla="*/ 42 h 49"/>
              <a:gd name="T48" fmla="*/ 6 w 65"/>
              <a:gd name="T49" fmla="*/ 44 h 49"/>
              <a:gd name="T50" fmla="*/ 10 w 65"/>
              <a:gd name="T51" fmla="*/ 42 h 49"/>
              <a:gd name="T52" fmla="*/ 15 w 65"/>
              <a:gd name="T53" fmla="*/ 42 h 49"/>
              <a:gd name="T54" fmla="*/ 17 w 65"/>
              <a:gd name="T55" fmla="*/ 41 h 49"/>
              <a:gd name="T56" fmla="*/ 19 w 65"/>
              <a:gd name="T57" fmla="*/ 38 h 49"/>
              <a:gd name="T58" fmla="*/ 23 w 65"/>
              <a:gd name="T59" fmla="*/ 38 h 49"/>
              <a:gd name="T60" fmla="*/ 24 w 65"/>
              <a:gd name="T61" fmla="*/ 35 h 49"/>
              <a:gd name="T62" fmla="*/ 26 w 65"/>
              <a:gd name="T63" fmla="*/ 32 h 49"/>
              <a:gd name="T64" fmla="*/ 29 w 65"/>
              <a:gd name="T65" fmla="*/ 29 h 49"/>
              <a:gd name="T66" fmla="*/ 33 w 65"/>
              <a:gd name="T67" fmla="*/ 30 h 49"/>
              <a:gd name="T68" fmla="*/ 33 w 65"/>
              <a:gd name="T69" fmla="*/ 34 h 49"/>
              <a:gd name="T70" fmla="*/ 35 w 65"/>
              <a:gd name="T71" fmla="*/ 39 h 49"/>
              <a:gd name="T72" fmla="*/ 35 w 65"/>
              <a:gd name="T73" fmla="*/ 45 h 49"/>
              <a:gd name="T74" fmla="*/ 40 w 65"/>
              <a:gd name="T75" fmla="*/ 45 h 49"/>
              <a:gd name="T76" fmla="*/ 43 w 65"/>
              <a:gd name="T77" fmla="*/ 44 h 49"/>
              <a:gd name="T78" fmla="*/ 46 w 65"/>
              <a:gd name="T79" fmla="*/ 42 h 49"/>
              <a:gd name="T80" fmla="*/ 51 w 65"/>
              <a:gd name="T81" fmla="*/ 39 h 49"/>
              <a:gd name="T82" fmla="*/ 53 w 65"/>
              <a:gd name="T83" fmla="*/ 41 h 49"/>
              <a:gd name="T84" fmla="*/ 63 w 65"/>
              <a:gd name="T85" fmla="*/ 41 h 49"/>
              <a:gd name="T86" fmla="*/ 65 w 65"/>
              <a:gd name="T87" fmla="*/ 40 h 49"/>
              <a:gd name="T88" fmla="*/ 62 w 65"/>
              <a:gd name="T89" fmla="*/ 3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5" h="49">
                <a:moveTo>
                  <a:pt x="62" y="31"/>
                </a:moveTo>
                <a:cubicBezTo>
                  <a:pt x="64" y="29"/>
                  <a:pt x="63" y="29"/>
                  <a:pt x="62" y="28"/>
                </a:cubicBezTo>
                <a:cubicBezTo>
                  <a:pt x="61" y="28"/>
                  <a:pt x="60" y="26"/>
                  <a:pt x="59" y="26"/>
                </a:cubicBezTo>
                <a:cubicBezTo>
                  <a:pt x="58" y="26"/>
                  <a:pt x="57" y="27"/>
                  <a:pt x="57" y="27"/>
                </a:cubicBezTo>
                <a:cubicBezTo>
                  <a:pt x="53" y="26"/>
                  <a:pt x="54" y="25"/>
                  <a:pt x="54" y="22"/>
                </a:cubicBezTo>
                <a:cubicBezTo>
                  <a:pt x="54" y="22"/>
                  <a:pt x="53" y="21"/>
                  <a:pt x="52" y="21"/>
                </a:cubicBezTo>
                <a:cubicBezTo>
                  <a:pt x="54" y="17"/>
                  <a:pt x="51" y="17"/>
                  <a:pt x="47" y="18"/>
                </a:cubicBezTo>
                <a:cubicBezTo>
                  <a:pt x="44" y="18"/>
                  <a:pt x="42" y="20"/>
                  <a:pt x="38" y="18"/>
                </a:cubicBezTo>
                <a:cubicBezTo>
                  <a:pt x="34" y="16"/>
                  <a:pt x="32" y="18"/>
                  <a:pt x="27" y="17"/>
                </a:cubicBezTo>
                <a:cubicBezTo>
                  <a:pt x="24" y="17"/>
                  <a:pt x="20" y="17"/>
                  <a:pt x="16" y="16"/>
                </a:cubicBezTo>
                <a:cubicBezTo>
                  <a:pt x="16" y="12"/>
                  <a:pt x="17" y="11"/>
                  <a:pt x="21" y="11"/>
                </a:cubicBezTo>
                <a:cubicBezTo>
                  <a:pt x="23" y="11"/>
                  <a:pt x="24" y="12"/>
                  <a:pt x="26" y="11"/>
                </a:cubicBezTo>
                <a:cubicBezTo>
                  <a:pt x="27" y="11"/>
                  <a:pt x="28" y="10"/>
                  <a:pt x="29" y="9"/>
                </a:cubicBezTo>
                <a:cubicBezTo>
                  <a:pt x="28" y="9"/>
                  <a:pt x="26" y="8"/>
                  <a:pt x="27" y="6"/>
                </a:cubicBezTo>
                <a:cubicBezTo>
                  <a:pt x="27" y="4"/>
                  <a:pt x="30" y="0"/>
                  <a:pt x="25" y="2"/>
                </a:cubicBezTo>
                <a:cubicBezTo>
                  <a:pt x="22" y="2"/>
                  <a:pt x="22" y="3"/>
                  <a:pt x="20" y="4"/>
                </a:cubicBezTo>
                <a:cubicBezTo>
                  <a:pt x="18" y="4"/>
                  <a:pt x="18" y="1"/>
                  <a:pt x="16" y="4"/>
                </a:cubicBezTo>
                <a:cubicBezTo>
                  <a:pt x="14" y="7"/>
                  <a:pt x="17" y="9"/>
                  <a:pt x="12" y="9"/>
                </a:cubicBezTo>
                <a:cubicBezTo>
                  <a:pt x="12" y="10"/>
                  <a:pt x="13" y="11"/>
                  <a:pt x="13" y="12"/>
                </a:cubicBezTo>
                <a:cubicBezTo>
                  <a:pt x="11" y="12"/>
                  <a:pt x="10" y="15"/>
                  <a:pt x="8" y="16"/>
                </a:cubicBezTo>
                <a:cubicBezTo>
                  <a:pt x="6" y="17"/>
                  <a:pt x="3" y="16"/>
                  <a:pt x="0" y="17"/>
                </a:cubicBezTo>
                <a:cubicBezTo>
                  <a:pt x="2" y="19"/>
                  <a:pt x="3" y="23"/>
                  <a:pt x="7" y="23"/>
                </a:cubicBezTo>
                <a:cubicBezTo>
                  <a:pt x="5" y="28"/>
                  <a:pt x="9" y="30"/>
                  <a:pt x="7" y="34"/>
                </a:cubicBezTo>
                <a:cubicBezTo>
                  <a:pt x="6" y="36"/>
                  <a:pt x="4" y="39"/>
                  <a:pt x="3" y="42"/>
                </a:cubicBezTo>
                <a:cubicBezTo>
                  <a:pt x="4" y="42"/>
                  <a:pt x="4" y="44"/>
                  <a:pt x="6" y="44"/>
                </a:cubicBezTo>
                <a:cubicBezTo>
                  <a:pt x="8" y="45"/>
                  <a:pt x="8" y="43"/>
                  <a:pt x="10" y="42"/>
                </a:cubicBezTo>
                <a:cubicBezTo>
                  <a:pt x="12" y="40"/>
                  <a:pt x="13" y="41"/>
                  <a:pt x="15" y="42"/>
                </a:cubicBezTo>
                <a:cubicBezTo>
                  <a:pt x="16" y="43"/>
                  <a:pt x="17" y="42"/>
                  <a:pt x="17" y="41"/>
                </a:cubicBezTo>
                <a:cubicBezTo>
                  <a:pt x="18" y="39"/>
                  <a:pt x="17" y="38"/>
                  <a:pt x="19" y="38"/>
                </a:cubicBezTo>
                <a:cubicBezTo>
                  <a:pt x="20" y="37"/>
                  <a:pt x="22" y="38"/>
                  <a:pt x="23" y="38"/>
                </a:cubicBezTo>
                <a:cubicBezTo>
                  <a:pt x="25" y="37"/>
                  <a:pt x="24" y="36"/>
                  <a:pt x="24" y="35"/>
                </a:cubicBezTo>
                <a:cubicBezTo>
                  <a:pt x="24" y="34"/>
                  <a:pt x="25" y="33"/>
                  <a:pt x="26" y="32"/>
                </a:cubicBezTo>
                <a:cubicBezTo>
                  <a:pt x="27" y="31"/>
                  <a:pt x="27" y="30"/>
                  <a:pt x="29" y="29"/>
                </a:cubicBezTo>
                <a:cubicBezTo>
                  <a:pt x="30" y="29"/>
                  <a:pt x="33" y="29"/>
                  <a:pt x="33" y="30"/>
                </a:cubicBezTo>
                <a:cubicBezTo>
                  <a:pt x="34" y="31"/>
                  <a:pt x="33" y="33"/>
                  <a:pt x="33" y="34"/>
                </a:cubicBezTo>
                <a:cubicBezTo>
                  <a:pt x="36" y="33"/>
                  <a:pt x="35" y="37"/>
                  <a:pt x="35" y="39"/>
                </a:cubicBezTo>
                <a:cubicBezTo>
                  <a:pt x="35" y="41"/>
                  <a:pt x="34" y="43"/>
                  <a:pt x="35" y="45"/>
                </a:cubicBezTo>
                <a:cubicBezTo>
                  <a:pt x="36" y="49"/>
                  <a:pt x="38" y="47"/>
                  <a:pt x="40" y="45"/>
                </a:cubicBezTo>
                <a:cubicBezTo>
                  <a:pt x="41" y="44"/>
                  <a:pt x="42" y="44"/>
                  <a:pt x="43" y="44"/>
                </a:cubicBezTo>
                <a:cubicBezTo>
                  <a:pt x="44" y="43"/>
                  <a:pt x="45" y="42"/>
                  <a:pt x="46" y="42"/>
                </a:cubicBezTo>
                <a:cubicBezTo>
                  <a:pt x="47" y="41"/>
                  <a:pt x="49" y="39"/>
                  <a:pt x="51" y="39"/>
                </a:cubicBezTo>
                <a:cubicBezTo>
                  <a:pt x="53" y="39"/>
                  <a:pt x="54" y="39"/>
                  <a:pt x="53" y="41"/>
                </a:cubicBezTo>
                <a:cubicBezTo>
                  <a:pt x="55" y="42"/>
                  <a:pt x="61" y="38"/>
                  <a:pt x="63" y="41"/>
                </a:cubicBezTo>
                <a:cubicBezTo>
                  <a:pt x="64" y="41"/>
                  <a:pt x="65" y="41"/>
                  <a:pt x="65" y="40"/>
                </a:cubicBezTo>
                <a:cubicBezTo>
                  <a:pt x="65" y="38"/>
                  <a:pt x="63" y="34"/>
                  <a:pt x="62" y="31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99" name="Freeform 548"/>
          <p:cNvSpPr>
            <a:spLocks/>
          </p:cNvSpPr>
          <p:nvPr/>
        </p:nvSpPr>
        <p:spPr bwMode="auto">
          <a:xfrm>
            <a:off x="3286736" y="3151325"/>
            <a:ext cx="259416" cy="126719"/>
          </a:xfrm>
          <a:custGeom>
            <a:avLst/>
            <a:gdLst>
              <a:gd name="T0" fmla="*/ 89 w 92"/>
              <a:gd name="T1" fmla="*/ 9 h 45"/>
              <a:gd name="T2" fmla="*/ 86 w 92"/>
              <a:gd name="T3" fmla="*/ 9 h 45"/>
              <a:gd name="T4" fmla="*/ 83 w 92"/>
              <a:gd name="T5" fmla="*/ 6 h 45"/>
              <a:gd name="T6" fmla="*/ 80 w 92"/>
              <a:gd name="T7" fmla="*/ 5 h 45"/>
              <a:gd name="T8" fmla="*/ 75 w 92"/>
              <a:gd name="T9" fmla="*/ 4 h 45"/>
              <a:gd name="T10" fmla="*/ 71 w 92"/>
              <a:gd name="T11" fmla="*/ 4 h 45"/>
              <a:gd name="T12" fmla="*/ 67 w 92"/>
              <a:gd name="T13" fmla="*/ 3 h 45"/>
              <a:gd name="T14" fmla="*/ 60 w 92"/>
              <a:gd name="T15" fmla="*/ 4 h 45"/>
              <a:gd name="T16" fmla="*/ 55 w 92"/>
              <a:gd name="T17" fmla="*/ 4 h 45"/>
              <a:gd name="T18" fmla="*/ 53 w 92"/>
              <a:gd name="T19" fmla="*/ 5 h 45"/>
              <a:gd name="T20" fmla="*/ 44 w 92"/>
              <a:gd name="T21" fmla="*/ 2 h 45"/>
              <a:gd name="T22" fmla="*/ 41 w 92"/>
              <a:gd name="T23" fmla="*/ 0 h 45"/>
              <a:gd name="T24" fmla="*/ 37 w 92"/>
              <a:gd name="T25" fmla="*/ 2 h 45"/>
              <a:gd name="T26" fmla="*/ 35 w 92"/>
              <a:gd name="T27" fmla="*/ 6 h 45"/>
              <a:gd name="T28" fmla="*/ 35 w 92"/>
              <a:gd name="T29" fmla="*/ 9 h 45"/>
              <a:gd name="T30" fmla="*/ 29 w 92"/>
              <a:gd name="T31" fmla="*/ 7 h 45"/>
              <a:gd name="T32" fmla="*/ 22 w 92"/>
              <a:gd name="T33" fmla="*/ 6 h 45"/>
              <a:gd name="T34" fmla="*/ 16 w 92"/>
              <a:gd name="T35" fmla="*/ 7 h 45"/>
              <a:gd name="T36" fmla="*/ 14 w 92"/>
              <a:gd name="T37" fmla="*/ 11 h 45"/>
              <a:gd name="T38" fmla="*/ 16 w 92"/>
              <a:gd name="T39" fmla="*/ 11 h 45"/>
              <a:gd name="T40" fmla="*/ 14 w 92"/>
              <a:gd name="T41" fmla="*/ 14 h 45"/>
              <a:gd name="T42" fmla="*/ 7 w 92"/>
              <a:gd name="T43" fmla="*/ 19 h 45"/>
              <a:gd name="T44" fmla="*/ 15 w 92"/>
              <a:gd name="T45" fmla="*/ 23 h 45"/>
              <a:gd name="T46" fmla="*/ 21 w 92"/>
              <a:gd name="T47" fmla="*/ 22 h 45"/>
              <a:gd name="T48" fmla="*/ 32 w 92"/>
              <a:gd name="T49" fmla="*/ 29 h 45"/>
              <a:gd name="T50" fmla="*/ 23 w 92"/>
              <a:gd name="T51" fmla="*/ 33 h 45"/>
              <a:gd name="T52" fmla="*/ 14 w 92"/>
              <a:gd name="T53" fmla="*/ 34 h 45"/>
              <a:gd name="T54" fmla="*/ 10 w 92"/>
              <a:gd name="T55" fmla="*/ 36 h 45"/>
              <a:gd name="T56" fmla="*/ 5 w 92"/>
              <a:gd name="T57" fmla="*/ 36 h 45"/>
              <a:gd name="T58" fmla="*/ 0 w 92"/>
              <a:gd name="T59" fmla="*/ 41 h 45"/>
              <a:gd name="T60" fmla="*/ 11 w 92"/>
              <a:gd name="T61" fmla="*/ 42 h 45"/>
              <a:gd name="T62" fmla="*/ 22 w 92"/>
              <a:gd name="T63" fmla="*/ 43 h 45"/>
              <a:gd name="T64" fmla="*/ 31 w 92"/>
              <a:gd name="T65" fmla="*/ 43 h 45"/>
              <a:gd name="T66" fmla="*/ 36 w 92"/>
              <a:gd name="T67" fmla="*/ 43 h 45"/>
              <a:gd name="T68" fmla="*/ 38 w 92"/>
              <a:gd name="T69" fmla="*/ 42 h 45"/>
              <a:gd name="T70" fmla="*/ 39 w 92"/>
              <a:gd name="T71" fmla="*/ 38 h 45"/>
              <a:gd name="T72" fmla="*/ 46 w 92"/>
              <a:gd name="T73" fmla="*/ 31 h 45"/>
              <a:gd name="T74" fmla="*/ 53 w 92"/>
              <a:gd name="T75" fmla="*/ 30 h 45"/>
              <a:gd name="T76" fmla="*/ 60 w 92"/>
              <a:gd name="T77" fmla="*/ 32 h 45"/>
              <a:gd name="T78" fmla="*/ 64 w 92"/>
              <a:gd name="T79" fmla="*/ 26 h 45"/>
              <a:gd name="T80" fmla="*/ 71 w 92"/>
              <a:gd name="T81" fmla="*/ 25 h 45"/>
              <a:gd name="T82" fmla="*/ 78 w 92"/>
              <a:gd name="T83" fmla="*/ 21 h 45"/>
              <a:gd name="T84" fmla="*/ 85 w 92"/>
              <a:gd name="T85" fmla="*/ 17 h 45"/>
              <a:gd name="T86" fmla="*/ 88 w 92"/>
              <a:gd name="T87" fmla="*/ 16 h 45"/>
              <a:gd name="T88" fmla="*/ 89 w 92"/>
              <a:gd name="T89" fmla="*/ 14 h 45"/>
              <a:gd name="T90" fmla="*/ 92 w 92"/>
              <a:gd name="T91" fmla="*/ 13 h 45"/>
              <a:gd name="T92" fmla="*/ 89 w 92"/>
              <a:gd name="T93" fmla="*/ 9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92" h="45">
                <a:moveTo>
                  <a:pt x="89" y="9"/>
                </a:moveTo>
                <a:cubicBezTo>
                  <a:pt x="88" y="9"/>
                  <a:pt x="87" y="9"/>
                  <a:pt x="86" y="9"/>
                </a:cubicBezTo>
                <a:cubicBezTo>
                  <a:pt x="84" y="8"/>
                  <a:pt x="84" y="7"/>
                  <a:pt x="83" y="6"/>
                </a:cubicBezTo>
                <a:cubicBezTo>
                  <a:pt x="82" y="6"/>
                  <a:pt x="81" y="6"/>
                  <a:pt x="80" y="5"/>
                </a:cubicBezTo>
                <a:cubicBezTo>
                  <a:pt x="78" y="5"/>
                  <a:pt x="77" y="4"/>
                  <a:pt x="75" y="4"/>
                </a:cubicBezTo>
                <a:cubicBezTo>
                  <a:pt x="74" y="4"/>
                  <a:pt x="72" y="4"/>
                  <a:pt x="71" y="4"/>
                </a:cubicBezTo>
                <a:cubicBezTo>
                  <a:pt x="69" y="4"/>
                  <a:pt x="68" y="4"/>
                  <a:pt x="67" y="3"/>
                </a:cubicBezTo>
                <a:cubicBezTo>
                  <a:pt x="65" y="3"/>
                  <a:pt x="62" y="4"/>
                  <a:pt x="60" y="4"/>
                </a:cubicBezTo>
                <a:cubicBezTo>
                  <a:pt x="59" y="4"/>
                  <a:pt x="57" y="3"/>
                  <a:pt x="55" y="4"/>
                </a:cubicBezTo>
                <a:cubicBezTo>
                  <a:pt x="54" y="4"/>
                  <a:pt x="54" y="5"/>
                  <a:pt x="53" y="5"/>
                </a:cubicBezTo>
                <a:cubicBezTo>
                  <a:pt x="49" y="5"/>
                  <a:pt x="47" y="3"/>
                  <a:pt x="44" y="2"/>
                </a:cubicBezTo>
                <a:cubicBezTo>
                  <a:pt x="43" y="1"/>
                  <a:pt x="42" y="0"/>
                  <a:pt x="41" y="0"/>
                </a:cubicBezTo>
                <a:cubicBezTo>
                  <a:pt x="40" y="1"/>
                  <a:pt x="38" y="2"/>
                  <a:pt x="37" y="2"/>
                </a:cubicBezTo>
                <a:cubicBezTo>
                  <a:pt x="36" y="3"/>
                  <a:pt x="35" y="5"/>
                  <a:pt x="35" y="6"/>
                </a:cubicBezTo>
                <a:cubicBezTo>
                  <a:pt x="35" y="7"/>
                  <a:pt x="36" y="8"/>
                  <a:pt x="35" y="9"/>
                </a:cubicBezTo>
                <a:cubicBezTo>
                  <a:pt x="33" y="8"/>
                  <a:pt x="31" y="7"/>
                  <a:pt x="29" y="7"/>
                </a:cubicBezTo>
                <a:cubicBezTo>
                  <a:pt x="27" y="7"/>
                  <a:pt x="25" y="6"/>
                  <a:pt x="22" y="6"/>
                </a:cubicBezTo>
                <a:cubicBezTo>
                  <a:pt x="20" y="5"/>
                  <a:pt x="18" y="5"/>
                  <a:pt x="16" y="7"/>
                </a:cubicBezTo>
                <a:cubicBezTo>
                  <a:pt x="15" y="8"/>
                  <a:pt x="14" y="10"/>
                  <a:pt x="14" y="11"/>
                </a:cubicBezTo>
                <a:cubicBezTo>
                  <a:pt x="15" y="11"/>
                  <a:pt x="15" y="11"/>
                  <a:pt x="16" y="11"/>
                </a:cubicBezTo>
                <a:cubicBezTo>
                  <a:pt x="18" y="13"/>
                  <a:pt x="14" y="13"/>
                  <a:pt x="14" y="14"/>
                </a:cubicBezTo>
                <a:cubicBezTo>
                  <a:pt x="12" y="15"/>
                  <a:pt x="10" y="19"/>
                  <a:pt x="7" y="19"/>
                </a:cubicBezTo>
                <a:cubicBezTo>
                  <a:pt x="9" y="20"/>
                  <a:pt x="13" y="23"/>
                  <a:pt x="15" y="23"/>
                </a:cubicBezTo>
                <a:cubicBezTo>
                  <a:pt x="18" y="24"/>
                  <a:pt x="18" y="22"/>
                  <a:pt x="21" y="22"/>
                </a:cubicBezTo>
                <a:cubicBezTo>
                  <a:pt x="23" y="22"/>
                  <a:pt x="32" y="27"/>
                  <a:pt x="32" y="29"/>
                </a:cubicBezTo>
                <a:cubicBezTo>
                  <a:pt x="29" y="30"/>
                  <a:pt x="26" y="32"/>
                  <a:pt x="23" y="33"/>
                </a:cubicBezTo>
                <a:cubicBezTo>
                  <a:pt x="20" y="34"/>
                  <a:pt x="17" y="33"/>
                  <a:pt x="14" y="34"/>
                </a:cubicBezTo>
                <a:cubicBezTo>
                  <a:pt x="13" y="35"/>
                  <a:pt x="12" y="36"/>
                  <a:pt x="10" y="36"/>
                </a:cubicBezTo>
                <a:cubicBezTo>
                  <a:pt x="8" y="37"/>
                  <a:pt x="7" y="36"/>
                  <a:pt x="5" y="36"/>
                </a:cubicBezTo>
                <a:cubicBezTo>
                  <a:pt x="1" y="36"/>
                  <a:pt x="0" y="37"/>
                  <a:pt x="0" y="41"/>
                </a:cubicBezTo>
                <a:cubicBezTo>
                  <a:pt x="4" y="42"/>
                  <a:pt x="8" y="42"/>
                  <a:pt x="11" y="42"/>
                </a:cubicBezTo>
                <a:cubicBezTo>
                  <a:pt x="16" y="43"/>
                  <a:pt x="18" y="41"/>
                  <a:pt x="22" y="43"/>
                </a:cubicBezTo>
                <a:cubicBezTo>
                  <a:pt x="26" y="45"/>
                  <a:pt x="28" y="43"/>
                  <a:pt x="31" y="43"/>
                </a:cubicBezTo>
                <a:cubicBezTo>
                  <a:pt x="34" y="42"/>
                  <a:pt x="35" y="42"/>
                  <a:pt x="36" y="43"/>
                </a:cubicBezTo>
                <a:cubicBezTo>
                  <a:pt x="37" y="43"/>
                  <a:pt x="37" y="42"/>
                  <a:pt x="38" y="42"/>
                </a:cubicBezTo>
                <a:cubicBezTo>
                  <a:pt x="40" y="39"/>
                  <a:pt x="38" y="41"/>
                  <a:pt x="39" y="38"/>
                </a:cubicBezTo>
                <a:cubicBezTo>
                  <a:pt x="40" y="35"/>
                  <a:pt x="46" y="35"/>
                  <a:pt x="46" y="31"/>
                </a:cubicBezTo>
                <a:cubicBezTo>
                  <a:pt x="49" y="32"/>
                  <a:pt x="51" y="30"/>
                  <a:pt x="53" y="30"/>
                </a:cubicBezTo>
                <a:cubicBezTo>
                  <a:pt x="53" y="36"/>
                  <a:pt x="57" y="31"/>
                  <a:pt x="60" y="32"/>
                </a:cubicBezTo>
                <a:cubicBezTo>
                  <a:pt x="60" y="30"/>
                  <a:pt x="62" y="28"/>
                  <a:pt x="64" y="26"/>
                </a:cubicBezTo>
                <a:cubicBezTo>
                  <a:pt x="66" y="24"/>
                  <a:pt x="68" y="26"/>
                  <a:pt x="71" y="25"/>
                </a:cubicBezTo>
                <a:cubicBezTo>
                  <a:pt x="74" y="25"/>
                  <a:pt x="75" y="23"/>
                  <a:pt x="78" y="21"/>
                </a:cubicBezTo>
                <a:cubicBezTo>
                  <a:pt x="80" y="19"/>
                  <a:pt x="83" y="17"/>
                  <a:pt x="85" y="17"/>
                </a:cubicBezTo>
                <a:cubicBezTo>
                  <a:pt x="86" y="16"/>
                  <a:pt x="87" y="16"/>
                  <a:pt x="88" y="16"/>
                </a:cubicBezTo>
                <a:cubicBezTo>
                  <a:pt x="88" y="15"/>
                  <a:pt x="88" y="14"/>
                  <a:pt x="89" y="14"/>
                </a:cubicBezTo>
                <a:cubicBezTo>
                  <a:pt x="91" y="13"/>
                  <a:pt x="92" y="14"/>
                  <a:pt x="92" y="13"/>
                </a:cubicBezTo>
                <a:cubicBezTo>
                  <a:pt x="92" y="11"/>
                  <a:pt x="91" y="10"/>
                  <a:pt x="89" y="9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900" name="Freeform 549"/>
          <p:cNvSpPr>
            <a:spLocks/>
          </p:cNvSpPr>
          <p:nvPr/>
        </p:nvSpPr>
        <p:spPr bwMode="auto">
          <a:xfrm>
            <a:off x="2743996" y="2701830"/>
            <a:ext cx="969522" cy="542741"/>
          </a:xfrm>
          <a:custGeom>
            <a:avLst/>
            <a:gdLst>
              <a:gd name="T0" fmla="*/ 340 w 343"/>
              <a:gd name="T1" fmla="*/ 79 h 192"/>
              <a:gd name="T2" fmla="*/ 326 w 343"/>
              <a:gd name="T3" fmla="*/ 80 h 192"/>
              <a:gd name="T4" fmla="*/ 317 w 343"/>
              <a:gd name="T5" fmla="*/ 68 h 192"/>
              <a:gd name="T6" fmla="*/ 294 w 343"/>
              <a:gd name="T7" fmla="*/ 66 h 192"/>
              <a:gd name="T8" fmla="*/ 290 w 343"/>
              <a:gd name="T9" fmla="*/ 60 h 192"/>
              <a:gd name="T10" fmla="*/ 280 w 343"/>
              <a:gd name="T11" fmla="*/ 61 h 192"/>
              <a:gd name="T12" fmla="*/ 263 w 343"/>
              <a:gd name="T13" fmla="*/ 31 h 192"/>
              <a:gd name="T14" fmla="*/ 250 w 343"/>
              <a:gd name="T15" fmla="*/ 16 h 192"/>
              <a:gd name="T16" fmla="*/ 242 w 343"/>
              <a:gd name="T17" fmla="*/ 23 h 192"/>
              <a:gd name="T18" fmla="*/ 234 w 343"/>
              <a:gd name="T19" fmla="*/ 27 h 192"/>
              <a:gd name="T20" fmla="*/ 230 w 343"/>
              <a:gd name="T21" fmla="*/ 21 h 192"/>
              <a:gd name="T22" fmla="*/ 213 w 343"/>
              <a:gd name="T23" fmla="*/ 18 h 192"/>
              <a:gd name="T24" fmla="*/ 208 w 343"/>
              <a:gd name="T25" fmla="*/ 12 h 192"/>
              <a:gd name="T26" fmla="*/ 201 w 343"/>
              <a:gd name="T27" fmla="*/ 4 h 192"/>
              <a:gd name="T28" fmla="*/ 186 w 343"/>
              <a:gd name="T29" fmla="*/ 4 h 192"/>
              <a:gd name="T30" fmla="*/ 166 w 343"/>
              <a:gd name="T31" fmla="*/ 12 h 192"/>
              <a:gd name="T32" fmla="*/ 158 w 343"/>
              <a:gd name="T33" fmla="*/ 16 h 192"/>
              <a:gd name="T34" fmla="*/ 140 w 343"/>
              <a:gd name="T35" fmla="*/ 20 h 192"/>
              <a:gd name="T36" fmla="*/ 124 w 343"/>
              <a:gd name="T37" fmla="*/ 22 h 192"/>
              <a:gd name="T38" fmla="*/ 124 w 343"/>
              <a:gd name="T39" fmla="*/ 35 h 192"/>
              <a:gd name="T40" fmla="*/ 119 w 343"/>
              <a:gd name="T41" fmla="*/ 54 h 192"/>
              <a:gd name="T42" fmla="*/ 117 w 343"/>
              <a:gd name="T43" fmla="*/ 67 h 192"/>
              <a:gd name="T44" fmla="*/ 102 w 343"/>
              <a:gd name="T45" fmla="*/ 62 h 192"/>
              <a:gd name="T46" fmla="*/ 91 w 343"/>
              <a:gd name="T47" fmla="*/ 63 h 192"/>
              <a:gd name="T48" fmla="*/ 77 w 343"/>
              <a:gd name="T49" fmla="*/ 68 h 192"/>
              <a:gd name="T50" fmla="*/ 64 w 343"/>
              <a:gd name="T51" fmla="*/ 62 h 192"/>
              <a:gd name="T52" fmla="*/ 52 w 343"/>
              <a:gd name="T53" fmla="*/ 56 h 192"/>
              <a:gd name="T54" fmla="*/ 44 w 343"/>
              <a:gd name="T55" fmla="*/ 56 h 192"/>
              <a:gd name="T56" fmla="*/ 35 w 343"/>
              <a:gd name="T57" fmla="*/ 55 h 192"/>
              <a:gd name="T58" fmla="*/ 23 w 343"/>
              <a:gd name="T59" fmla="*/ 66 h 192"/>
              <a:gd name="T60" fmla="*/ 13 w 343"/>
              <a:gd name="T61" fmla="*/ 74 h 192"/>
              <a:gd name="T62" fmla="*/ 3 w 343"/>
              <a:gd name="T63" fmla="*/ 85 h 192"/>
              <a:gd name="T64" fmla="*/ 8 w 343"/>
              <a:gd name="T65" fmla="*/ 106 h 192"/>
              <a:gd name="T66" fmla="*/ 21 w 343"/>
              <a:gd name="T67" fmla="*/ 118 h 192"/>
              <a:gd name="T68" fmla="*/ 31 w 343"/>
              <a:gd name="T69" fmla="*/ 120 h 192"/>
              <a:gd name="T70" fmla="*/ 56 w 343"/>
              <a:gd name="T71" fmla="*/ 116 h 192"/>
              <a:gd name="T72" fmla="*/ 64 w 343"/>
              <a:gd name="T73" fmla="*/ 130 h 192"/>
              <a:gd name="T74" fmla="*/ 60 w 343"/>
              <a:gd name="T75" fmla="*/ 141 h 192"/>
              <a:gd name="T76" fmla="*/ 60 w 343"/>
              <a:gd name="T77" fmla="*/ 135 h 192"/>
              <a:gd name="T78" fmla="*/ 40 w 343"/>
              <a:gd name="T79" fmla="*/ 136 h 192"/>
              <a:gd name="T80" fmla="*/ 33 w 343"/>
              <a:gd name="T81" fmla="*/ 147 h 192"/>
              <a:gd name="T82" fmla="*/ 46 w 343"/>
              <a:gd name="T83" fmla="*/ 164 h 192"/>
              <a:gd name="T84" fmla="*/ 65 w 343"/>
              <a:gd name="T85" fmla="*/ 170 h 192"/>
              <a:gd name="T86" fmla="*/ 102 w 343"/>
              <a:gd name="T87" fmla="*/ 131 h 192"/>
              <a:gd name="T88" fmla="*/ 151 w 343"/>
              <a:gd name="T89" fmla="*/ 156 h 192"/>
              <a:gd name="T90" fmla="*/ 165 w 343"/>
              <a:gd name="T91" fmla="*/ 174 h 192"/>
              <a:gd name="T92" fmla="*/ 191 w 343"/>
              <a:gd name="T93" fmla="*/ 181 h 192"/>
              <a:gd name="T94" fmla="*/ 214 w 343"/>
              <a:gd name="T95" fmla="*/ 165 h 192"/>
              <a:gd name="T96" fmla="*/ 233 w 343"/>
              <a:gd name="T97" fmla="*/ 159 h 192"/>
              <a:gd name="T98" fmla="*/ 259 w 343"/>
              <a:gd name="T99" fmla="*/ 162 h 192"/>
              <a:gd name="T100" fmla="*/ 278 w 343"/>
              <a:gd name="T101" fmla="*/ 168 h 192"/>
              <a:gd name="T102" fmla="*/ 286 w 343"/>
              <a:gd name="T103" fmla="*/ 161 h 192"/>
              <a:gd name="T104" fmla="*/ 281 w 343"/>
              <a:gd name="T105" fmla="*/ 140 h 192"/>
              <a:gd name="T106" fmla="*/ 302 w 343"/>
              <a:gd name="T107" fmla="*/ 131 h 192"/>
              <a:gd name="T108" fmla="*/ 321 w 343"/>
              <a:gd name="T109" fmla="*/ 115 h 192"/>
              <a:gd name="T110" fmla="*/ 343 w 343"/>
              <a:gd name="T111" fmla="*/ 87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3" h="192">
                <a:moveTo>
                  <a:pt x="343" y="86"/>
                </a:moveTo>
                <a:cubicBezTo>
                  <a:pt x="342" y="86"/>
                  <a:pt x="341" y="86"/>
                  <a:pt x="341" y="85"/>
                </a:cubicBezTo>
                <a:cubicBezTo>
                  <a:pt x="340" y="84"/>
                  <a:pt x="340" y="83"/>
                  <a:pt x="339" y="82"/>
                </a:cubicBezTo>
                <a:cubicBezTo>
                  <a:pt x="339" y="82"/>
                  <a:pt x="338" y="82"/>
                  <a:pt x="338" y="81"/>
                </a:cubicBezTo>
                <a:cubicBezTo>
                  <a:pt x="338" y="80"/>
                  <a:pt x="340" y="80"/>
                  <a:pt x="340" y="79"/>
                </a:cubicBezTo>
                <a:cubicBezTo>
                  <a:pt x="339" y="79"/>
                  <a:pt x="337" y="79"/>
                  <a:pt x="337" y="80"/>
                </a:cubicBezTo>
                <a:cubicBezTo>
                  <a:pt x="337" y="80"/>
                  <a:pt x="337" y="81"/>
                  <a:pt x="336" y="81"/>
                </a:cubicBezTo>
                <a:cubicBezTo>
                  <a:pt x="336" y="81"/>
                  <a:pt x="335" y="81"/>
                  <a:pt x="335" y="82"/>
                </a:cubicBezTo>
                <a:cubicBezTo>
                  <a:pt x="333" y="82"/>
                  <a:pt x="334" y="83"/>
                  <a:pt x="333" y="82"/>
                </a:cubicBezTo>
                <a:cubicBezTo>
                  <a:pt x="331" y="82"/>
                  <a:pt x="327" y="82"/>
                  <a:pt x="326" y="80"/>
                </a:cubicBezTo>
                <a:cubicBezTo>
                  <a:pt x="326" y="80"/>
                  <a:pt x="326" y="79"/>
                  <a:pt x="326" y="79"/>
                </a:cubicBezTo>
                <a:cubicBezTo>
                  <a:pt x="326" y="78"/>
                  <a:pt x="325" y="78"/>
                  <a:pt x="325" y="78"/>
                </a:cubicBezTo>
                <a:cubicBezTo>
                  <a:pt x="324" y="77"/>
                  <a:pt x="324" y="76"/>
                  <a:pt x="325" y="75"/>
                </a:cubicBezTo>
                <a:cubicBezTo>
                  <a:pt x="323" y="74"/>
                  <a:pt x="321" y="74"/>
                  <a:pt x="319" y="73"/>
                </a:cubicBezTo>
                <a:cubicBezTo>
                  <a:pt x="318" y="72"/>
                  <a:pt x="318" y="70"/>
                  <a:pt x="317" y="68"/>
                </a:cubicBezTo>
                <a:cubicBezTo>
                  <a:pt x="316" y="66"/>
                  <a:pt x="315" y="65"/>
                  <a:pt x="313" y="64"/>
                </a:cubicBezTo>
                <a:cubicBezTo>
                  <a:pt x="312" y="63"/>
                  <a:pt x="308" y="61"/>
                  <a:pt x="308" y="64"/>
                </a:cubicBezTo>
                <a:cubicBezTo>
                  <a:pt x="307" y="64"/>
                  <a:pt x="306" y="64"/>
                  <a:pt x="305" y="64"/>
                </a:cubicBezTo>
                <a:cubicBezTo>
                  <a:pt x="305" y="68"/>
                  <a:pt x="299" y="65"/>
                  <a:pt x="298" y="66"/>
                </a:cubicBezTo>
                <a:cubicBezTo>
                  <a:pt x="296" y="66"/>
                  <a:pt x="295" y="67"/>
                  <a:pt x="294" y="66"/>
                </a:cubicBezTo>
                <a:cubicBezTo>
                  <a:pt x="294" y="66"/>
                  <a:pt x="294" y="65"/>
                  <a:pt x="294" y="64"/>
                </a:cubicBezTo>
                <a:cubicBezTo>
                  <a:pt x="293" y="64"/>
                  <a:pt x="292" y="64"/>
                  <a:pt x="291" y="64"/>
                </a:cubicBezTo>
                <a:cubicBezTo>
                  <a:pt x="291" y="63"/>
                  <a:pt x="292" y="62"/>
                  <a:pt x="292" y="62"/>
                </a:cubicBezTo>
                <a:cubicBezTo>
                  <a:pt x="292" y="61"/>
                  <a:pt x="292" y="61"/>
                  <a:pt x="292" y="61"/>
                </a:cubicBezTo>
                <a:cubicBezTo>
                  <a:pt x="292" y="60"/>
                  <a:pt x="291" y="61"/>
                  <a:pt x="290" y="60"/>
                </a:cubicBezTo>
                <a:cubicBezTo>
                  <a:pt x="290" y="60"/>
                  <a:pt x="287" y="57"/>
                  <a:pt x="287" y="60"/>
                </a:cubicBezTo>
                <a:cubicBezTo>
                  <a:pt x="287" y="60"/>
                  <a:pt x="286" y="60"/>
                  <a:pt x="286" y="60"/>
                </a:cubicBezTo>
                <a:cubicBezTo>
                  <a:pt x="286" y="61"/>
                  <a:pt x="286" y="63"/>
                  <a:pt x="286" y="63"/>
                </a:cubicBezTo>
                <a:cubicBezTo>
                  <a:pt x="286" y="64"/>
                  <a:pt x="283" y="65"/>
                  <a:pt x="283" y="65"/>
                </a:cubicBezTo>
                <a:cubicBezTo>
                  <a:pt x="281" y="66"/>
                  <a:pt x="281" y="62"/>
                  <a:pt x="280" y="61"/>
                </a:cubicBezTo>
                <a:cubicBezTo>
                  <a:pt x="280" y="58"/>
                  <a:pt x="278" y="56"/>
                  <a:pt x="277" y="54"/>
                </a:cubicBezTo>
                <a:cubicBezTo>
                  <a:pt x="276" y="53"/>
                  <a:pt x="275" y="51"/>
                  <a:pt x="274" y="50"/>
                </a:cubicBezTo>
                <a:cubicBezTo>
                  <a:pt x="273" y="49"/>
                  <a:pt x="273" y="47"/>
                  <a:pt x="273" y="45"/>
                </a:cubicBezTo>
                <a:cubicBezTo>
                  <a:pt x="271" y="42"/>
                  <a:pt x="269" y="40"/>
                  <a:pt x="267" y="37"/>
                </a:cubicBezTo>
                <a:cubicBezTo>
                  <a:pt x="266" y="35"/>
                  <a:pt x="265" y="33"/>
                  <a:pt x="263" y="31"/>
                </a:cubicBezTo>
                <a:cubicBezTo>
                  <a:pt x="261" y="28"/>
                  <a:pt x="259" y="26"/>
                  <a:pt x="257" y="25"/>
                </a:cubicBezTo>
                <a:cubicBezTo>
                  <a:pt x="255" y="23"/>
                  <a:pt x="252" y="22"/>
                  <a:pt x="252" y="19"/>
                </a:cubicBezTo>
                <a:cubicBezTo>
                  <a:pt x="254" y="19"/>
                  <a:pt x="254" y="19"/>
                  <a:pt x="255" y="18"/>
                </a:cubicBezTo>
                <a:cubicBezTo>
                  <a:pt x="256" y="17"/>
                  <a:pt x="256" y="15"/>
                  <a:pt x="255" y="15"/>
                </a:cubicBezTo>
                <a:cubicBezTo>
                  <a:pt x="253" y="16"/>
                  <a:pt x="253" y="17"/>
                  <a:pt x="250" y="16"/>
                </a:cubicBezTo>
                <a:cubicBezTo>
                  <a:pt x="250" y="18"/>
                  <a:pt x="250" y="18"/>
                  <a:pt x="249" y="18"/>
                </a:cubicBezTo>
                <a:cubicBezTo>
                  <a:pt x="248" y="19"/>
                  <a:pt x="247" y="19"/>
                  <a:pt x="246" y="20"/>
                </a:cubicBezTo>
                <a:cubicBezTo>
                  <a:pt x="245" y="20"/>
                  <a:pt x="244" y="19"/>
                  <a:pt x="243" y="20"/>
                </a:cubicBezTo>
                <a:cubicBezTo>
                  <a:pt x="243" y="21"/>
                  <a:pt x="244" y="21"/>
                  <a:pt x="243" y="22"/>
                </a:cubicBezTo>
                <a:cubicBezTo>
                  <a:pt x="243" y="22"/>
                  <a:pt x="243" y="22"/>
                  <a:pt x="242" y="23"/>
                </a:cubicBezTo>
                <a:cubicBezTo>
                  <a:pt x="241" y="23"/>
                  <a:pt x="240" y="23"/>
                  <a:pt x="239" y="24"/>
                </a:cubicBezTo>
                <a:cubicBezTo>
                  <a:pt x="238" y="24"/>
                  <a:pt x="238" y="25"/>
                  <a:pt x="238" y="25"/>
                </a:cubicBezTo>
                <a:cubicBezTo>
                  <a:pt x="238" y="25"/>
                  <a:pt x="237" y="25"/>
                  <a:pt x="236" y="25"/>
                </a:cubicBezTo>
                <a:cubicBezTo>
                  <a:pt x="235" y="26"/>
                  <a:pt x="236" y="27"/>
                  <a:pt x="236" y="28"/>
                </a:cubicBezTo>
                <a:cubicBezTo>
                  <a:pt x="235" y="29"/>
                  <a:pt x="234" y="29"/>
                  <a:pt x="234" y="27"/>
                </a:cubicBezTo>
                <a:cubicBezTo>
                  <a:pt x="233" y="27"/>
                  <a:pt x="232" y="26"/>
                  <a:pt x="230" y="27"/>
                </a:cubicBezTo>
                <a:cubicBezTo>
                  <a:pt x="229" y="27"/>
                  <a:pt x="228" y="29"/>
                  <a:pt x="227" y="29"/>
                </a:cubicBezTo>
                <a:cubicBezTo>
                  <a:pt x="227" y="27"/>
                  <a:pt x="225" y="27"/>
                  <a:pt x="226" y="26"/>
                </a:cubicBezTo>
                <a:cubicBezTo>
                  <a:pt x="226" y="25"/>
                  <a:pt x="227" y="24"/>
                  <a:pt x="228" y="23"/>
                </a:cubicBezTo>
                <a:cubicBezTo>
                  <a:pt x="229" y="23"/>
                  <a:pt x="230" y="24"/>
                  <a:pt x="230" y="21"/>
                </a:cubicBezTo>
                <a:cubicBezTo>
                  <a:pt x="230" y="19"/>
                  <a:pt x="229" y="21"/>
                  <a:pt x="228" y="21"/>
                </a:cubicBezTo>
                <a:cubicBezTo>
                  <a:pt x="225" y="23"/>
                  <a:pt x="224" y="20"/>
                  <a:pt x="222" y="19"/>
                </a:cubicBezTo>
                <a:cubicBezTo>
                  <a:pt x="221" y="19"/>
                  <a:pt x="219" y="20"/>
                  <a:pt x="219" y="19"/>
                </a:cubicBezTo>
                <a:cubicBezTo>
                  <a:pt x="217" y="18"/>
                  <a:pt x="218" y="16"/>
                  <a:pt x="216" y="16"/>
                </a:cubicBezTo>
                <a:cubicBezTo>
                  <a:pt x="216" y="18"/>
                  <a:pt x="214" y="18"/>
                  <a:pt x="213" y="18"/>
                </a:cubicBezTo>
                <a:cubicBezTo>
                  <a:pt x="213" y="21"/>
                  <a:pt x="210" y="19"/>
                  <a:pt x="210" y="19"/>
                </a:cubicBezTo>
                <a:cubicBezTo>
                  <a:pt x="208" y="18"/>
                  <a:pt x="209" y="20"/>
                  <a:pt x="208" y="19"/>
                </a:cubicBezTo>
                <a:cubicBezTo>
                  <a:pt x="207" y="18"/>
                  <a:pt x="206" y="17"/>
                  <a:pt x="206" y="17"/>
                </a:cubicBezTo>
                <a:cubicBezTo>
                  <a:pt x="208" y="17"/>
                  <a:pt x="208" y="15"/>
                  <a:pt x="208" y="14"/>
                </a:cubicBezTo>
                <a:cubicBezTo>
                  <a:pt x="208" y="14"/>
                  <a:pt x="208" y="13"/>
                  <a:pt x="208" y="12"/>
                </a:cubicBezTo>
                <a:cubicBezTo>
                  <a:pt x="208" y="12"/>
                  <a:pt x="209" y="12"/>
                  <a:pt x="208" y="11"/>
                </a:cubicBezTo>
                <a:cubicBezTo>
                  <a:pt x="208" y="10"/>
                  <a:pt x="207" y="10"/>
                  <a:pt x="207" y="10"/>
                </a:cubicBezTo>
                <a:cubicBezTo>
                  <a:pt x="206" y="9"/>
                  <a:pt x="207" y="7"/>
                  <a:pt x="206" y="6"/>
                </a:cubicBezTo>
                <a:cubicBezTo>
                  <a:pt x="206" y="5"/>
                  <a:pt x="205" y="3"/>
                  <a:pt x="204" y="2"/>
                </a:cubicBezTo>
                <a:cubicBezTo>
                  <a:pt x="203" y="1"/>
                  <a:pt x="202" y="3"/>
                  <a:pt x="201" y="4"/>
                </a:cubicBezTo>
                <a:cubicBezTo>
                  <a:pt x="200" y="4"/>
                  <a:pt x="198" y="4"/>
                  <a:pt x="197" y="3"/>
                </a:cubicBezTo>
                <a:cubicBezTo>
                  <a:pt x="196" y="2"/>
                  <a:pt x="195" y="2"/>
                  <a:pt x="193" y="1"/>
                </a:cubicBezTo>
                <a:cubicBezTo>
                  <a:pt x="192" y="1"/>
                  <a:pt x="191" y="2"/>
                  <a:pt x="189" y="0"/>
                </a:cubicBezTo>
                <a:cubicBezTo>
                  <a:pt x="189" y="1"/>
                  <a:pt x="189" y="2"/>
                  <a:pt x="189" y="2"/>
                </a:cubicBezTo>
                <a:cubicBezTo>
                  <a:pt x="187" y="1"/>
                  <a:pt x="187" y="3"/>
                  <a:pt x="186" y="4"/>
                </a:cubicBezTo>
                <a:cubicBezTo>
                  <a:pt x="185" y="4"/>
                  <a:pt x="184" y="3"/>
                  <a:pt x="183" y="4"/>
                </a:cubicBezTo>
                <a:cubicBezTo>
                  <a:pt x="183" y="5"/>
                  <a:pt x="184" y="6"/>
                  <a:pt x="183" y="6"/>
                </a:cubicBezTo>
                <a:cubicBezTo>
                  <a:pt x="183" y="8"/>
                  <a:pt x="181" y="8"/>
                  <a:pt x="179" y="8"/>
                </a:cubicBezTo>
                <a:cubicBezTo>
                  <a:pt x="179" y="8"/>
                  <a:pt x="178" y="9"/>
                  <a:pt x="177" y="9"/>
                </a:cubicBezTo>
                <a:cubicBezTo>
                  <a:pt x="173" y="10"/>
                  <a:pt x="170" y="11"/>
                  <a:pt x="166" y="12"/>
                </a:cubicBezTo>
                <a:cubicBezTo>
                  <a:pt x="165" y="12"/>
                  <a:pt x="164" y="12"/>
                  <a:pt x="164" y="12"/>
                </a:cubicBezTo>
                <a:cubicBezTo>
                  <a:pt x="164" y="12"/>
                  <a:pt x="164" y="11"/>
                  <a:pt x="163" y="11"/>
                </a:cubicBezTo>
                <a:cubicBezTo>
                  <a:pt x="163" y="11"/>
                  <a:pt x="163" y="12"/>
                  <a:pt x="163" y="12"/>
                </a:cubicBezTo>
                <a:cubicBezTo>
                  <a:pt x="161" y="12"/>
                  <a:pt x="160" y="13"/>
                  <a:pt x="159" y="13"/>
                </a:cubicBezTo>
                <a:cubicBezTo>
                  <a:pt x="158" y="14"/>
                  <a:pt x="159" y="15"/>
                  <a:pt x="158" y="16"/>
                </a:cubicBezTo>
                <a:cubicBezTo>
                  <a:pt x="157" y="17"/>
                  <a:pt x="156" y="16"/>
                  <a:pt x="155" y="16"/>
                </a:cubicBezTo>
                <a:cubicBezTo>
                  <a:pt x="152" y="16"/>
                  <a:pt x="150" y="16"/>
                  <a:pt x="148" y="17"/>
                </a:cubicBezTo>
                <a:cubicBezTo>
                  <a:pt x="146" y="18"/>
                  <a:pt x="146" y="18"/>
                  <a:pt x="144" y="18"/>
                </a:cubicBezTo>
                <a:cubicBezTo>
                  <a:pt x="143" y="18"/>
                  <a:pt x="141" y="18"/>
                  <a:pt x="140" y="19"/>
                </a:cubicBezTo>
                <a:cubicBezTo>
                  <a:pt x="140" y="19"/>
                  <a:pt x="140" y="20"/>
                  <a:pt x="140" y="20"/>
                </a:cubicBezTo>
                <a:cubicBezTo>
                  <a:pt x="139" y="21"/>
                  <a:pt x="138" y="20"/>
                  <a:pt x="137" y="20"/>
                </a:cubicBezTo>
                <a:cubicBezTo>
                  <a:pt x="136" y="21"/>
                  <a:pt x="136" y="21"/>
                  <a:pt x="135" y="23"/>
                </a:cubicBezTo>
                <a:cubicBezTo>
                  <a:pt x="134" y="22"/>
                  <a:pt x="134" y="22"/>
                  <a:pt x="134" y="21"/>
                </a:cubicBezTo>
                <a:cubicBezTo>
                  <a:pt x="131" y="20"/>
                  <a:pt x="131" y="22"/>
                  <a:pt x="129" y="22"/>
                </a:cubicBezTo>
                <a:cubicBezTo>
                  <a:pt x="127" y="22"/>
                  <a:pt x="124" y="19"/>
                  <a:pt x="124" y="22"/>
                </a:cubicBezTo>
                <a:cubicBezTo>
                  <a:pt x="124" y="22"/>
                  <a:pt x="123" y="22"/>
                  <a:pt x="123" y="23"/>
                </a:cubicBezTo>
                <a:cubicBezTo>
                  <a:pt x="124" y="23"/>
                  <a:pt x="124" y="25"/>
                  <a:pt x="122" y="25"/>
                </a:cubicBezTo>
                <a:cubicBezTo>
                  <a:pt x="124" y="27"/>
                  <a:pt x="124" y="28"/>
                  <a:pt x="124" y="30"/>
                </a:cubicBezTo>
                <a:cubicBezTo>
                  <a:pt x="123" y="31"/>
                  <a:pt x="123" y="31"/>
                  <a:pt x="123" y="32"/>
                </a:cubicBezTo>
                <a:cubicBezTo>
                  <a:pt x="124" y="33"/>
                  <a:pt x="124" y="34"/>
                  <a:pt x="124" y="35"/>
                </a:cubicBezTo>
                <a:cubicBezTo>
                  <a:pt x="124" y="37"/>
                  <a:pt x="122" y="37"/>
                  <a:pt x="121" y="39"/>
                </a:cubicBezTo>
                <a:cubicBezTo>
                  <a:pt x="119" y="41"/>
                  <a:pt x="122" y="41"/>
                  <a:pt x="122" y="43"/>
                </a:cubicBezTo>
                <a:cubicBezTo>
                  <a:pt x="123" y="46"/>
                  <a:pt x="117" y="50"/>
                  <a:pt x="114" y="49"/>
                </a:cubicBezTo>
                <a:cubicBezTo>
                  <a:pt x="114" y="52"/>
                  <a:pt x="116" y="51"/>
                  <a:pt x="117" y="52"/>
                </a:cubicBezTo>
                <a:cubicBezTo>
                  <a:pt x="118" y="53"/>
                  <a:pt x="116" y="53"/>
                  <a:pt x="119" y="54"/>
                </a:cubicBezTo>
                <a:cubicBezTo>
                  <a:pt x="119" y="55"/>
                  <a:pt x="120" y="55"/>
                  <a:pt x="121" y="55"/>
                </a:cubicBezTo>
                <a:cubicBezTo>
                  <a:pt x="122" y="55"/>
                  <a:pt x="122" y="56"/>
                  <a:pt x="123" y="56"/>
                </a:cubicBezTo>
                <a:cubicBezTo>
                  <a:pt x="124" y="57"/>
                  <a:pt x="126" y="56"/>
                  <a:pt x="127" y="58"/>
                </a:cubicBezTo>
                <a:cubicBezTo>
                  <a:pt x="128" y="59"/>
                  <a:pt x="126" y="64"/>
                  <a:pt x="125" y="65"/>
                </a:cubicBezTo>
                <a:cubicBezTo>
                  <a:pt x="124" y="67"/>
                  <a:pt x="120" y="68"/>
                  <a:pt x="117" y="67"/>
                </a:cubicBezTo>
                <a:cubicBezTo>
                  <a:pt x="116" y="66"/>
                  <a:pt x="115" y="64"/>
                  <a:pt x="113" y="66"/>
                </a:cubicBezTo>
                <a:cubicBezTo>
                  <a:pt x="112" y="67"/>
                  <a:pt x="113" y="69"/>
                  <a:pt x="110" y="69"/>
                </a:cubicBezTo>
                <a:cubicBezTo>
                  <a:pt x="109" y="69"/>
                  <a:pt x="109" y="67"/>
                  <a:pt x="108" y="67"/>
                </a:cubicBezTo>
                <a:cubicBezTo>
                  <a:pt x="107" y="67"/>
                  <a:pt x="106" y="67"/>
                  <a:pt x="105" y="67"/>
                </a:cubicBezTo>
                <a:cubicBezTo>
                  <a:pt x="102" y="66"/>
                  <a:pt x="102" y="64"/>
                  <a:pt x="102" y="62"/>
                </a:cubicBezTo>
                <a:cubicBezTo>
                  <a:pt x="101" y="62"/>
                  <a:pt x="100" y="61"/>
                  <a:pt x="99" y="61"/>
                </a:cubicBezTo>
                <a:cubicBezTo>
                  <a:pt x="98" y="61"/>
                  <a:pt x="97" y="62"/>
                  <a:pt x="95" y="62"/>
                </a:cubicBezTo>
                <a:cubicBezTo>
                  <a:pt x="95" y="62"/>
                  <a:pt x="95" y="63"/>
                  <a:pt x="94" y="64"/>
                </a:cubicBezTo>
                <a:cubicBezTo>
                  <a:pt x="94" y="64"/>
                  <a:pt x="92" y="65"/>
                  <a:pt x="92" y="64"/>
                </a:cubicBezTo>
                <a:cubicBezTo>
                  <a:pt x="91" y="64"/>
                  <a:pt x="91" y="63"/>
                  <a:pt x="91" y="63"/>
                </a:cubicBezTo>
                <a:cubicBezTo>
                  <a:pt x="89" y="61"/>
                  <a:pt x="88" y="63"/>
                  <a:pt x="86" y="63"/>
                </a:cubicBezTo>
                <a:cubicBezTo>
                  <a:pt x="85" y="63"/>
                  <a:pt x="84" y="61"/>
                  <a:pt x="84" y="64"/>
                </a:cubicBezTo>
                <a:cubicBezTo>
                  <a:pt x="81" y="64"/>
                  <a:pt x="82" y="65"/>
                  <a:pt x="81" y="66"/>
                </a:cubicBezTo>
                <a:cubicBezTo>
                  <a:pt x="80" y="67"/>
                  <a:pt x="80" y="68"/>
                  <a:pt x="79" y="68"/>
                </a:cubicBezTo>
                <a:cubicBezTo>
                  <a:pt x="77" y="69"/>
                  <a:pt x="78" y="69"/>
                  <a:pt x="77" y="68"/>
                </a:cubicBezTo>
                <a:cubicBezTo>
                  <a:pt x="74" y="67"/>
                  <a:pt x="71" y="62"/>
                  <a:pt x="68" y="63"/>
                </a:cubicBezTo>
                <a:cubicBezTo>
                  <a:pt x="68" y="65"/>
                  <a:pt x="69" y="65"/>
                  <a:pt x="69" y="67"/>
                </a:cubicBezTo>
                <a:cubicBezTo>
                  <a:pt x="69" y="69"/>
                  <a:pt x="68" y="71"/>
                  <a:pt x="67" y="68"/>
                </a:cubicBezTo>
                <a:cubicBezTo>
                  <a:pt x="66" y="67"/>
                  <a:pt x="68" y="66"/>
                  <a:pt x="67" y="65"/>
                </a:cubicBezTo>
                <a:cubicBezTo>
                  <a:pt x="67" y="64"/>
                  <a:pt x="64" y="63"/>
                  <a:pt x="64" y="62"/>
                </a:cubicBezTo>
                <a:cubicBezTo>
                  <a:pt x="63" y="61"/>
                  <a:pt x="63" y="61"/>
                  <a:pt x="63" y="60"/>
                </a:cubicBezTo>
                <a:cubicBezTo>
                  <a:pt x="62" y="60"/>
                  <a:pt x="61" y="60"/>
                  <a:pt x="60" y="59"/>
                </a:cubicBezTo>
                <a:cubicBezTo>
                  <a:pt x="59" y="58"/>
                  <a:pt x="59" y="57"/>
                  <a:pt x="57" y="57"/>
                </a:cubicBezTo>
                <a:cubicBezTo>
                  <a:pt x="56" y="56"/>
                  <a:pt x="55" y="57"/>
                  <a:pt x="54" y="57"/>
                </a:cubicBezTo>
                <a:cubicBezTo>
                  <a:pt x="52" y="57"/>
                  <a:pt x="52" y="57"/>
                  <a:pt x="52" y="56"/>
                </a:cubicBezTo>
                <a:cubicBezTo>
                  <a:pt x="51" y="56"/>
                  <a:pt x="51" y="54"/>
                  <a:pt x="50" y="54"/>
                </a:cubicBezTo>
                <a:cubicBezTo>
                  <a:pt x="49" y="53"/>
                  <a:pt x="49" y="53"/>
                  <a:pt x="48" y="54"/>
                </a:cubicBezTo>
                <a:cubicBezTo>
                  <a:pt x="47" y="54"/>
                  <a:pt x="46" y="53"/>
                  <a:pt x="46" y="54"/>
                </a:cubicBezTo>
                <a:cubicBezTo>
                  <a:pt x="46" y="54"/>
                  <a:pt x="45" y="54"/>
                  <a:pt x="45" y="55"/>
                </a:cubicBezTo>
                <a:cubicBezTo>
                  <a:pt x="45" y="55"/>
                  <a:pt x="44" y="55"/>
                  <a:pt x="44" y="56"/>
                </a:cubicBezTo>
                <a:cubicBezTo>
                  <a:pt x="43" y="56"/>
                  <a:pt x="41" y="57"/>
                  <a:pt x="41" y="56"/>
                </a:cubicBezTo>
                <a:cubicBezTo>
                  <a:pt x="41" y="54"/>
                  <a:pt x="41" y="54"/>
                  <a:pt x="39" y="54"/>
                </a:cubicBezTo>
                <a:cubicBezTo>
                  <a:pt x="38" y="54"/>
                  <a:pt x="37" y="53"/>
                  <a:pt x="37" y="53"/>
                </a:cubicBezTo>
                <a:cubicBezTo>
                  <a:pt x="36" y="53"/>
                  <a:pt x="37" y="54"/>
                  <a:pt x="36" y="54"/>
                </a:cubicBezTo>
                <a:cubicBezTo>
                  <a:pt x="35" y="55"/>
                  <a:pt x="35" y="54"/>
                  <a:pt x="35" y="55"/>
                </a:cubicBezTo>
                <a:cubicBezTo>
                  <a:pt x="34" y="56"/>
                  <a:pt x="34" y="56"/>
                  <a:pt x="34" y="57"/>
                </a:cubicBezTo>
                <a:cubicBezTo>
                  <a:pt x="33" y="58"/>
                  <a:pt x="32" y="59"/>
                  <a:pt x="32" y="59"/>
                </a:cubicBezTo>
                <a:cubicBezTo>
                  <a:pt x="31" y="60"/>
                  <a:pt x="30" y="60"/>
                  <a:pt x="29" y="61"/>
                </a:cubicBezTo>
                <a:cubicBezTo>
                  <a:pt x="27" y="62"/>
                  <a:pt x="27" y="61"/>
                  <a:pt x="26" y="61"/>
                </a:cubicBezTo>
                <a:cubicBezTo>
                  <a:pt x="24" y="62"/>
                  <a:pt x="25" y="65"/>
                  <a:pt x="23" y="66"/>
                </a:cubicBezTo>
                <a:cubicBezTo>
                  <a:pt x="22" y="66"/>
                  <a:pt x="19" y="68"/>
                  <a:pt x="18" y="68"/>
                </a:cubicBezTo>
                <a:cubicBezTo>
                  <a:pt x="18" y="70"/>
                  <a:pt x="19" y="72"/>
                  <a:pt x="19" y="74"/>
                </a:cubicBezTo>
                <a:cubicBezTo>
                  <a:pt x="19" y="75"/>
                  <a:pt x="20" y="76"/>
                  <a:pt x="19" y="77"/>
                </a:cubicBezTo>
                <a:cubicBezTo>
                  <a:pt x="19" y="78"/>
                  <a:pt x="16" y="78"/>
                  <a:pt x="15" y="78"/>
                </a:cubicBezTo>
                <a:cubicBezTo>
                  <a:pt x="15" y="77"/>
                  <a:pt x="14" y="75"/>
                  <a:pt x="13" y="74"/>
                </a:cubicBezTo>
                <a:cubicBezTo>
                  <a:pt x="12" y="72"/>
                  <a:pt x="12" y="72"/>
                  <a:pt x="11" y="72"/>
                </a:cubicBezTo>
                <a:cubicBezTo>
                  <a:pt x="9" y="71"/>
                  <a:pt x="9" y="70"/>
                  <a:pt x="8" y="72"/>
                </a:cubicBezTo>
                <a:cubicBezTo>
                  <a:pt x="7" y="74"/>
                  <a:pt x="7" y="75"/>
                  <a:pt x="7" y="76"/>
                </a:cubicBezTo>
                <a:cubicBezTo>
                  <a:pt x="6" y="78"/>
                  <a:pt x="4" y="78"/>
                  <a:pt x="4" y="80"/>
                </a:cubicBezTo>
                <a:cubicBezTo>
                  <a:pt x="3" y="81"/>
                  <a:pt x="2" y="83"/>
                  <a:pt x="3" y="85"/>
                </a:cubicBezTo>
                <a:cubicBezTo>
                  <a:pt x="4" y="87"/>
                  <a:pt x="6" y="87"/>
                  <a:pt x="4" y="90"/>
                </a:cubicBezTo>
                <a:cubicBezTo>
                  <a:pt x="3" y="92"/>
                  <a:pt x="0" y="92"/>
                  <a:pt x="0" y="95"/>
                </a:cubicBezTo>
                <a:cubicBezTo>
                  <a:pt x="2" y="96"/>
                  <a:pt x="4" y="96"/>
                  <a:pt x="5" y="97"/>
                </a:cubicBezTo>
                <a:cubicBezTo>
                  <a:pt x="5" y="98"/>
                  <a:pt x="6" y="100"/>
                  <a:pt x="6" y="101"/>
                </a:cubicBezTo>
                <a:cubicBezTo>
                  <a:pt x="7" y="103"/>
                  <a:pt x="4" y="106"/>
                  <a:pt x="8" y="106"/>
                </a:cubicBezTo>
                <a:cubicBezTo>
                  <a:pt x="8" y="105"/>
                  <a:pt x="8" y="105"/>
                  <a:pt x="8" y="104"/>
                </a:cubicBezTo>
                <a:cubicBezTo>
                  <a:pt x="9" y="104"/>
                  <a:pt x="13" y="105"/>
                  <a:pt x="14" y="105"/>
                </a:cubicBezTo>
                <a:cubicBezTo>
                  <a:pt x="15" y="106"/>
                  <a:pt x="16" y="108"/>
                  <a:pt x="17" y="109"/>
                </a:cubicBezTo>
                <a:cubicBezTo>
                  <a:pt x="18" y="111"/>
                  <a:pt x="18" y="112"/>
                  <a:pt x="19" y="114"/>
                </a:cubicBezTo>
                <a:cubicBezTo>
                  <a:pt x="19" y="115"/>
                  <a:pt x="21" y="116"/>
                  <a:pt x="21" y="118"/>
                </a:cubicBezTo>
                <a:cubicBezTo>
                  <a:pt x="19" y="118"/>
                  <a:pt x="18" y="117"/>
                  <a:pt x="17" y="117"/>
                </a:cubicBezTo>
                <a:cubicBezTo>
                  <a:pt x="18" y="120"/>
                  <a:pt x="21" y="121"/>
                  <a:pt x="23" y="123"/>
                </a:cubicBezTo>
                <a:cubicBezTo>
                  <a:pt x="24" y="123"/>
                  <a:pt x="24" y="124"/>
                  <a:pt x="25" y="125"/>
                </a:cubicBezTo>
                <a:cubicBezTo>
                  <a:pt x="26" y="124"/>
                  <a:pt x="26" y="123"/>
                  <a:pt x="27" y="124"/>
                </a:cubicBezTo>
                <a:cubicBezTo>
                  <a:pt x="28" y="122"/>
                  <a:pt x="30" y="121"/>
                  <a:pt x="31" y="120"/>
                </a:cubicBezTo>
                <a:cubicBezTo>
                  <a:pt x="32" y="118"/>
                  <a:pt x="32" y="117"/>
                  <a:pt x="34" y="116"/>
                </a:cubicBezTo>
                <a:cubicBezTo>
                  <a:pt x="36" y="115"/>
                  <a:pt x="37" y="114"/>
                  <a:pt x="39" y="114"/>
                </a:cubicBezTo>
                <a:cubicBezTo>
                  <a:pt x="41" y="113"/>
                  <a:pt x="41" y="113"/>
                  <a:pt x="44" y="113"/>
                </a:cubicBezTo>
                <a:cubicBezTo>
                  <a:pt x="43" y="116"/>
                  <a:pt x="50" y="114"/>
                  <a:pt x="52" y="115"/>
                </a:cubicBezTo>
                <a:cubicBezTo>
                  <a:pt x="54" y="115"/>
                  <a:pt x="55" y="115"/>
                  <a:pt x="56" y="116"/>
                </a:cubicBezTo>
                <a:cubicBezTo>
                  <a:pt x="56" y="117"/>
                  <a:pt x="57" y="119"/>
                  <a:pt x="57" y="120"/>
                </a:cubicBezTo>
                <a:cubicBezTo>
                  <a:pt x="60" y="120"/>
                  <a:pt x="57" y="127"/>
                  <a:pt x="56" y="128"/>
                </a:cubicBezTo>
                <a:cubicBezTo>
                  <a:pt x="57" y="129"/>
                  <a:pt x="58" y="129"/>
                  <a:pt x="59" y="129"/>
                </a:cubicBezTo>
                <a:cubicBezTo>
                  <a:pt x="59" y="131"/>
                  <a:pt x="60" y="134"/>
                  <a:pt x="62" y="132"/>
                </a:cubicBezTo>
                <a:cubicBezTo>
                  <a:pt x="63" y="132"/>
                  <a:pt x="63" y="130"/>
                  <a:pt x="64" y="130"/>
                </a:cubicBezTo>
                <a:cubicBezTo>
                  <a:pt x="66" y="128"/>
                  <a:pt x="66" y="131"/>
                  <a:pt x="67" y="132"/>
                </a:cubicBezTo>
                <a:cubicBezTo>
                  <a:pt x="68" y="133"/>
                  <a:pt x="70" y="134"/>
                  <a:pt x="70" y="136"/>
                </a:cubicBezTo>
                <a:cubicBezTo>
                  <a:pt x="70" y="136"/>
                  <a:pt x="69" y="138"/>
                  <a:pt x="68" y="138"/>
                </a:cubicBezTo>
                <a:cubicBezTo>
                  <a:pt x="67" y="139"/>
                  <a:pt x="66" y="138"/>
                  <a:pt x="64" y="138"/>
                </a:cubicBezTo>
                <a:cubicBezTo>
                  <a:pt x="64" y="138"/>
                  <a:pt x="60" y="140"/>
                  <a:pt x="60" y="141"/>
                </a:cubicBezTo>
                <a:cubicBezTo>
                  <a:pt x="59" y="142"/>
                  <a:pt x="59" y="143"/>
                  <a:pt x="59" y="143"/>
                </a:cubicBezTo>
                <a:cubicBezTo>
                  <a:pt x="58" y="145"/>
                  <a:pt x="56" y="147"/>
                  <a:pt x="57" y="144"/>
                </a:cubicBezTo>
                <a:cubicBezTo>
                  <a:pt x="57" y="142"/>
                  <a:pt x="59" y="140"/>
                  <a:pt x="60" y="139"/>
                </a:cubicBezTo>
                <a:cubicBezTo>
                  <a:pt x="61" y="138"/>
                  <a:pt x="64" y="137"/>
                  <a:pt x="63" y="135"/>
                </a:cubicBezTo>
                <a:cubicBezTo>
                  <a:pt x="62" y="136"/>
                  <a:pt x="61" y="135"/>
                  <a:pt x="60" y="135"/>
                </a:cubicBezTo>
                <a:cubicBezTo>
                  <a:pt x="58" y="135"/>
                  <a:pt x="58" y="136"/>
                  <a:pt x="57" y="136"/>
                </a:cubicBezTo>
                <a:cubicBezTo>
                  <a:pt x="55" y="136"/>
                  <a:pt x="55" y="136"/>
                  <a:pt x="53" y="136"/>
                </a:cubicBezTo>
                <a:cubicBezTo>
                  <a:pt x="52" y="135"/>
                  <a:pt x="51" y="135"/>
                  <a:pt x="50" y="134"/>
                </a:cubicBezTo>
                <a:cubicBezTo>
                  <a:pt x="47" y="134"/>
                  <a:pt x="45" y="133"/>
                  <a:pt x="43" y="134"/>
                </a:cubicBezTo>
                <a:cubicBezTo>
                  <a:pt x="41" y="135"/>
                  <a:pt x="41" y="135"/>
                  <a:pt x="40" y="136"/>
                </a:cubicBezTo>
                <a:cubicBezTo>
                  <a:pt x="40" y="137"/>
                  <a:pt x="39" y="138"/>
                  <a:pt x="38" y="139"/>
                </a:cubicBezTo>
                <a:cubicBezTo>
                  <a:pt x="38" y="139"/>
                  <a:pt x="38" y="139"/>
                  <a:pt x="38" y="140"/>
                </a:cubicBezTo>
                <a:cubicBezTo>
                  <a:pt x="40" y="140"/>
                  <a:pt x="41" y="142"/>
                  <a:pt x="41" y="144"/>
                </a:cubicBezTo>
                <a:cubicBezTo>
                  <a:pt x="39" y="144"/>
                  <a:pt x="38" y="145"/>
                  <a:pt x="37" y="143"/>
                </a:cubicBezTo>
                <a:cubicBezTo>
                  <a:pt x="37" y="141"/>
                  <a:pt x="27" y="144"/>
                  <a:pt x="33" y="147"/>
                </a:cubicBezTo>
                <a:cubicBezTo>
                  <a:pt x="34" y="147"/>
                  <a:pt x="36" y="147"/>
                  <a:pt x="36" y="149"/>
                </a:cubicBezTo>
                <a:cubicBezTo>
                  <a:pt x="38" y="150"/>
                  <a:pt x="38" y="153"/>
                  <a:pt x="39" y="155"/>
                </a:cubicBezTo>
                <a:cubicBezTo>
                  <a:pt x="41" y="157"/>
                  <a:pt x="40" y="158"/>
                  <a:pt x="40" y="160"/>
                </a:cubicBezTo>
                <a:cubicBezTo>
                  <a:pt x="40" y="160"/>
                  <a:pt x="44" y="161"/>
                  <a:pt x="44" y="161"/>
                </a:cubicBezTo>
                <a:cubicBezTo>
                  <a:pt x="45" y="162"/>
                  <a:pt x="45" y="163"/>
                  <a:pt x="46" y="164"/>
                </a:cubicBezTo>
                <a:cubicBezTo>
                  <a:pt x="48" y="165"/>
                  <a:pt x="51" y="163"/>
                  <a:pt x="53" y="165"/>
                </a:cubicBezTo>
                <a:cubicBezTo>
                  <a:pt x="52" y="165"/>
                  <a:pt x="52" y="165"/>
                  <a:pt x="52" y="165"/>
                </a:cubicBezTo>
                <a:cubicBezTo>
                  <a:pt x="52" y="167"/>
                  <a:pt x="52" y="169"/>
                  <a:pt x="51" y="170"/>
                </a:cubicBezTo>
                <a:cubicBezTo>
                  <a:pt x="50" y="172"/>
                  <a:pt x="51" y="173"/>
                  <a:pt x="51" y="175"/>
                </a:cubicBezTo>
                <a:cubicBezTo>
                  <a:pt x="54" y="172"/>
                  <a:pt x="61" y="168"/>
                  <a:pt x="65" y="170"/>
                </a:cubicBezTo>
                <a:cubicBezTo>
                  <a:pt x="67" y="171"/>
                  <a:pt x="71" y="173"/>
                  <a:pt x="72" y="174"/>
                </a:cubicBezTo>
                <a:cubicBezTo>
                  <a:pt x="73" y="176"/>
                  <a:pt x="73" y="179"/>
                  <a:pt x="74" y="180"/>
                </a:cubicBezTo>
                <a:cubicBezTo>
                  <a:pt x="76" y="182"/>
                  <a:pt x="78" y="181"/>
                  <a:pt x="80" y="181"/>
                </a:cubicBezTo>
                <a:cubicBezTo>
                  <a:pt x="80" y="138"/>
                  <a:pt x="80" y="138"/>
                  <a:pt x="80" y="138"/>
                </a:cubicBezTo>
                <a:cubicBezTo>
                  <a:pt x="102" y="131"/>
                  <a:pt x="102" y="131"/>
                  <a:pt x="102" y="131"/>
                </a:cubicBezTo>
                <a:cubicBezTo>
                  <a:pt x="122" y="145"/>
                  <a:pt x="122" y="145"/>
                  <a:pt x="122" y="145"/>
                </a:cubicBezTo>
                <a:cubicBezTo>
                  <a:pt x="122" y="145"/>
                  <a:pt x="123" y="146"/>
                  <a:pt x="123" y="147"/>
                </a:cubicBezTo>
                <a:cubicBezTo>
                  <a:pt x="123" y="148"/>
                  <a:pt x="131" y="157"/>
                  <a:pt x="131" y="157"/>
                </a:cubicBezTo>
                <a:cubicBezTo>
                  <a:pt x="131" y="157"/>
                  <a:pt x="140" y="155"/>
                  <a:pt x="142" y="155"/>
                </a:cubicBezTo>
                <a:cubicBezTo>
                  <a:pt x="145" y="155"/>
                  <a:pt x="151" y="156"/>
                  <a:pt x="151" y="156"/>
                </a:cubicBezTo>
                <a:cubicBezTo>
                  <a:pt x="152" y="155"/>
                  <a:pt x="154" y="154"/>
                  <a:pt x="154" y="154"/>
                </a:cubicBezTo>
                <a:cubicBezTo>
                  <a:pt x="156" y="154"/>
                  <a:pt x="156" y="156"/>
                  <a:pt x="158" y="157"/>
                </a:cubicBezTo>
                <a:cubicBezTo>
                  <a:pt x="159" y="158"/>
                  <a:pt x="160" y="158"/>
                  <a:pt x="161" y="159"/>
                </a:cubicBezTo>
                <a:cubicBezTo>
                  <a:pt x="163" y="161"/>
                  <a:pt x="161" y="163"/>
                  <a:pt x="165" y="163"/>
                </a:cubicBezTo>
                <a:cubicBezTo>
                  <a:pt x="165" y="166"/>
                  <a:pt x="164" y="170"/>
                  <a:pt x="165" y="174"/>
                </a:cubicBezTo>
                <a:cubicBezTo>
                  <a:pt x="170" y="172"/>
                  <a:pt x="169" y="176"/>
                  <a:pt x="170" y="180"/>
                </a:cubicBezTo>
                <a:cubicBezTo>
                  <a:pt x="171" y="187"/>
                  <a:pt x="180" y="179"/>
                  <a:pt x="182" y="184"/>
                </a:cubicBezTo>
                <a:cubicBezTo>
                  <a:pt x="182" y="186"/>
                  <a:pt x="181" y="187"/>
                  <a:pt x="183" y="188"/>
                </a:cubicBezTo>
                <a:cubicBezTo>
                  <a:pt x="187" y="192"/>
                  <a:pt x="186" y="186"/>
                  <a:pt x="187" y="184"/>
                </a:cubicBezTo>
                <a:cubicBezTo>
                  <a:pt x="188" y="183"/>
                  <a:pt x="190" y="182"/>
                  <a:pt x="191" y="181"/>
                </a:cubicBezTo>
                <a:cubicBezTo>
                  <a:pt x="192" y="179"/>
                  <a:pt x="192" y="179"/>
                  <a:pt x="194" y="178"/>
                </a:cubicBezTo>
                <a:cubicBezTo>
                  <a:pt x="196" y="177"/>
                  <a:pt x="198" y="175"/>
                  <a:pt x="200" y="174"/>
                </a:cubicBezTo>
                <a:cubicBezTo>
                  <a:pt x="201" y="173"/>
                  <a:pt x="204" y="171"/>
                  <a:pt x="206" y="170"/>
                </a:cubicBezTo>
                <a:cubicBezTo>
                  <a:pt x="206" y="169"/>
                  <a:pt x="207" y="167"/>
                  <a:pt x="208" y="166"/>
                </a:cubicBezTo>
                <a:cubicBezTo>
                  <a:pt x="210" y="164"/>
                  <a:pt x="212" y="164"/>
                  <a:pt x="214" y="165"/>
                </a:cubicBezTo>
                <a:cubicBezTo>
                  <a:pt x="217" y="165"/>
                  <a:pt x="219" y="166"/>
                  <a:pt x="221" y="166"/>
                </a:cubicBezTo>
                <a:cubicBezTo>
                  <a:pt x="223" y="166"/>
                  <a:pt x="225" y="167"/>
                  <a:pt x="227" y="168"/>
                </a:cubicBezTo>
                <a:cubicBezTo>
                  <a:pt x="228" y="167"/>
                  <a:pt x="227" y="166"/>
                  <a:pt x="227" y="165"/>
                </a:cubicBezTo>
                <a:cubicBezTo>
                  <a:pt x="227" y="164"/>
                  <a:pt x="228" y="162"/>
                  <a:pt x="229" y="161"/>
                </a:cubicBezTo>
                <a:cubicBezTo>
                  <a:pt x="230" y="161"/>
                  <a:pt x="232" y="160"/>
                  <a:pt x="233" y="159"/>
                </a:cubicBezTo>
                <a:cubicBezTo>
                  <a:pt x="234" y="159"/>
                  <a:pt x="235" y="160"/>
                  <a:pt x="236" y="161"/>
                </a:cubicBezTo>
                <a:cubicBezTo>
                  <a:pt x="239" y="162"/>
                  <a:pt x="241" y="164"/>
                  <a:pt x="245" y="164"/>
                </a:cubicBezTo>
                <a:cubicBezTo>
                  <a:pt x="246" y="164"/>
                  <a:pt x="246" y="163"/>
                  <a:pt x="247" y="163"/>
                </a:cubicBezTo>
                <a:cubicBezTo>
                  <a:pt x="249" y="162"/>
                  <a:pt x="251" y="163"/>
                  <a:pt x="252" y="163"/>
                </a:cubicBezTo>
                <a:cubicBezTo>
                  <a:pt x="254" y="163"/>
                  <a:pt x="257" y="162"/>
                  <a:pt x="259" y="162"/>
                </a:cubicBezTo>
                <a:cubicBezTo>
                  <a:pt x="260" y="163"/>
                  <a:pt x="261" y="163"/>
                  <a:pt x="263" y="163"/>
                </a:cubicBezTo>
                <a:cubicBezTo>
                  <a:pt x="264" y="163"/>
                  <a:pt x="266" y="163"/>
                  <a:pt x="267" y="163"/>
                </a:cubicBezTo>
                <a:cubicBezTo>
                  <a:pt x="269" y="163"/>
                  <a:pt x="270" y="164"/>
                  <a:pt x="272" y="164"/>
                </a:cubicBezTo>
                <a:cubicBezTo>
                  <a:pt x="273" y="165"/>
                  <a:pt x="274" y="165"/>
                  <a:pt x="275" y="165"/>
                </a:cubicBezTo>
                <a:cubicBezTo>
                  <a:pt x="276" y="166"/>
                  <a:pt x="276" y="167"/>
                  <a:pt x="278" y="168"/>
                </a:cubicBezTo>
                <a:cubicBezTo>
                  <a:pt x="279" y="168"/>
                  <a:pt x="280" y="168"/>
                  <a:pt x="281" y="168"/>
                </a:cubicBezTo>
                <a:cubicBezTo>
                  <a:pt x="283" y="169"/>
                  <a:pt x="284" y="170"/>
                  <a:pt x="284" y="172"/>
                </a:cubicBezTo>
                <a:cubicBezTo>
                  <a:pt x="284" y="172"/>
                  <a:pt x="285" y="171"/>
                  <a:pt x="285" y="171"/>
                </a:cubicBezTo>
                <a:cubicBezTo>
                  <a:pt x="285" y="169"/>
                  <a:pt x="282" y="163"/>
                  <a:pt x="287" y="163"/>
                </a:cubicBezTo>
                <a:cubicBezTo>
                  <a:pt x="286" y="162"/>
                  <a:pt x="286" y="162"/>
                  <a:pt x="286" y="161"/>
                </a:cubicBezTo>
                <a:cubicBezTo>
                  <a:pt x="287" y="161"/>
                  <a:pt x="288" y="161"/>
                  <a:pt x="288" y="160"/>
                </a:cubicBezTo>
                <a:cubicBezTo>
                  <a:pt x="290" y="159"/>
                  <a:pt x="288" y="159"/>
                  <a:pt x="288" y="158"/>
                </a:cubicBezTo>
                <a:cubicBezTo>
                  <a:pt x="288" y="155"/>
                  <a:pt x="288" y="154"/>
                  <a:pt x="287" y="152"/>
                </a:cubicBezTo>
                <a:cubicBezTo>
                  <a:pt x="285" y="148"/>
                  <a:pt x="286" y="145"/>
                  <a:pt x="286" y="141"/>
                </a:cubicBezTo>
                <a:cubicBezTo>
                  <a:pt x="285" y="141"/>
                  <a:pt x="282" y="141"/>
                  <a:pt x="281" y="140"/>
                </a:cubicBezTo>
                <a:cubicBezTo>
                  <a:pt x="281" y="139"/>
                  <a:pt x="285" y="138"/>
                  <a:pt x="286" y="137"/>
                </a:cubicBezTo>
                <a:cubicBezTo>
                  <a:pt x="289" y="136"/>
                  <a:pt x="294" y="136"/>
                  <a:pt x="297" y="134"/>
                </a:cubicBezTo>
                <a:cubicBezTo>
                  <a:pt x="296" y="138"/>
                  <a:pt x="300" y="136"/>
                  <a:pt x="302" y="136"/>
                </a:cubicBezTo>
                <a:cubicBezTo>
                  <a:pt x="303" y="136"/>
                  <a:pt x="306" y="138"/>
                  <a:pt x="305" y="134"/>
                </a:cubicBezTo>
                <a:cubicBezTo>
                  <a:pt x="304" y="132"/>
                  <a:pt x="302" y="133"/>
                  <a:pt x="302" y="131"/>
                </a:cubicBezTo>
                <a:cubicBezTo>
                  <a:pt x="302" y="130"/>
                  <a:pt x="303" y="128"/>
                  <a:pt x="303" y="127"/>
                </a:cubicBezTo>
                <a:cubicBezTo>
                  <a:pt x="304" y="124"/>
                  <a:pt x="305" y="121"/>
                  <a:pt x="306" y="118"/>
                </a:cubicBezTo>
                <a:cubicBezTo>
                  <a:pt x="307" y="117"/>
                  <a:pt x="307" y="115"/>
                  <a:pt x="308" y="114"/>
                </a:cubicBezTo>
                <a:cubicBezTo>
                  <a:pt x="309" y="111"/>
                  <a:pt x="308" y="112"/>
                  <a:pt x="310" y="113"/>
                </a:cubicBezTo>
                <a:cubicBezTo>
                  <a:pt x="314" y="114"/>
                  <a:pt x="317" y="115"/>
                  <a:pt x="321" y="115"/>
                </a:cubicBezTo>
                <a:cubicBezTo>
                  <a:pt x="324" y="115"/>
                  <a:pt x="326" y="114"/>
                  <a:pt x="329" y="112"/>
                </a:cubicBezTo>
                <a:cubicBezTo>
                  <a:pt x="332" y="109"/>
                  <a:pt x="328" y="103"/>
                  <a:pt x="330" y="99"/>
                </a:cubicBezTo>
                <a:cubicBezTo>
                  <a:pt x="331" y="96"/>
                  <a:pt x="334" y="97"/>
                  <a:pt x="336" y="95"/>
                </a:cubicBezTo>
                <a:cubicBezTo>
                  <a:pt x="340" y="93"/>
                  <a:pt x="338" y="92"/>
                  <a:pt x="340" y="89"/>
                </a:cubicBezTo>
                <a:cubicBezTo>
                  <a:pt x="340" y="87"/>
                  <a:pt x="342" y="87"/>
                  <a:pt x="343" y="87"/>
                </a:cubicBezTo>
                <a:cubicBezTo>
                  <a:pt x="343" y="86"/>
                  <a:pt x="343" y="86"/>
                  <a:pt x="343" y="86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901" name="Freeform 550"/>
          <p:cNvSpPr>
            <a:spLocks/>
          </p:cNvSpPr>
          <p:nvPr/>
        </p:nvSpPr>
        <p:spPr bwMode="auto">
          <a:xfrm>
            <a:off x="2969938" y="3642660"/>
            <a:ext cx="14346" cy="22714"/>
          </a:xfrm>
          <a:custGeom>
            <a:avLst/>
            <a:gdLst>
              <a:gd name="T0" fmla="*/ 3 w 5"/>
              <a:gd name="T1" fmla="*/ 8 h 8"/>
              <a:gd name="T2" fmla="*/ 4 w 5"/>
              <a:gd name="T3" fmla="*/ 0 h 8"/>
              <a:gd name="T4" fmla="*/ 0 w 5"/>
              <a:gd name="T5" fmla="*/ 4 h 8"/>
              <a:gd name="T6" fmla="*/ 3 w 5"/>
              <a:gd name="T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8">
                <a:moveTo>
                  <a:pt x="3" y="8"/>
                </a:moveTo>
                <a:cubicBezTo>
                  <a:pt x="4" y="5"/>
                  <a:pt x="5" y="2"/>
                  <a:pt x="4" y="0"/>
                </a:cubicBezTo>
                <a:cubicBezTo>
                  <a:pt x="2" y="1"/>
                  <a:pt x="1" y="2"/>
                  <a:pt x="0" y="4"/>
                </a:cubicBezTo>
                <a:cubicBezTo>
                  <a:pt x="1" y="5"/>
                  <a:pt x="2" y="7"/>
                  <a:pt x="3" y="8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902" name="Freeform 551"/>
          <p:cNvSpPr>
            <a:spLocks/>
          </p:cNvSpPr>
          <p:nvPr/>
        </p:nvSpPr>
        <p:spPr bwMode="auto">
          <a:xfrm>
            <a:off x="2840828" y="3648637"/>
            <a:ext cx="31082" cy="50210"/>
          </a:xfrm>
          <a:custGeom>
            <a:avLst/>
            <a:gdLst>
              <a:gd name="T0" fmla="*/ 11 w 11"/>
              <a:gd name="T1" fmla="*/ 16 h 18"/>
              <a:gd name="T2" fmla="*/ 9 w 11"/>
              <a:gd name="T3" fmla="*/ 13 h 18"/>
              <a:gd name="T4" fmla="*/ 7 w 11"/>
              <a:gd name="T5" fmla="*/ 1 h 18"/>
              <a:gd name="T6" fmla="*/ 0 w 11"/>
              <a:gd name="T7" fmla="*/ 8 h 18"/>
              <a:gd name="T8" fmla="*/ 0 w 11"/>
              <a:gd name="T9" fmla="*/ 8 h 18"/>
              <a:gd name="T10" fmla="*/ 3 w 11"/>
              <a:gd name="T11" fmla="*/ 16 h 18"/>
              <a:gd name="T12" fmla="*/ 11 w 11"/>
              <a:gd name="T13" fmla="*/ 16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18">
                <a:moveTo>
                  <a:pt x="11" y="16"/>
                </a:moveTo>
                <a:cubicBezTo>
                  <a:pt x="10" y="16"/>
                  <a:pt x="9" y="15"/>
                  <a:pt x="9" y="13"/>
                </a:cubicBezTo>
                <a:cubicBezTo>
                  <a:pt x="9" y="12"/>
                  <a:pt x="9" y="0"/>
                  <a:pt x="7" y="1"/>
                </a:cubicBezTo>
                <a:cubicBezTo>
                  <a:pt x="5" y="2"/>
                  <a:pt x="2" y="6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11"/>
                  <a:pt x="1" y="15"/>
                  <a:pt x="3" y="16"/>
                </a:cubicBezTo>
                <a:cubicBezTo>
                  <a:pt x="5" y="18"/>
                  <a:pt x="8" y="17"/>
                  <a:pt x="11" y="16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903" name="Freeform 552"/>
          <p:cNvSpPr>
            <a:spLocks/>
          </p:cNvSpPr>
          <p:nvPr/>
        </p:nvSpPr>
        <p:spPr bwMode="auto">
          <a:xfrm>
            <a:off x="2654336" y="3835130"/>
            <a:ext cx="248657" cy="160192"/>
          </a:xfrm>
          <a:custGeom>
            <a:avLst/>
            <a:gdLst>
              <a:gd name="T0" fmla="*/ 78 w 88"/>
              <a:gd name="T1" fmla="*/ 0 h 57"/>
              <a:gd name="T2" fmla="*/ 51 w 88"/>
              <a:gd name="T3" fmla="*/ 5 h 57"/>
              <a:gd name="T4" fmla="*/ 43 w 88"/>
              <a:gd name="T5" fmla="*/ 12 h 57"/>
              <a:gd name="T6" fmla="*/ 38 w 88"/>
              <a:gd name="T7" fmla="*/ 18 h 57"/>
              <a:gd name="T8" fmla="*/ 32 w 88"/>
              <a:gd name="T9" fmla="*/ 15 h 57"/>
              <a:gd name="T10" fmla="*/ 19 w 88"/>
              <a:gd name="T11" fmla="*/ 14 h 57"/>
              <a:gd name="T12" fmla="*/ 8 w 88"/>
              <a:gd name="T13" fmla="*/ 13 h 57"/>
              <a:gd name="T14" fmla="*/ 4 w 88"/>
              <a:gd name="T15" fmla="*/ 19 h 57"/>
              <a:gd name="T16" fmla="*/ 0 w 88"/>
              <a:gd name="T17" fmla="*/ 23 h 57"/>
              <a:gd name="T18" fmla="*/ 3 w 88"/>
              <a:gd name="T19" fmla="*/ 40 h 57"/>
              <a:gd name="T20" fmla="*/ 13 w 88"/>
              <a:gd name="T21" fmla="*/ 55 h 57"/>
              <a:gd name="T22" fmla="*/ 16 w 88"/>
              <a:gd name="T23" fmla="*/ 53 h 57"/>
              <a:gd name="T24" fmla="*/ 20 w 88"/>
              <a:gd name="T25" fmla="*/ 53 h 57"/>
              <a:gd name="T26" fmla="*/ 28 w 88"/>
              <a:gd name="T27" fmla="*/ 48 h 57"/>
              <a:gd name="T28" fmla="*/ 36 w 88"/>
              <a:gd name="T29" fmla="*/ 48 h 57"/>
              <a:gd name="T30" fmla="*/ 44 w 88"/>
              <a:gd name="T31" fmla="*/ 44 h 57"/>
              <a:gd name="T32" fmla="*/ 50 w 88"/>
              <a:gd name="T33" fmla="*/ 43 h 57"/>
              <a:gd name="T34" fmla="*/ 54 w 88"/>
              <a:gd name="T35" fmla="*/ 40 h 57"/>
              <a:gd name="T36" fmla="*/ 56 w 88"/>
              <a:gd name="T37" fmla="*/ 37 h 57"/>
              <a:gd name="T38" fmla="*/ 64 w 88"/>
              <a:gd name="T39" fmla="*/ 36 h 57"/>
              <a:gd name="T40" fmla="*/ 72 w 88"/>
              <a:gd name="T41" fmla="*/ 33 h 57"/>
              <a:gd name="T42" fmla="*/ 80 w 88"/>
              <a:gd name="T43" fmla="*/ 31 h 57"/>
              <a:gd name="T44" fmla="*/ 81 w 88"/>
              <a:gd name="T45" fmla="*/ 25 h 57"/>
              <a:gd name="T46" fmla="*/ 88 w 88"/>
              <a:gd name="T47" fmla="*/ 21 h 57"/>
              <a:gd name="T48" fmla="*/ 82 w 88"/>
              <a:gd name="T49" fmla="*/ 10 h 57"/>
              <a:gd name="T50" fmla="*/ 78 w 88"/>
              <a:gd name="T51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88" h="57">
                <a:moveTo>
                  <a:pt x="78" y="0"/>
                </a:moveTo>
                <a:cubicBezTo>
                  <a:pt x="69" y="2"/>
                  <a:pt x="59" y="1"/>
                  <a:pt x="51" y="5"/>
                </a:cubicBezTo>
                <a:cubicBezTo>
                  <a:pt x="48" y="6"/>
                  <a:pt x="44" y="9"/>
                  <a:pt x="43" y="12"/>
                </a:cubicBezTo>
                <a:cubicBezTo>
                  <a:pt x="41" y="14"/>
                  <a:pt x="41" y="18"/>
                  <a:pt x="38" y="18"/>
                </a:cubicBezTo>
                <a:cubicBezTo>
                  <a:pt x="36" y="18"/>
                  <a:pt x="34" y="15"/>
                  <a:pt x="32" y="15"/>
                </a:cubicBezTo>
                <a:cubicBezTo>
                  <a:pt x="28" y="15"/>
                  <a:pt x="24" y="14"/>
                  <a:pt x="19" y="14"/>
                </a:cubicBezTo>
                <a:cubicBezTo>
                  <a:pt x="16" y="14"/>
                  <a:pt x="10" y="16"/>
                  <a:pt x="8" y="13"/>
                </a:cubicBezTo>
                <a:cubicBezTo>
                  <a:pt x="3" y="14"/>
                  <a:pt x="5" y="16"/>
                  <a:pt x="4" y="19"/>
                </a:cubicBezTo>
                <a:cubicBezTo>
                  <a:pt x="4" y="21"/>
                  <a:pt x="2" y="22"/>
                  <a:pt x="0" y="23"/>
                </a:cubicBezTo>
                <a:cubicBezTo>
                  <a:pt x="1" y="29"/>
                  <a:pt x="2" y="34"/>
                  <a:pt x="3" y="40"/>
                </a:cubicBezTo>
                <a:cubicBezTo>
                  <a:pt x="4" y="45"/>
                  <a:pt x="5" y="57"/>
                  <a:pt x="13" y="55"/>
                </a:cubicBezTo>
                <a:cubicBezTo>
                  <a:pt x="15" y="55"/>
                  <a:pt x="15" y="53"/>
                  <a:pt x="16" y="53"/>
                </a:cubicBezTo>
                <a:cubicBezTo>
                  <a:pt x="18" y="53"/>
                  <a:pt x="19" y="53"/>
                  <a:pt x="20" y="53"/>
                </a:cubicBezTo>
                <a:cubicBezTo>
                  <a:pt x="23" y="51"/>
                  <a:pt x="25" y="49"/>
                  <a:pt x="28" y="48"/>
                </a:cubicBezTo>
                <a:cubicBezTo>
                  <a:pt x="30" y="48"/>
                  <a:pt x="33" y="49"/>
                  <a:pt x="36" y="48"/>
                </a:cubicBezTo>
                <a:cubicBezTo>
                  <a:pt x="39" y="47"/>
                  <a:pt x="40" y="45"/>
                  <a:pt x="44" y="44"/>
                </a:cubicBezTo>
                <a:cubicBezTo>
                  <a:pt x="47" y="44"/>
                  <a:pt x="48" y="44"/>
                  <a:pt x="50" y="43"/>
                </a:cubicBezTo>
                <a:cubicBezTo>
                  <a:pt x="51" y="42"/>
                  <a:pt x="53" y="41"/>
                  <a:pt x="54" y="40"/>
                </a:cubicBezTo>
                <a:cubicBezTo>
                  <a:pt x="55" y="40"/>
                  <a:pt x="55" y="38"/>
                  <a:pt x="56" y="37"/>
                </a:cubicBezTo>
                <a:cubicBezTo>
                  <a:pt x="57" y="36"/>
                  <a:pt x="62" y="36"/>
                  <a:pt x="64" y="36"/>
                </a:cubicBezTo>
                <a:cubicBezTo>
                  <a:pt x="67" y="34"/>
                  <a:pt x="69" y="34"/>
                  <a:pt x="72" y="33"/>
                </a:cubicBezTo>
                <a:cubicBezTo>
                  <a:pt x="73" y="33"/>
                  <a:pt x="79" y="31"/>
                  <a:pt x="80" y="31"/>
                </a:cubicBezTo>
                <a:cubicBezTo>
                  <a:pt x="80" y="30"/>
                  <a:pt x="80" y="27"/>
                  <a:pt x="81" y="25"/>
                </a:cubicBezTo>
                <a:cubicBezTo>
                  <a:pt x="83" y="22"/>
                  <a:pt x="85" y="21"/>
                  <a:pt x="88" y="21"/>
                </a:cubicBezTo>
                <a:cubicBezTo>
                  <a:pt x="87" y="17"/>
                  <a:pt x="84" y="13"/>
                  <a:pt x="82" y="10"/>
                </a:cubicBezTo>
                <a:cubicBezTo>
                  <a:pt x="81" y="7"/>
                  <a:pt x="80" y="3"/>
                  <a:pt x="78" y="0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904" name="Freeform 553"/>
          <p:cNvSpPr>
            <a:spLocks/>
          </p:cNvSpPr>
          <p:nvPr/>
        </p:nvSpPr>
        <p:spPr bwMode="auto">
          <a:xfrm>
            <a:off x="2874302" y="3679719"/>
            <a:ext cx="194861" cy="213988"/>
          </a:xfrm>
          <a:custGeom>
            <a:avLst/>
            <a:gdLst>
              <a:gd name="T0" fmla="*/ 60 w 69"/>
              <a:gd name="T1" fmla="*/ 19 h 76"/>
              <a:gd name="T2" fmla="*/ 56 w 69"/>
              <a:gd name="T3" fmla="*/ 13 h 76"/>
              <a:gd name="T4" fmla="*/ 49 w 69"/>
              <a:gd name="T5" fmla="*/ 11 h 76"/>
              <a:gd name="T6" fmla="*/ 37 w 69"/>
              <a:gd name="T7" fmla="*/ 2 h 76"/>
              <a:gd name="T8" fmla="*/ 36 w 69"/>
              <a:gd name="T9" fmla="*/ 3 h 76"/>
              <a:gd name="T10" fmla="*/ 34 w 69"/>
              <a:gd name="T11" fmla="*/ 1 h 76"/>
              <a:gd name="T12" fmla="*/ 32 w 69"/>
              <a:gd name="T13" fmla="*/ 5 h 76"/>
              <a:gd name="T14" fmla="*/ 30 w 69"/>
              <a:gd name="T15" fmla="*/ 10 h 76"/>
              <a:gd name="T16" fmla="*/ 29 w 69"/>
              <a:gd name="T17" fmla="*/ 13 h 76"/>
              <a:gd name="T18" fmla="*/ 28 w 69"/>
              <a:gd name="T19" fmla="*/ 20 h 76"/>
              <a:gd name="T20" fmla="*/ 31 w 69"/>
              <a:gd name="T21" fmla="*/ 27 h 76"/>
              <a:gd name="T22" fmla="*/ 29 w 69"/>
              <a:gd name="T23" fmla="*/ 35 h 76"/>
              <a:gd name="T24" fmla="*/ 26 w 69"/>
              <a:gd name="T25" fmla="*/ 44 h 76"/>
              <a:gd name="T26" fmla="*/ 16 w 69"/>
              <a:gd name="T27" fmla="*/ 50 h 76"/>
              <a:gd name="T28" fmla="*/ 1 w 69"/>
              <a:gd name="T29" fmla="*/ 55 h 76"/>
              <a:gd name="T30" fmla="*/ 0 w 69"/>
              <a:gd name="T31" fmla="*/ 55 h 76"/>
              <a:gd name="T32" fmla="*/ 4 w 69"/>
              <a:gd name="T33" fmla="*/ 65 h 76"/>
              <a:gd name="T34" fmla="*/ 10 w 69"/>
              <a:gd name="T35" fmla="*/ 76 h 76"/>
              <a:gd name="T36" fmla="*/ 16 w 69"/>
              <a:gd name="T37" fmla="*/ 74 h 76"/>
              <a:gd name="T38" fmla="*/ 19 w 69"/>
              <a:gd name="T39" fmla="*/ 72 h 76"/>
              <a:gd name="T40" fmla="*/ 24 w 69"/>
              <a:gd name="T41" fmla="*/ 72 h 76"/>
              <a:gd name="T42" fmla="*/ 28 w 69"/>
              <a:gd name="T43" fmla="*/ 67 h 76"/>
              <a:gd name="T44" fmla="*/ 37 w 69"/>
              <a:gd name="T45" fmla="*/ 64 h 76"/>
              <a:gd name="T46" fmla="*/ 42 w 69"/>
              <a:gd name="T47" fmla="*/ 57 h 76"/>
              <a:gd name="T48" fmla="*/ 47 w 69"/>
              <a:gd name="T49" fmla="*/ 56 h 76"/>
              <a:gd name="T50" fmla="*/ 49 w 69"/>
              <a:gd name="T51" fmla="*/ 54 h 76"/>
              <a:gd name="T52" fmla="*/ 49 w 69"/>
              <a:gd name="T53" fmla="*/ 51 h 76"/>
              <a:gd name="T54" fmla="*/ 50 w 69"/>
              <a:gd name="T55" fmla="*/ 47 h 76"/>
              <a:gd name="T56" fmla="*/ 53 w 69"/>
              <a:gd name="T57" fmla="*/ 41 h 76"/>
              <a:gd name="T58" fmla="*/ 55 w 69"/>
              <a:gd name="T59" fmla="*/ 43 h 76"/>
              <a:gd name="T60" fmla="*/ 56 w 69"/>
              <a:gd name="T61" fmla="*/ 40 h 76"/>
              <a:gd name="T62" fmla="*/ 64 w 69"/>
              <a:gd name="T63" fmla="*/ 30 h 76"/>
              <a:gd name="T64" fmla="*/ 60 w 69"/>
              <a:gd name="T65" fmla="*/ 19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9" h="76">
                <a:moveTo>
                  <a:pt x="60" y="19"/>
                </a:moveTo>
                <a:cubicBezTo>
                  <a:pt x="58" y="16"/>
                  <a:pt x="59" y="15"/>
                  <a:pt x="56" y="13"/>
                </a:cubicBezTo>
                <a:cubicBezTo>
                  <a:pt x="54" y="12"/>
                  <a:pt x="51" y="11"/>
                  <a:pt x="49" y="11"/>
                </a:cubicBezTo>
                <a:cubicBezTo>
                  <a:pt x="44" y="9"/>
                  <a:pt x="39" y="7"/>
                  <a:pt x="37" y="2"/>
                </a:cubicBezTo>
                <a:cubicBezTo>
                  <a:pt x="37" y="2"/>
                  <a:pt x="36" y="3"/>
                  <a:pt x="36" y="3"/>
                </a:cubicBezTo>
                <a:cubicBezTo>
                  <a:pt x="34" y="3"/>
                  <a:pt x="35" y="0"/>
                  <a:pt x="34" y="1"/>
                </a:cubicBezTo>
                <a:cubicBezTo>
                  <a:pt x="31" y="1"/>
                  <a:pt x="32" y="4"/>
                  <a:pt x="32" y="5"/>
                </a:cubicBezTo>
                <a:cubicBezTo>
                  <a:pt x="32" y="8"/>
                  <a:pt x="31" y="8"/>
                  <a:pt x="30" y="10"/>
                </a:cubicBezTo>
                <a:cubicBezTo>
                  <a:pt x="30" y="11"/>
                  <a:pt x="30" y="12"/>
                  <a:pt x="29" y="13"/>
                </a:cubicBezTo>
                <a:cubicBezTo>
                  <a:pt x="28" y="16"/>
                  <a:pt x="27" y="17"/>
                  <a:pt x="28" y="20"/>
                </a:cubicBezTo>
                <a:cubicBezTo>
                  <a:pt x="28" y="23"/>
                  <a:pt x="30" y="25"/>
                  <a:pt x="31" y="27"/>
                </a:cubicBezTo>
                <a:cubicBezTo>
                  <a:pt x="31" y="30"/>
                  <a:pt x="30" y="32"/>
                  <a:pt x="29" y="35"/>
                </a:cubicBezTo>
                <a:cubicBezTo>
                  <a:pt x="28" y="38"/>
                  <a:pt x="28" y="41"/>
                  <a:pt x="26" y="44"/>
                </a:cubicBezTo>
                <a:cubicBezTo>
                  <a:pt x="25" y="48"/>
                  <a:pt x="19" y="48"/>
                  <a:pt x="16" y="50"/>
                </a:cubicBezTo>
                <a:cubicBezTo>
                  <a:pt x="11" y="52"/>
                  <a:pt x="6" y="54"/>
                  <a:pt x="1" y="55"/>
                </a:cubicBezTo>
                <a:cubicBezTo>
                  <a:pt x="1" y="55"/>
                  <a:pt x="1" y="55"/>
                  <a:pt x="0" y="55"/>
                </a:cubicBezTo>
                <a:cubicBezTo>
                  <a:pt x="2" y="58"/>
                  <a:pt x="3" y="62"/>
                  <a:pt x="4" y="65"/>
                </a:cubicBezTo>
                <a:cubicBezTo>
                  <a:pt x="6" y="68"/>
                  <a:pt x="9" y="72"/>
                  <a:pt x="10" y="76"/>
                </a:cubicBezTo>
                <a:cubicBezTo>
                  <a:pt x="12" y="75"/>
                  <a:pt x="14" y="75"/>
                  <a:pt x="16" y="74"/>
                </a:cubicBezTo>
                <a:cubicBezTo>
                  <a:pt x="17" y="73"/>
                  <a:pt x="18" y="72"/>
                  <a:pt x="19" y="72"/>
                </a:cubicBezTo>
                <a:cubicBezTo>
                  <a:pt x="21" y="72"/>
                  <a:pt x="22" y="73"/>
                  <a:pt x="24" y="72"/>
                </a:cubicBezTo>
                <a:cubicBezTo>
                  <a:pt x="27" y="72"/>
                  <a:pt x="27" y="69"/>
                  <a:pt x="28" y="67"/>
                </a:cubicBezTo>
                <a:cubicBezTo>
                  <a:pt x="30" y="65"/>
                  <a:pt x="34" y="65"/>
                  <a:pt x="37" y="64"/>
                </a:cubicBezTo>
                <a:cubicBezTo>
                  <a:pt x="39" y="62"/>
                  <a:pt x="39" y="59"/>
                  <a:pt x="42" y="57"/>
                </a:cubicBezTo>
                <a:cubicBezTo>
                  <a:pt x="44" y="56"/>
                  <a:pt x="44" y="56"/>
                  <a:pt x="47" y="56"/>
                </a:cubicBezTo>
                <a:cubicBezTo>
                  <a:pt x="48" y="56"/>
                  <a:pt x="49" y="56"/>
                  <a:pt x="49" y="54"/>
                </a:cubicBezTo>
                <a:cubicBezTo>
                  <a:pt x="50" y="54"/>
                  <a:pt x="49" y="52"/>
                  <a:pt x="49" y="51"/>
                </a:cubicBezTo>
                <a:cubicBezTo>
                  <a:pt x="49" y="50"/>
                  <a:pt x="49" y="49"/>
                  <a:pt x="50" y="47"/>
                </a:cubicBezTo>
                <a:cubicBezTo>
                  <a:pt x="50" y="45"/>
                  <a:pt x="51" y="42"/>
                  <a:pt x="53" y="41"/>
                </a:cubicBezTo>
                <a:cubicBezTo>
                  <a:pt x="53" y="42"/>
                  <a:pt x="53" y="43"/>
                  <a:pt x="55" y="43"/>
                </a:cubicBezTo>
                <a:cubicBezTo>
                  <a:pt x="56" y="43"/>
                  <a:pt x="56" y="41"/>
                  <a:pt x="56" y="40"/>
                </a:cubicBezTo>
                <a:cubicBezTo>
                  <a:pt x="59" y="36"/>
                  <a:pt x="62" y="34"/>
                  <a:pt x="64" y="30"/>
                </a:cubicBezTo>
                <a:cubicBezTo>
                  <a:pt x="69" y="24"/>
                  <a:pt x="64" y="24"/>
                  <a:pt x="60" y="19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905" name="Freeform 554"/>
          <p:cNvSpPr>
            <a:spLocks/>
          </p:cNvSpPr>
          <p:nvPr/>
        </p:nvSpPr>
        <p:spPr bwMode="auto">
          <a:xfrm>
            <a:off x="2859955" y="3653420"/>
            <a:ext cx="119546" cy="90855"/>
          </a:xfrm>
          <a:custGeom>
            <a:avLst/>
            <a:gdLst>
              <a:gd name="T0" fmla="*/ 13 w 42"/>
              <a:gd name="T1" fmla="*/ 29 h 32"/>
              <a:gd name="T2" fmla="*/ 34 w 42"/>
              <a:gd name="T3" fmla="*/ 32 h 32"/>
              <a:gd name="T4" fmla="*/ 33 w 42"/>
              <a:gd name="T5" fmla="*/ 29 h 32"/>
              <a:gd name="T6" fmla="*/ 34 w 42"/>
              <a:gd name="T7" fmla="*/ 22 h 32"/>
              <a:gd name="T8" fmla="*/ 35 w 42"/>
              <a:gd name="T9" fmla="*/ 19 h 32"/>
              <a:gd name="T10" fmla="*/ 37 w 42"/>
              <a:gd name="T11" fmla="*/ 14 h 32"/>
              <a:gd name="T12" fmla="*/ 39 w 42"/>
              <a:gd name="T13" fmla="*/ 10 h 32"/>
              <a:gd name="T14" fmla="*/ 41 w 42"/>
              <a:gd name="T15" fmla="*/ 12 h 32"/>
              <a:gd name="T16" fmla="*/ 42 w 42"/>
              <a:gd name="T17" fmla="*/ 11 h 32"/>
              <a:gd name="T18" fmla="*/ 42 w 42"/>
              <a:gd name="T19" fmla="*/ 9 h 32"/>
              <a:gd name="T20" fmla="*/ 42 w 42"/>
              <a:gd name="T21" fmla="*/ 4 h 32"/>
              <a:gd name="T22" fmla="*/ 39 w 42"/>
              <a:gd name="T23" fmla="*/ 0 h 32"/>
              <a:gd name="T24" fmla="*/ 32 w 42"/>
              <a:gd name="T25" fmla="*/ 7 h 32"/>
              <a:gd name="T26" fmla="*/ 21 w 42"/>
              <a:gd name="T27" fmla="*/ 16 h 32"/>
              <a:gd name="T28" fmla="*/ 20 w 42"/>
              <a:gd name="T29" fmla="*/ 15 h 32"/>
              <a:gd name="T30" fmla="*/ 10 w 42"/>
              <a:gd name="T31" fmla="*/ 16 h 32"/>
              <a:gd name="T32" fmla="*/ 4 w 42"/>
              <a:gd name="T33" fmla="*/ 14 h 32"/>
              <a:gd name="T34" fmla="*/ 0 w 42"/>
              <a:gd name="T35" fmla="*/ 15 h 32"/>
              <a:gd name="T36" fmla="*/ 6 w 42"/>
              <a:gd name="T37" fmla="*/ 22 h 32"/>
              <a:gd name="T38" fmla="*/ 13 w 42"/>
              <a:gd name="T39" fmla="*/ 29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2" h="32">
                <a:moveTo>
                  <a:pt x="13" y="29"/>
                </a:moveTo>
                <a:cubicBezTo>
                  <a:pt x="19" y="30"/>
                  <a:pt x="28" y="32"/>
                  <a:pt x="34" y="32"/>
                </a:cubicBezTo>
                <a:cubicBezTo>
                  <a:pt x="33" y="31"/>
                  <a:pt x="33" y="30"/>
                  <a:pt x="33" y="29"/>
                </a:cubicBezTo>
                <a:cubicBezTo>
                  <a:pt x="32" y="26"/>
                  <a:pt x="33" y="25"/>
                  <a:pt x="34" y="22"/>
                </a:cubicBezTo>
                <a:cubicBezTo>
                  <a:pt x="35" y="21"/>
                  <a:pt x="35" y="20"/>
                  <a:pt x="35" y="19"/>
                </a:cubicBezTo>
                <a:cubicBezTo>
                  <a:pt x="36" y="17"/>
                  <a:pt x="37" y="17"/>
                  <a:pt x="37" y="14"/>
                </a:cubicBezTo>
                <a:cubicBezTo>
                  <a:pt x="37" y="13"/>
                  <a:pt x="36" y="10"/>
                  <a:pt x="39" y="10"/>
                </a:cubicBezTo>
                <a:cubicBezTo>
                  <a:pt x="40" y="9"/>
                  <a:pt x="39" y="12"/>
                  <a:pt x="41" y="12"/>
                </a:cubicBezTo>
                <a:cubicBezTo>
                  <a:pt x="41" y="12"/>
                  <a:pt x="42" y="11"/>
                  <a:pt x="42" y="11"/>
                </a:cubicBezTo>
                <a:cubicBezTo>
                  <a:pt x="42" y="10"/>
                  <a:pt x="42" y="10"/>
                  <a:pt x="42" y="9"/>
                </a:cubicBezTo>
                <a:cubicBezTo>
                  <a:pt x="42" y="8"/>
                  <a:pt x="42" y="6"/>
                  <a:pt x="42" y="4"/>
                </a:cubicBezTo>
                <a:cubicBezTo>
                  <a:pt x="41" y="3"/>
                  <a:pt x="40" y="1"/>
                  <a:pt x="39" y="0"/>
                </a:cubicBezTo>
                <a:cubicBezTo>
                  <a:pt x="36" y="2"/>
                  <a:pt x="34" y="5"/>
                  <a:pt x="32" y="7"/>
                </a:cubicBezTo>
                <a:cubicBezTo>
                  <a:pt x="28" y="10"/>
                  <a:pt x="26" y="15"/>
                  <a:pt x="21" y="16"/>
                </a:cubicBezTo>
                <a:cubicBezTo>
                  <a:pt x="20" y="15"/>
                  <a:pt x="20" y="15"/>
                  <a:pt x="20" y="15"/>
                </a:cubicBezTo>
                <a:cubicBezTo>
                  <a:pt x="18" y="16"/>
                  <a:pt x="13" y="15"/>
                  <a:pt x="10" y="16"/>
                </a:cubicBezTo>
                <a:cubicBezTo>
                  <a:pt x="7" y="16"/>
                  <a:pt x="5" y="16"/>
                  <a:pt x="4" y="14"/>
                </a:cubicBezTo>
                <a:cubicBezTo>
                  <a:pt x="2" y="15"/>
                  <a:pt x="1" y="15"/>
                  <a:pt x="0" y="15"/>
                </a:cubicBezTo>
                <a:cubicBezTo>
                  <a:pt x="1" y="18"/>
                  <a:pt x="4" y="20"/>
                  <a:pt x="6" y="22"/>
                </a:cubicBezTo>
                <a:cubicBezTo>
                  <a:pt x="8" y="26"/>
                  <a:pt x="9" y="28"/>
                  <a:pt x="13" y="29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906" name="Freeform 555"/>
          <p:cNvSpPr>
            <a:spLocks/>
          </p:cNvSpPr>
          <p:nvPr/>
        </p:nvSpPr>
        <p:spPr bwMode="auto">
          <a:xfrm>
            <a:off x="2403289" y="3396394"/>
            <a:ext cx="44233" cy="22714"/>
          </a:xfrm>
          <a:custGeom>
            <a:avLst/>
            <a:gdLst>
              <a:gd name="T0" fmla="*/ 7 w 16"/>
              <a:gd name="T1" fmla="*/ 3 h 8"/>
              <a:gd name="T2" fmla="*/ 5 w 16"/>
              <a:gd name="T3" fmla="*/ 1 h 8"/>
              <a:gd name="T4" fmla="*/ 3 w 16"/>
              <a:gd name="T5" fmla="*/ 1 h 8"/>
              <a:gd name="T6" fmla="*/ 1 w 16"/>
              <a:gd name="T7" fmla="*/ 5 h 8"/>
              <a:gd name="T8" fmla="*/ 4 w 16"/>
              <a:gd name="T9" fmla="*/ 6 h 8"/>
              <a:gd name="T10" fmla="*/ 8 w 16"/>
              <a:gd name="T11" fmla="*/ 8 h 8"/>
              <a:gd name="T12" fmla="*/ 13 w 16"/>
              <a:gd name="T13" fmla="*/ 4 h 8"/>
              <a:gd name="T14" fmla="*/ 16 w 16"/>
              <a:gd name="T15" fmla="*/ 3 h 8"/>
              <a:gd name="T16" fmla="*/ 16 w 16"/>
              <a:gd name="T17" fmla="*/ 2 h 8"/>
              <a:gd name="T18" fmla="*/ 7 w 16"/>
              <a:gd name="T19" fmla="*/ 3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" h="8">
                <a:moveTo>
                  <a:pt x="7" y="3"/>
                </a:moveTo>
                <a:cubicBezTo>
                  <a:pt x="6" y="2"/>
                  <a:pt x="6" y="1"/>
                  <a:pt x="5" y="1"/>
                </a:cubicBezTo>
                <a:cubicBezTo>
                  <a:pt x="4" y="1"/>
                  <a:pt x="4" y="1"/>
                  <a:pt x="3" y="1"/>
                </a:cubicBezTo>
                <a:cubicBezTo>
                  <a:pt x="3" y="1"/>
                  <a:pt x="0" y="4"/>
                  <a:pt x="1" y="5"/>
                </a:cubicBezTo>
                <a:cubicBezTo>
                  <a:pt x="2" y="5"/>
                  <a:pt x="3" y="6"/>
                  <a:pt x="4" y="6"/>
                </a:cubicBezTo>
                <a:cubicBezTo>
                  <a:pt x="5" y="7"/>
                  <a:pt x="7" y="8"/>
                  <a:pt x="8" y="8"/>
                </a:cubicBezTo>
                <a:cubicBezTo>
                  <a:pt x="8" y="5"/>
                  <a:pt x="13" y="7"/>
                  <a:pt x="13" y="4"/>
                </a:cubicBezTo>
                <a:cubicBezTo>
                  <a:pt x="14" y="4"/>
                  <a:pt x="15" y="4"/>
                  <a:pt x="16" y="3"/>
                </a:cubicBezTo>
                <a:cubicBezTo>
                  <a:pt x="16" y="3"/>
                  <a:pt x="16" y="3"/>
                  <a:pt x="16" y="2"/>
                </a:cubicBezTo>
                <a:cubicBezTo>
                  <a:pt x="13" y="2"/>
                  <a:pt x="8" y="0"/>
                  <a:pt x="7" y="3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907" name="Freeform 556"/>
          <p:cNvSpPr>
            <a:spLocks/>
          </p:cNvSpPr>
          <p:nvPr/>
        </p:nvSpPr>
        <p:spPr bwMode="auto">
          <a:xfrm>
            <a:off x="2416438" y="3385636"/>
            <a:ext cx="45428" cy="19127"/>
          </a:xfrm>
          <a:custGeom>
            <a:avLst/>
            <a:gdLst>
              <a:gd name="T0" fmla="*/ 12 w 16"/>
              <a:gd name="T1" fmla="*/ 3 h 7"/>
              <a:gd name="T2" fmla="*/ 16 w 16"/>
              <a:gd name="T3" fmla="*/ 0 h 7"/>
              <a:gd name="T4" fmla="*/ 14 w 16"/>
              <a:gd name="T5" fmla="*/ 1 h 7"/>
              <a:gd name="T6" fmla="*/ 11 w 16"/>
              <a:gd name="T7" fmla="*/ 2 h 7"/>
              <a:gd name="T8" fmla="*/ 5 w 16"/>
              <a:gd name="T9" fmla="*/ 3 h 7"/>
              <a:gd name="T10" fmla="*/ 2 w 16"/>
              <a:gd name="T11" fmla="*/ 3 h 7"/>
              <a:gd name="T12" fmla="*/ 1 w 16"/>
              <a:gd name="T13" fmla="*/ 5 h 7"/>
              <a:gd name="T14" fmla="*/ 0 w 16"/>
              <a:gd name="T15" fmla="*/ 5 h 7"/>
              <a:gd name="T16" fmla="*/ 2 w 16"/>
              <a:gd name="T17" fmla="*/ 7 h 7"/>
              <a:gd name="T18" fmla="*/ 11 w 16"/>
              <a:gd name="T19" fmla="*/ 6 h 7"/>
              <a:gd name="T20" fmla="*/ 12 w 16"/>
              <a:gd name="T21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" h="7">
                <a:moveTo>
                  <a:pt x="12" y="3"/>
                </a:moveTo>
                <a:cubicBezTo>
                  <a:pt x="13" y="2"/>
                  <a:pt x="16" y="1"/>
                  <a:pt x="16" y="0"/>
                </a:cubicBezTo>
                <a:cubicBezTo>
                  <a:pt x="15" y="0"/>
                  <a:pt x="15" y="0"/>
                  <a:pt x="14" y="1"/>
                </a:cubicBezTo>
                <a:cubicBezTo>
                  <a:pt x="13" y="1"/>
                  <a:pt x="12" y="1"/>
                  <a:pt x="11" y="2"/>
                </a:cubicBezTo>
                <a:cubicBezTo>
                  <a:pt x="9" y="2"/>
                  <a:pt x="7" y="3"/>
                  <a:pt x="5" y="3"/>
                </a:cubicBezTo>
                <a:cubicBezTo>
                  <a:pt x="3" y="3"/>
                  <a:pt x="3" y="2"/>
                  <a:pt x="2" y="3"/>
                </a:cubicBezTo>
                <a:cubicBezTo>
                  <a:pt x="1" y="4"/>
                  <a:pt x="2" y="5"/>
                  <a:pt x="1" y="5"/>
                </a:cubicBezTo>
                <a:cubicBezTo>
                  <a:pt x="1" y="5"/>
                  <a:pt x="1" y="5"/>
                  <a:pt x="0" y="5"/>
                </a:cubicBezTo>
                <a:cubicBezTo>
                  <a:pt x="1" y="5"/>
                  <a:pt x="1" y="6"/>
                  <a:pt x="2" y="7"/>
                </a:cubicBezTo>
                <a:cubicBezTo>
                  <a:pt x="3" y="4"/>
                  <a:pt x="8" y="6"/>
                  <a:pt x="11" y="6"/>
                </a:cubicBezTo>
                <a:cubicBezTo>
                  <a:pt x="11" y="5"/>
                  <a:pt x="10" y="5"/>
                  <a:pt x="12" y="3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908" name="Freeform 557"/>
          <p:cNvSpPr>
            <a:spLocks/>
          </p:cNvSpPr>
          <p:nvPr/>
        </p:nvSpPr>
        <p:spPr bwMode="auto">
          <a:xfrm>
            <a:off x="2476213" y="3414327"/>
            <a:ext cx="33473" cy="44233"/>
          </a:xfrm>
          <a:custGeom>
            <a:avLst/>
            <a:gdLst>
              <a:gd name="T0" fmla="*/ 3 w 12"/>
              <a:gd name="T1" fmla="*/ 15 h 16"/>
              <a:gd name="T2" fmla="*/ 8 w 12"/>
              <a:gd name="T3" fmla="*/ 9 h 16"/>
              <a:gd name="T4" fmla="*/ 10 w 12"/>
              <a:gd name="T5" fmla="*/ 2 h 16"/>
              <a:gd name="T6" fmla="*/ 9 w 12"/>
              <a:gd name="T7" fmla="*/ 0 h 16"/>
              <a:gd name="T8" fmla="*/ 6 w 12"/>
              <a:gd name="T9" fmla="*/ 0 h 16"/>
              <a:gd name="T10" fmla="*/ 5 w 12"/>
              <a:gd name="T11" fmla="*/ 3 h 16"/>
              <a:gd name="T12" fmla="*/ 2 w 12"/>
              <a:gd name="T13" fmla="*/ 11 h 16"/>
              <a:gd name="T14" fmla="*/ 0 w 12"/>
              <a:gd name="T15" fmla="*/ 16 h 16"/>
              <a:gd name="T16" fmla="*/ 1 w 12"/>
              <a:gd name="T17" fmla="*/ 16 h 16"/>
              <a:gd name="T18" fmla="*/ 3 w 12"/>
              <a:gd name="T19" fmla="*/ 15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" h="16">
                <a:moveTo>
                  <a:pt x="3" y="15"/>
                </a:moveTo>
                <a:cubicBezTo>
                  <a:pt x="6" y="13"/>
                  <a:pt x="6" y="11"/>
                  <a:pt x="8" y="9"/>
                </a:cubicBezTo>
                <a:cubicBezTo>
                  <a:pt x="10" y="6"/>
                  <a:pt x="12" y="6"/>
                  <a:pt x="10" y="2"/>
                </a:cubicBezTo>
                <a:cubicBezTo>
                  <a:pt x="10" y="1"/>
                  <a:pt x="10" y="1"/>
                  <a:pt x="9" y="0"/>
                </a:cubicBezTo>
                <a:cubicBezTo>
                  <a:pt x="8" y="0"/>
                  <a:pt x="7" y="0"/>
                  <a:pt x="6" y="0"/>
                </a:cubicBezTo>
                <a:cubicBezTo>
                  <a:pt x="6" y="1"/>
                  <a:pt x="6" y="1"/>
                  <a:pt x="5" y="3"/>
                </a:cubicBezTo>
                <a:cubicBezTo>
                  <a:pt x="3" y="5"/>
                  <a:pt x="3" y="8"/>
                  <a:pt x="2" y="11"/>
                </a:cubicBezTo>
                <a:cubicBezTo>
                  <a:pt x="1" y="13"/>
                  <a:pt x="0" y="14"/>
                  <a:pt x="0" y="16"/>
                </a:cubicBezTo>
                <a:cubicBezTo>
                  <a:pt x="0" y="16"/>
                  <a:pt x="0" y="16"/>
                  <a:pt x="1" y="16"/>
                </a:cubicBezTo>
                <a:cubicBezTo>
                  <a:pt x="2" y="16"/>
                  <a:pt x="2" y="15"/>
                  <a:pt x="3" y="15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909" name="Freeform 558"/>
          <p:cNvSpPr>
            <a:spLocks/>
          </p:cNvSpPr>
          <p:nvPr/>
        </p:nvSpPr>
        <p:spPr bwMode="auto">
          <a:xfrm>
            <a:off x="2749973" y="3537459"/>
            <a:ext cx="37060" cy="49014"/>
          </a:xfrm>
          <a:custGeom>
            <a:avLst/>
            <a:gdLst>
              <a:gd name="T0" fmla="*/ 13 w 13"/>
              <a:gd name="T1" fmla="*/ 5 h 17"/>
              <a:gd name="T2" fmla="*/ 3 w 13"/>
              <a:gd name="T3" fmla="*/ 4 h 17"/>
              <a:gd name="T4" fmla="*/ 0 w 13"/>
              <a:gd name="T5" fmla="*/ 11 h 17"/>
              <a:gd name="T6" fmla="*/ 2 w 13"/>
              <a:gd name="T7" fmla="*/ 11 h 17"/>
              <a:gd name="T8" fmla="*/ 6 w 13"/>
              <a:gd name="T9" fmla="*/ 12 h 17"/>
              <a:gd name="T10" fmla="*/ 8 w 13"/>
              <a:gd name="T11" fmla="*/ 16 h 17"/>
              <a:gd name="T12" fmla="*/ 13 w 13"/>
              <a:gd name="T13" fmla="*/ 17 h 17"/>
              <a:gd name="T14" fmla="*/ 12 w 13"/>
              <a:gd name="T15" fmla="*/ 14 h 17"/>
              <a:gd name="T16" fmla="*/ 10 w 13"/>
              <a:gd name="T17" fmla="*/ 8 h 17"/>
              <a:gd name="T18" fmla="*/ 13 w 13"/>
              <a:gd name="T19" fmla="*/ 5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" h="17">
                <a:moveTo>
                  <a:pt x="13" y="5"/>
                </a:moveTo>
                <a:cubicBezTo>
                  <a:pt x="10" y="2"/>
                  <a:pt x="6" y="0"/>
                  <a:pt x="3" y="4"/>
                </a:cubicBezTo>
                <a:cubicBezTo>
                  <a:pt x="2" y="5"/>
                  <a:pt x="1" y="9"/>
                  <a:pt x="0" y="11"/>
                </a:cubicBezTo>
                <a:cubicBezTo>
                  <a:pt x="1" y="11"/>
                  <a:pt x="1" y="11"/>
                  <a:pt x="2" y="11"/>
                </a:cubicBezTo>
                <a:cubicBezTo>
                  <a:pt x="3" y="12"/>
                  <a:pt x="5" y="12"/>
                  <a:pt x="6" y="12"/>
                </a:cubicBezTo>
                <a:cubicBezTo>
                  <a:pt x="7" y="13"/>
                  <a:pt x="6" y="15"/>
                  <a:pt x="8" y="16"/>
                </a:cubicBezTo>
                <a:cubicBezTo>
                  <a:pt x="9" y="17"/>
                  <a:pt x="11" y="17"/>
                  <a:pt x="13" y="17"/>
                </a:cubicBezTo>
                <a:cubicBezTo>
                  <a:pt x="13" y="16"/>
                  <a:pt x="13" y="15"/>
                  <a:pt x="12" y="14"/>
                </a:cubicBezTo>
                <a:cubicBezTo>
                  <a:pt x="12" y="12"/>
                  <a:pt x="10" y="10"/>
                  <a:pt x="10" y="8"/>
                </a:cubicBezTo>
                <a:cubicBezTo>
                  <a:pt x="13" y="8"/>
                  <a:pt x="13" y="6"/>
                  <a:pt x="13" y="5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910" name="Freeform 559"/>
          <p:cNvSpPr>
            <a:spLocks/>
          </p:cNvSpPr>
          <p:nvPr/>
        </p:nvSpPr>
        <p:spPr bwMode="auto">
          <a:xfrm>
            <a:off x="2561089" y="3331840"/>
            <a:ext cx="231920" cy="240289"/>
          </a:xfrm>
          <a:custGeom>
            <a:avLst/>
            <a:gdLst>
              <a:gd name="T0" fmla="*/ 79 w 82"/>
              <a:gd name="T1" fmla="*/ 72 h 85"/>
              <a:gd name="T2" fmla="*/ 77 w 82"/>
              <a:gd name="T3" fmla="*/ 66 h 85"/>
              <a:gd name="T4" fmla="*/ 76 w 82"/>
              <a:gd name="T5" fmla="*/ 67 h 85"/>
              <a:gd name="T6" fmla="*/ 76 w 82"/>
              <a:gd name="T7" fmla="*/ 60 h 85"/>
              <a:gd name="T8" fmla="*/ 69 w 82"/>
              <a:gd name="T9" fmla="*/ 51 h 85"/>
              <a:gd name="T10" fmla="*/ 57 w 82"/>
              <a:gd name="T11" fmla="*/ 36 h 85"/>
              <a:gd name="T12" fmla="*/ 61 w 82"/>
              <a:gd name="T13" fmla="*/ 25 h 85"/>
              <a:gd name="T14" fmla="*/ 64 w 82"/>
              <a:gd name="T15" fmla="*/ 18 h 85"/>
              <a:gd name="T16" fmla="*/ 55 w 82"/>
              <a:gd name="T17" fmla="*/ 13 h 85"/>
              <a:gd name="T18" fmla="*/ 52 w 82"/>
              <a:gd name="T19" fmla="*/ 6 h 85"/>
              <a:gd name="T20" fmla="*/ 50 w 82"/>
              <a:gd name="T21" fmla="*/ 3 h 85"/>
              <a:gd name="T22" fmla="*/ 47 w 82"/>
              <a:gd name="T23" fmla="*/ 5 h 85"/>
              <a:gd name="T24" fmla="*/ 46 w 82"/>
              <a:gd name="T25" fmla="*/ 2 h 85"/>
              <a:gd name="T26" fmla="*/ 33 w 82"/>
              <a:gd name="T27" fmla="*/ 3 h 85"/>
              <a:gd name="T28" fmla="*/ 31 w 82"/>
              <a:gd name="T29" fmla="*/ 3 h 85"/>
              <a:gd name="T30" fmla="*/ 29 w 82"/>
              <a:gd name="T31" fmla="*/ 6 h 85"/>
              <a:gd name="T32" fmla="*/ 25 w 82"/>
              <a:gd name="T33" fmla="*/ 9 h 85"/>
              <a:gd name="T34" fmla="*/ 21 w 82"/>
              <a:gd name="T35" fmla="*/ 13 h 85"/>
              <a:gd name="T36" fmla="*/ 22 w 82"/>
              <a:gd name="T37" fmla="*/ 18 h 85"/>
              <a:gd name="T38" fmla="*/ 21 w 82"/>
              <a:gd name="T39" fmla="*/ 22 h 85"/>
              <a:gd name="T40" fmla="*/ 16 w 82"/>
              <a:gd name="T41" fmla="*/ 33 h 85"/>
              <a:gd name="T42" fmla="*/ 6 w 82"/>
              <a:gd name="T43" fmla="*/ 39 h 85"/>
              <a:gd name="T44" fmla="*/ 0 w 82"/>
              <a:gd name="T45" fmla="*/ 43 h 85"/>
              <a:gd name="T46" fmla="*/ 2 w 82"/>
              <a:gd name="T47" fmla="*/ 51 h 85"/>
              <a:gd name="T48" fmla="*/ 2 w 82"/>
              <a:gd name="T49" fmla="*/ 53 h 85"/>
              <a:gd name="T50" fmla="*/ 4 w 82"/>
              <a:gd name="T51" fmla="*/ 54 h 85"/>
              <a:gd name="T52" fmla="*/ 3 w 82"/>
              <a:gd name="T53" fmla="*/ 56 h 85"/>
              <a:gd name="T54" fmla="*/ 7 w 82"/>
              <a:gd name="T55" fmla="*/ 56 h 85"/>
              <a:gd name="T56" fmla="*/ 14 w 82"/>
              <a:gd name="T57" fmla="*/ 57 h 85"/>
              <a:gd name="T58" fmla="*/ 40 w 82"/>
              <a:gd name="T59" fmla="*/ 76 h 85"/>
              <a:gd name="T60" fmla="*/ 54 w 82"/>
              <a:gd name="T61" fmla="*/ 84 h 85"/>
              <a:gd name="T62" fmla="*/ 67 w 82"/>
              <a:gd name="T63" fmla="*/ 84 h 85"/>
              <a:gd name="T64" fmla="*/ 70 w 82"/>
              <a:gd name="T65" fmla="*/ 77 h 85"/>
              <a:gd name="T66" fmla="*/ 80 w 82"/>
              <a:gd name="T67" fmla="*/ 78 h 85"/>
              <a:gd name="T68" fmla="*/ 81 w 82"/>
              <a:gd name="T69" fmla="*/ 76 h 85"/>
              <a:gd name="T70" fmla="*/ 82 w 82"/>
              <a:gd name="T71" fmla="*/ 75 h 85"/>
              <a:gd name="T72" fmla="*/ 79 w 82"/>
              <a:gd name="T73" fmla="*/ 72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2" h="85">
                <a:moveTo>
                  <a:pt x="79" y="72"/>
                </a:moveTo>
                <a:cubicBezTo>
                  <a:pt x="78" y="70"/>
                  <a:pt x="79" y="68"/>
                  <a:pt x="77" y="66"/>
                </a:cubicBezTo>
                <a:cubicBezTo>
                  <a:pt x="77" y="67"/>
                  <a:pt x="76" y="67"/>
                  <a:pt x="76" y="67"/>
                </a:cubicBezTo>
                <a:cubicBezTo>
                  <a:pt x="74" y="64"/>
                  <a:pt x="76" y="62"/>
                  <a:pt x="76" y="60"/>
                </a:cubicBezTo>
                <a:cubicBezTo>
                  <a:pt x="76" y="55"/>
                  <a:pt x="73" y="52"/>
                  <a:pt x="69" y="51"/>
                </a:cubicBezTo>
                <a:cubicBezTo>
                  <a:pt x="65" y="49"/>
                  <a:pt x="58" y="40"/>
                  <a:pt x="57" y="36"/>
                </a:cubicBezTo>
                <a:cubicBezTo>
                  <a:pt x="56" y="32"/>
                  <a:pt x="57" y="27"/>
                  <a:pt x="61" y="25"/>
                </a:cubicBezTo>
                <a:cubicBezTo>
                  <a:pt x="62" y="22"/>
                  <a:pt x="60" y="19"/>
                  <a:pt x="64" y="18"/>
                </a:cubicBezTo>
                <a:cubicBezTo>
                  <a:pt x="61" y="15"/>
                  <a:pt x="58" y="17"/>
                  <a:pt x="55" y="13"/>
                </a:cubicBezTo>
                <a:cubicBezTo>
                  <a:pt x="54" y="12"/>
                  <a:pt x="51" y="8"/>
                  <a:pt x="52" y="6"/>
                </a:cubicBezTo>
                <a:cubicBezTo>
                  <a:pt x="51" y="5"/>
                  <a:pt x="50" y="4"/>
                  <a:pt x="50" y="3"/>
                </a:cubicBezTo>
                <a:cubicBezTo>
                  <a:pt x="49" y="4"/>
                  <a:pt x="48" y="4"/>
                  <a:pt x="47" y="5"/>
                </a:cubicBezTo>
                <a:cubicBezTo>
                  <a:pt x="47" y="4"/>
                  <a:pt x="46" y="3"/>
                  <a:pt x="46" y="2"/>
                </a:cubicBezTo>
                <a:cubicBezTo>
                  <a:pt x="43" y="2"/>
                  <a:pt x="33" y="0"/>
                  <a:pt x="33" y="3"/>
                </a:cubicBezTo>
                <a:cubicBezTo>
                  <a:pt x="32" y="3"/>
                  <a:pt x="32" y="3"/>
                  <a:pt x="31" y="3"/>
                </a:cubicBezTo>
                <a:cubicBezTo>
                  <a:pt x="30" y="4"/>
                  <a:pt x="29" y="5"/>
                  <a:pt x="29" y="6"/>
                </a:cubicBezTo>
                <a:cubicBezTo>
                  <a:pt x="28" y="7"/>
                  <a:pt x="26" y="9"/>
                  <a:pt x="25" y="9"/>
                </a:cubicBezTo>
                <a:cubicBezTo>
                  <a:pt x="23" y="10"/>
                  <a:pt x="22" y="9"/>
                  <a:pt x="21" y="13"/>
                </a:cubicBezTo>
                <a:cubicBezTo>
                  <a:pt x="21" y="15"/>
                  <a:pt x="22" y="16"/>
                  <a:pt x="22" y="18"/>
                </a:cubicBezTo>
                <a:cubicBezTo>
                  <a:pt x="22" y="19"/>
                  <a:pt x="21" y="20"/>
                  <a:pt x="21" y="22"/>
                </a:cubicBezTo>
                <a:cubicBezTo>
                  <a:pt x="19" y="27"/>
                  <a:pt x="21" y="30"/>
                  <a:pt x="16" y="33"/>
                </a:cubicBezTo>
                <a:cubicBezTo>
                  <a:pt x="13" y="35"/>
                  <a:pt x="9" y="37"/>
                  <a:pt x="6" y="39"/>
                </a:cubicBezTo>
                <a:cubicBezTo>
                  <a:pt x="4" y="40"/>
                  <a:pt x="2" y="41"/>
                  <a:pt x="0" y="43"/>
                </a:cubicBezTo>
                <a:cubicBezTo>
                  <a:pt x="2" y="45"/>
                  <a:pt x="2" y="48"/>
                  <a:pt x="2" y="51"/>
                </a:cubicBezTo>
                <a:cubicBezTo>
                  <a:pt x="3" y="52"/>
                  <a:pt x="2" y="52"/>
                  <a:pt x="2" y="53"/>
                </a:cubicBezTo>
                <a:cubicBezTo>
                  <a:pt x="3" y="54"/>
                  <a:pt x="4" y="52"/>
                  <a:pt x="4" y="54"/>
                </a:cubicBezTo>
                <a:cubicBezTo>
                  <a:pt x="4" y="55"/>
                  <a:pt x="3" y="55"/>
                  <a:pt x="3" y="56"/>
                </a:cubicBezTo>
                <a:cubicBezTo>
                  <a:pt x="4" y="55"/>
                  <a:pt x="4" y="56"/>
                  <a:pt x="7" y="56"/>
                </a:cubicBezTo>
                <a:cubicBezTo>
                  <a:pt x="10" y="56"/>
                  <a:pt x="11" y="56"/>
                  <a:pt x="14" y="57"/>
                </a:cubicBezTo>
                <a:cubicBezTo>
                  <a:pt x="24" y="62"/>
                  <a:pt x="32" y="69"/>
                  <a:pt x="40" y="76"/>
                </a:cubicBezTo>
                <a:cubicBezTo>
                  <a:pt x="44" y="79"/>
                  <a:pt x="48" y="83"/>
                  <a:pt x="54" y="84"/>
                </a:cubicBezTo>
                <a:cubicBezTo>
                  <a:pt x="58" y="85"/>
                  <a:pt x="62" y="84"/>
                  <a:pt x="67" y="84"/>
                </a:cubicBezTo>
                <a:cubicBezTo>
                  <a:pt x="68" y="82"/>
                  <a:pt x="69" y="78"/>
                  <a:pt x="70" y="77"/>
                </a:cubicBezTo>
                <a:cubicBezTo>
                  <a:pt x="73" y="73"/>
                  <a:pt x="77" y="75"/>
                  <a:pt x="80" y="78"/>
                </a:cubicBezTo>
                <a:cubicBezTo>
                  <a:pt x="80" y="77"/>
                  <a:pt x="81" y="76"/>
                  <a:pt x="81" y="76"/>
                </a:cubicBezTo>
                <a:cubicBezTo>
                  <a:pt x="81" y="75"/>
                  <a:pt x="82" y="75"/>
                  <a:pt x="82" y="75"/>
                </a:cubicBezTo>
                <a:cubicBezTo>
                  <a:pt x="81" y="74"/>
                  <a:pt x="79" y="73"/>
                  <a:pt x="79" y="72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911" name="Freeform 560"/>
          <p:cNvSpPr>
            <a:spLocks/>
          </p:cNvSpPr>
          <p:nvPr/>
        </p:nvSpPr>
        <p:spPr bwMode="auto">
          <a:xfrm>
            <a:off x="2461866" y="3450191"/>
            <a:ext cx="31082" cy="43037"/>
          </a:xfrm>
          <a:custGeom>
            <a:avLst/>
            <a:gdLst>
              <a:gd name="T0" fmla="*/ 10 w 11"/>
              <a:gd name="T1" fmla="*/ 0 h 15"/>
              <a:gd name="T2" fmla="*/ 8 w 11"/>
              <a:gd name="T3" fmla="*/ 2 h 15"/>
              <a:gd name="T4" fmla="*/ 6 w 11"/>
              <a:gd name="T5" fmla="*/ 3 h 15"/>
              <a:gd name="T6" fmla="*/ 5 w 11"/>
              <a:gd name="T7" fmla="*/ 3 h 15"/>
              <a:gd name="T8" fmla="*/ 2 w 11"/>
              <a:gd name="T9" fmla="*/ 10 h 15"/>
              <a:gd name="T10" fmla="*/ 0 w 11"/>
              <a:gd name="T11" fmla="*/ 15 h 15"/>
              <a:gd name="T12" fmla="*/ 3 w 11"/>
              <a:gd name="T13" fmla="*/ 12 h 15"/>
              <a:gd name="T14" fmla="*/ 5 w 11"/>
              <a:gd name="T15" fmla="*/ 9 h 15"/>
              <a:gd name="T16" fmla="*/ 8 w 11"/>
              <a:gd name="T17" fmla="*/ 10 h 15"/>
              <a:gd name="T18" fmla="*/ 9 w 11"/>
              <a:gd name="T19" fmla="*/ 7 h 15"/>
              <a:gd name="T20" fmla="*/ 11 w 11"/>
              <a:gd name="T21" fmla="*/ 7 h 15"/>
              <a:gd name="T22" fmla="*/ 10 w 11"/>
              <a:gd name="T2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" h="15">
                <a:moveTo>
                  <a:pt x="10" y="0"/>
                </a:moveTo>
                <a:cubicBezTo>
                  <a:pt x="9" y="1"/>
                  <a:pt x="9" y="1"/>
                  <a:pt x="8" y="2"/>
                </a:cubicBezTo>
                <a:cubicBezTo>
                  <a:pt x="7" y="2"/>
                  <a:pt x="7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5"/>
                  <a:pt x="3" y="8"/>
                  <a:pt x="2" y="10"/>
                </a:cubicBezTo>
                <a:cubicBezTo>
                  <a:pt x="2" y="12"/>
                  <a:pt x="1" y="14"/>
                  <a:pt x="0" y="15"/>
                </a:cubicBezTo>
                <a:cubicBezTo>
                  <a:pt x="2" y="15"/>
                  <a:pt x="3" y="13"/>
                  <a:pt x="3" y="12"/>
                </a:cubicBezTo>
                <a:cubicBezTo>
                  <a:pt x="4" y="11"/>
                  <a:pt x="3" y="10"/>
                  <a:pt x="5" y="9"/>
                </a:cubicBezTo>
                <a:cubicBezTo>
                  <a:pt x="6" y="9"/>
                  <a:pt x="7" y="9"/>
                  <a:pt x="8" y="10"/>
                </a:cubicBezTo>
                <a:cubicBezTo>
                  <a:pt x="9" y="9"/>
                  <a:pt x="9" y="7"/>
                  <a:pt x="9" y="7"/>
                </a:cubicBezTo>
                <a:cubicBezTo>
                  <a:pt x="10" y="7"/>
                  <a:pt x="10" y="7"/>
                  <a:pt x="11" y="7"/>
                </a:cubicBezTo>
                <a:cubicBezTo>
                  <a:pt x="11" y="5"/>
                  <a:pt x="11" y="2"/>
                  <a:pt x="10" y="0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912" name="Freeform 561"/>
          <p:cNvSpPr>
            <a:spLocks/>
          </p:cNvSpPr>
          <p:nvPr/>
        </p:nvSpPr>
        <p:spPr bwMode="auto">
          <a:xfrm>
            <a:off x="2486970" y="3337816"/>
            <a:ext cx="161388" cy="143456"/>
          </a:xfrm>
          <a:custGeom>
            <a:avLst/>
            <a:gdLst>
              <a:gd name="T0" fmla="*/ 54 w 57"/>
              <a:gd name="T1" fmla="*/ 0 h 51"/>
              <a:gd name="T2" fmla="*/ 49 w 57"/>
              <a:gd name="T3" fmla="*/ 2 h 51"/>
              <a:gd name="T4" fmla="*/ 42 w 57"/>
              <a:gd name="T5" fmla="*/ 2 h 51"/>
              <a:gd name="T6" fmla="*/ 32 w 57"/>
              <a:gd name="T7" fmla="*/ 6 h 51"/>
              <a:gd name="T8" fmla="*/ 22 w 57"/>
              <a:gd name="T9" fmla="*/ 5 h 51"/>
              <a:gd name="T10" fmla="*/ 13 w 57"/>
              <a:gd name="T11" fmla="*/ 7 h 51"/>
              <a:gd name="T12" fmla="*/ 8 w 57"/>
              <a:gd name="T13" fmla="*/ 11 h 51"/>
              <a:gd name="T14" fmla="*/ 4 w 57"/>
              <a:gd name="T15" fmla="*/ 15 h 51"/>
              <a:gd name="T16" fmla="*/ 2 w 57"/>
              <a:gd name="T17" fmla="*/ 14 h 51"/>
              <a:gd name="T18" fmla="*/ 0 w 57"/>
              <a:gd name="T19" fmla="*/ 17 h 51"/>
              <a:gd name="T20" fmla="*/ 2 w 57"/>
              <a:gd name="T21" fmla="*/ 21 h 51"/>
              <a:gd name="T22" fmla="*/ 2 w 57"/>
              <a:gd name="T23" fmla="*/ 26 h 51"/>
              <a:gd name="T24" fmla="*/ 2 w 57"/>
              <a:gd name="T25" fmla="*/ 27 h 51"/>
              <a:gd name="T26" fmla="*/ 5 w 57"/>
              <a:gd name="T27" fmla="*/ 27 h 51"/>
              <a:gd name="T28" fmla="*/ 6 w 57"/>
              <a:gd name="T29" fmla="*/ 29 h 51"/>
              <a:gd name="T30" fmla="*/ 4 w 57"/>
              <a:gd name="T31" fmla="*/ 36 h 51"/>
              <a:gd name="T32" fmla="*/ 1 w 57"/>
              <a:gd name="T33" fmla="*/ 40 h 51"/>
              <a:gd name="T34" fmla="*/ 2 w 57"/>
              <a:gd name="T35" fmla="*/ 47 h 51"/>
              <a:gd name="T36" fmla="*/ 7 w 57"/>
              <a:gd name="T37" fmla="*/ 51 h 51"/>
              <a:gd name="T38" fmla="*/ 12 w 57"/>
              <a:gd name="T39" fmla="*/ 49 h 51"/>
              <a:gd name="T40" fmla="*/ 22 w 57"/>
              <a:gd name="T41" fmla="*/ 43 h 51"/>
              <a:gd name="T42" fmla="*/ 32 w 57"/>
              <a:gd name="T43" fmla="*/ 37 h 51"/>
              <a:gd name="T44" fmla="*/ 42 w 57"/>
              <a:gd name="T45" fmla="*/ 31 h 51"/>
              <a:gd name="T46" fmla="*/ 47 w 57"/>
              <a:gd name="T47" fmla="*/ 20 h 51"/>
              <a:gd name="T48" fmla="*/ 48 w 57"/>
              <a:gd name="T49" fmla="*/ 16 h 51"/>
              <a:gd name="T50" fmla="*/ 47 w 57"/>
              <a:gd name="T51" fmla="*/ 11 h 51"/>
              <a:gd name="T52" fmla="*/ 51 w 57"/>
              <a:gd name="T53" fmla="*/ 7 h 51"/>
              <a:gd name="T54" fmla="*/ 55 w 57"/>
              <a:gd name="T55" fmla="*/ 4 h 51"/>
              <a:gd name="T56" fmla="*/ 57 w 57"/>
              <a:gd name="T57" fmla="*/ 1 h 51"/>
              <a:gd name="T58" fmla="*/ 54 w 57"/>
              <a:gd name="T59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7" h="51">
                <a:moveTo>
                  <a:pt x="54" y="0"/>
                </a:moveTo>
                <a:cubicBezTo>
                  <a:pt x="53" y="0"/>
                  <a:pt x="51" y="2"/>
                  <a:pt x="49" y="2"/>
                </a:cubicBezTo>
                <a:cubicBezTo>
                  <a:pt x="46" y="2"/>
                  <a:pt x="45" y="2"/>
                  <a:pt x="42" y="2"/>
                </a:cubicBezTo>
                <a:cubicBezTo>
                  <a:pt x="39" y="3"/>
                  <a:pt x="35" y="6"/>
                  <a:pt x="32" y="6"/>
                </a:cubicBezTo>
                <a:cubicBezTo>
                  <a:pt x="28" y="7"/>
                  <a:pt x="25" y="4"/>
                  <a:pt x="22" y="5"/>
                </a:cubicBezTo>
                <a:cubicBezTo>
                  <a:pt x="18" y="5"/>
                  <a:pt x="17" y="7"/>
                  <a:pt x="13" y="7"/>
                </a:cubicBezTo>
                <a:cubicBezTo>
                  <a:pt x="8" y="6"/>
                  <a:pt x="8" y="4"/>
                  <a:pt x="8" y="11"/>
                </a:cubicBezTo>
                <a:cubicBezTo>
                  <a:pt x="6" y="11"/>
                  <a:pt x="5" y="13"/>
                  <a:pt x="4" y="15"/>
                </a:cubicBezTo>
                <a:cubicBezTo>
                  <a:pt x="3" y="15"/>
                  <a:pt x="2" y="14"/>
                  <a:pt x="2" y="14"/>
                </a:cubicBezTo>
                <a:cubicBezTo>
                  <a:pt x="1" y="15"/>
                  <a:pt x="0" y="16"/>
                  <a:pt x="0" y="17"/>
                </a:cubicBezTo>
                <a:cubicBezTo>
                  <a:pt x="0" y="18"/>
                  <a:pt x="1" y="20"/>
                  <a:pt x="2" y="21"/>
                </a:cubicBezTo>
                <a:cubicBezTo>
                  <a:pt x="2" y="23"/>
                  <a:pt x="2" y="24"/>
                  <a:pt x="2" y="26"/>
                </a:cubicBezTo>
                <a:cubicBezTo>
                  <a:pt x="2" y="26"/>
                  <a:pt x="2" y="27"/>
                  <a:pt x="2" y="27"/>
                </a:cubicBezTo>
                <a:cubicBezTo>
                  <a:pt x="3" y="27"/>
                  <a:pt x="4" y="27"/>
                  <a:pt x="5" y="27"/>
                </a:cubicBezTo>
                <a:cubicBezTo>
                  <a:pt x="6" y="28"/>
                  <a:pt x="6" y="28"/>
                  <a:pt x="6" y="29"/>
                </a:cubicBezTo>
                <a:cubicBezTo>
                  <a:pt x="8" y="33"/>
                  <a:pt x="6" y="33"/>
                  <a:pt x="4" y="36"/>
                </a:cubicBezTo>
                <a:cubicBezTo>
                  <a:pt x="3" y="38"/>
                  <a:pt x="2" y="39"/>
                  <a:pt x="1" y="40"/>
                </a:cubicBezTo>
                <a:cubicBezTo>
                  <a:pt x="2" y="42"/>
                  <a:pt x="2" y="45"/>
                  <a:pt x="2" y="47"/>
                </a:cubicBezTo>
                <a:cubicBezTo>
                  <a:pt x="3" y="48"/>
                  <a:pt x="6" y="50"/>
                  <a:pt x="7" y="51"/>
                </a:cubicBezTo>
                <a:cubicBezTo>
                  <a:pt x="10" y="51"/>
                  <a:pt x="10" y="50"/>
                  <a:pt x="12" y="49"/>
                </a:cubicBezTo>
                <a:cubicBezTo>
                  <a:pt x="15" y="47"/>
                  <a:pt x="19" y="45"/>
                  <a:pt x="22" y="43"/>
                </a:cubicBezTo>
                <a:cubicBezTo>
                  <a:pt x="26" y="41"/>
                  <a:pt x="29" y="39"/>
                  <a:pt x="32" y="37"/>
                </a:cubicBezTo>
                <a:cubicBezTo>
                  <a:pt x="35" y="35"/>
                  <a:pt x="39" y="33"/>
                  <a:pt x="42" y="31"/>
                </a:cubicBezTo>
                <a:cubicBezTo>
                  <a:pt x="47" y="28"/>
                  <a:pt x="45" y="25"/>
                  <a:pt x="47" y="20"/>
                </a:cubicBezTo>
                <a:cubicBezTo>
                  <a:pt x="47" y="18"/>
                  <a:pt x="48" y="17"/>
                  <a:pt x="48" y="16"/>
                </a:cubicBezTo>
                <a:cubicBezTo>
                  <a:pt x="48" y="14"/>
                  <a:pt x="47" y="13"/>
                  <a:pt x="47" y="11"/>
                </a:cubicBezTo>
                <a:cubicBezTo>
                  <a:pt x="48" y="7"/>
                  <a:pt x="49" y="8"/>
                  <a:pt x="51" y="7"/>
                </a:cubicBezTo>
                <a:cubicBezTo>
                  <a:pt x="52" y="7"/>
                  <a:pt x="54" y="5"/>
                  <a:pt x="55" y="4"/>
                </a:cubicBezTo>
                <a:cubicBezTo>
                  <a:pt x="55" y="3"/>
                  <a:pt x="56" y="2"/>
                  <a:pt x="57" y="1"/>
                </a:cubicBezTo>
                <a:cubicBezTo>
                  <a:pt x="56" y="0"/>
                  <a:pt x="55" y="0"/>
                  <a:pt x="54" y="0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913" name="Freeform 562"/>
          <p:cNvSpPr>
            <a:spLocks/>
          </p:cNvSpPr>
          <p:nvPr/>
        </p:nvSpPr>
        <p:spPr bwMode="auto">
          <a:xfrm>
            <a:off x="2447521" y="3476490"/>
            <a:ext cx="43037" cy="81292"/>
          </a:xfrm>
          <a:custGeom>
            <a:avLst/>
            <a:gdLst>
              <a:gd name="T0" fmla="*/ 12 w 15"/>
              <a:gd name="T1" fmla="*/ 15 h 29"/>
              <a:gd name="T2" fmla="*/ 12 w 15"/>
              <a:gd name="T3" fmla="*/ 11 h 29"/>
              <a:gd name="T4" fmla="*/ 14 w 15"/>
              <a:gd name="T5" fmla="*/ 7 h 29"/>
              <a:gd name="T6" fmla="*/ 12 w 15"/>
              <a:gd name="T7" fmla="*/ 0 h 29"/>
              <a:gd name="T8" fmla="*/ 10 w 15"/>
              <a:gd name="T9" fmla="*/ 0 h 29"/>
              <a:gd name="T10" fmla="*/ 8 w 15"/>
              <a:gd name="T11" fmla="*/ 3 h 29"/>
              <a:gd name="T12" fmla="*/ 5 w 15"/>
              <a:gd name="T13" fmla="*/ 6 h 29"/>
              <a:gd name="T14" fmla="*/ 2 w 15"/>
              <a:gd name="T15" fmla="*/ 11 h 29"/>
              <a:gd name="T16" fmla="*/ 0 w 15"/>
              <a:gd name="T17" fmla="*/ 12 h 29"/>
              <a:gd name="T18" fmla="*/ 5 w 15"/>
              <a:gd name="T19" fmla="*/ 22 h 29"/>
              <a:gd name="T20" fmla="*/ 7 w 15"/>
              <a:gd name="T21" fmla="*/ 28 h 29"/>
              <a:gd name="T22" fmla="*/ 7 w 15"/>
              <a:gd name="T23" fmla="*/ 29 h 29"/>
              <a:gd name="T24" fmla="*/ 9 w 15"/>
              <a:gd name="T25" fmla="*/ 24 h 29"/>
              <a:gd name="T26" fmla="*/ 12 w 15"/>
              <a:gd name="T27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29">
                <a:moveTo>
                  <a:pt x="12" y="15"/>
                </a:moveTo>
                <a:cubicBezTo>
                  <a:pt x="12" y="14"/>
                  <a:pt x="12" y="13"/>
                  <a:pt x="12" y="11"/>
                </a:cubicBezTo>
                <a:cubicBezTo>
                  <a:pt x="13" y="10"/>
                  <a:pt x="14" y="9"/>
                  <a:pt x="14" y="7"/>
                </a:cubicBezTo>
                <a:cubicBezTo>
                  <a:pt x="15" y="5"/>
                  <a:pt x="13" y="2"/>
                  <a:pt x="12" y="0"/>
                </a:cubicBezTo>
                <a:cubicBezTo>
                  <a:pt x="11" y="0"/>
                  <a:pt x="10" y="0"/>
                  <a:pt x="10" y="0"/>
                </a:cubicBezTo>
                <a:cubicBezTo>
                  <a:pt x="8" y="1"/>
                  <a:pt x="9" y="2"/>
                  <a:pt x="8" y="3"/>
                </a:cubicBezTo>
                <a:cubicBezTo>
                  <a:pt x="8" y="4"/>
                  <a:pt x="7" y="6"/>
                  <a:pt x="5" y="6"/>
                </a:cubicBezTo>
                <a:cubicBezTo>
                  <a:pt x="4" y="8"/>
                  <a:pt x="3" y="10"/>
                  <a:pt x="2" y="11"/>
                </a:cubicBezTo>
                <a:cubicBezTo>
                  <a:pt x="2" y="12"/>
                  <a:pt x="1" y="12"/>
                  <a:pt x="0" y="12"/>
                </a:cubicBezTo>
                <a:cubicBezTo>
                  <a:pt x="3" y="15"/>
                  <a:pt x="3" y="18"/>
                  <a:pt x="5" y="22"/>
                </a:cubicBezTo>
                <a:cubicBezTo>
                  <a:pt x="5" y="24"/>
                  <a:pt x="6" y="26"/>
                  <a:pt x="7" y="28"/>
                </a:cubicBezTo>
                <a:cubicBezTo>
                  <a:pt x="7" y="28"/>
                  <a:pt x="7" y="29"/>
                  <a:pt x="7" y="29"/>
                </a:cubicBezTo>
                <a:cubicBezTo>
                  <a:pt x="8" y="27"/>
                  <a:pt x="9" y="26"/>
                  <a:pt x="9" y="24"/>
                </a:cubicBezTo>
                <a:cubicBezTo>
                  <a:pt x="9" y="20"/>
                  <a:pt x="11" y="18"/>
                  <a:pt x="12" y="15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914" name="Freeform 563"/>
          <p:cNvSpPr>
            <a:spLocks/>
          </p:cNvSpPr>
          <p:nvPr/>
        </p:nvSpPr>
        <p:spPr bwMode="auto">
          <a:xfrm>
            <a:off x="2467843" y="3453777"/>
            <a:ext cx="104006" cy="114765"/>
          </a:xfrm>
          <a:custGeom>
            <a:avLst/>
            <a:gdLst>
              <a:gd name="T0" fmla="*/ 35 w 37"/>
              <a:gd name="T1" fmla="*/ 10 h 41"/>
              <a:gd name="T2" fmla="*/ 35 w 37"/>
              <a:gd name="T3" fmla="*/ 8 h 41"/>
              <a:gd name="T4" fmla="*/ 33 w 37"/>
              <a:gd name="T5" fmla="*/ 0 h 41"/>
              <a:gd name="T6" fmla="*/ 29 w 37"/>
              <a:gd name="T7" fmla="*/ 2 h 41"/>
              <a:gd name="T8" fmla="*/ 19 w 37"/>
              <a:gd name="T9" fmla="*/ 8 h 41"/>
              <a:gd name="T10" fmla="*/ 14 w 37"/>
              <a:gd name="T11" fmla="*/ 10 h 41"/>
              <a:gd name="T12" fmla="*/ 7 w 37"/>
              <a:gd name="T13" fmla="*/ 6 h 41"/>
              <a:gd name="T14" fmla="*/ 6 w 37"/>
              <a:gd name="T15" fmla="*/ 9 h 41"/>
              <a:gd name="T16" fmla="*/ 5 w 37"/>
              <a:gd name="T17" fmla="*/ 8 h 41"/>
              <a:gd name="T18" fmla="*/ 7 w 37"/>
              <a:gd name="T19" fmla="*/ 15 h 41"/>
              <a:gd name="T20" fmla="*/ 5 w 37"/>
              <a:gd name="T21" fmla="*/ 19 h 41"/>
              <a:gd name="T22" fmla="*/ 5 w 37"/>
              <a:gd name="T23" fmla="*/ 23 h 41"/>
              <a:gd name="T24" fmla="*/ 2 w 37"/>
              <a:gd name="T25" fmla="*/ 32 h 41"/>
              <a:gd name="T26" fmla="*/ 0 w 37"/>
              <a:gd name="T27" fmla="*/ 37 h 41"/>
              <a:gd name="T28" fmla="*/ 4 w 37"/>
              <a:gd name="T29" fmla="*/ 40 h 41"/>
              <a:gd name="T30" fmla="*/ 11 w 37"/>
              <a:gd name="T31" fmla="*/ 40 h 41"/>
              <a:gd name="T32" fmla="*/ 15 w 37"/>
              <a:gd name="T33" fmla="*/ 34 h 41"/>
              <a:gd name="T34" fmla="*/ 22 w 37"/>
              <a:gd name="T35" fmla="*/ 33 h 41"/>
              <a:gd name="T36" fmla="*/ 26 w 37"/>
              <a:gd name="T37" fmla="*/ 28 h 41"/>
              <a:gd name="T38" fmla="*/ 18 w 37"/>
              <a:gd name="T39" fmla="*/ 18 h 41"/>
              <a:gd name="T40" fmla="*/ 33 w 37"/>
              <a:gd name="T41" fmla="*/ 14 h 41"/>
              <a:gd name="T42" fmla="*/ 36 w 37"/>
              <a:gd name="T43" fmla="*/ 13 h 41"/>
              <a:gd name="T44" fmla="*/ 37 w 37"/>
              <a:gd name="T45" fmla="*/ 11 h 41"/>
              <a:gd name="T46" fmla="*/ 35 w 37"/>
              <a:gd name="T47" fmla="*/ 1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7" h="41">
                <a:moveTo>
                  <a:pt x="35" y="10"/>
                </a:moveTo>
                <a:cubicBezTo>
                  <a:pt x="35" y="9"/>
                  <a:pt x="36" y="9"/>
                  <a:pt x="35" y="8"/>
                </a:cubicBezTo>
                <a:cubicBezTo>
                  <a:pt x="35" y="5"/>
                  <a:pt x="35" y="2"/>
                  <a:pt x="33" y="0"/>
                </a:cubicBezTo>
                <a:cubicBezTo>
                  <a:pt x="32" y="0"/>
                  <a:pt x="31" y="1"/>
                  <a:pt x="29" y="2"/>
                </a:cubicBezTo>
                <a:cubicBezTo>
                  <a:pt x="26" y="4"/>
                  <a:pt x="22" y="6"/>
                  <a:pt x="19" y="8"/>
                </a:cubicBezTo>
                <a:cubicBezTo>
                  <a:pt x="17" y="9"/>
                  <a:pt x="17" y="10"/>
                  <a:pt x="14" y="10"/>
                </a:cubicBezTo>
                <a:cubicBezTo>
                  <a:pt x="12" y="9"/>
                  <a:pt x="9" y="5"/>
                  <a:pt x="7" y="6"/>
                </a:cubicBezTo>
                <a:cubicBezTo>
                  <a:pt x="7" y="6"/>
                  <a:pt x="7" y="8"/>
                  <a:pt x="6" y="9"/>
                </a:cubicBezTo>
                <a:cubicBezTo>
                  <a:pt x="6" y="8"/>
                  <a:pt x="6" y="8"/>
                  <a:pt x="5" y="8"/>
                </a:cubicBezTo>
                <a:cubicBezTo>
                  <a:pt x="6" y="10"/>
                  <a:pt x="8" y="13"/>
                  <a:pt x="7" y="15"/>
                </a:cubicBezTo>
                <a:cubicBezTo>
                  <a:pt x="7" y="17"/>
                  <a:pt x="6" y="18"/>
                  <a:pt x="5" y="19"/>
                </a:cubicBezTo>
                <a:cubicBezTo>
                  <a:pt x="5" y="21"/>
                  <a:pt x="5" y="22"/>
                  <a:pt x="5" y="23"/>
                </a:cubicBezTo>
                <a:cubicBezTo>
                  <a:pt x="4" y="26"/>
                  <a:pt x="2" y="28"/>
                  <a:pt x="2" y="32"/>
                </a:cubicBezTo>
                <a:cubicBezTo>
                  <a:pt x="2" y="34"/>
                  <a:pt x="1" y="35"/>
                  <a:pt x="0" y="37"/>
                </a:cubicBezTo>
                <a:cubicBezTo>
                  <a:pt x="2" y="39"/>
                  <a:pt x="1" y="39"/>
                  <a:pt x="4" y="40"/>
                </a:cubicBezTo>
                <a:cubicBezTo>
                  <a:pt x="6" y="40"/>
                  <a:pt x="9" y="41"/>
                  <a:pt x="11" y="40"/>
                </a:cubicBezTo>
                <a:cubicBezTo>
                  <a:pt x="13" y="39"/>
                  <a:pt x="14" y="36"/>
                  <a:pt x="15" y="34"/>
                </a:cubicBezTo>
                <a:cubicBezTo>
                  <a:pt x="17" y="33"/>
                  <a:pt x="20" y="34"/>
                  <a:pt x="22" y="33"/>
                </a:cubicBezTo>
                <a:cubicBezTo>
                  <a:pt x="23" y="31"/>
                  <a:pt x="24" y="29"/>
                  <a:pt x="26" y="28"/>
                </a:cubicBezTo>
                <a:cubicBezTo>
                  <a:pt x="23" y="25"/>
                  <a:pt x="20" y="22"/>
                  <a:pt x="18" y="18"/>
                </a:cubicBezTo>
                <a:cubicBezTo>
                  <a:pt x="23" y="16"/>
                  <a:pt x="28" y="16"/>
                  <a:pt x="33" y="14"/>
                </a:cubicBezTo>
                <a:cubicBezTo>
                  <a:pt x="34" y="13"/>
                  <a:pt x="35" y="13"/>
                  <a:pt x="36" y="13"/>
                </a:cubicBezTo>
                <a:cubicBezTo>
                  <a:pt x="36" y="12"/>
                  <a:pt x="37" y="12"/>
                  <a:pt x="37" y="11"/>
                </a:cubicBezTo>
                <a:cubicBezTo>
                  <a:pt x="37" y="9"/>
                  <a:pt x="36" y="11"/>
                  <a:pt x="35" y="10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915" name="Freeform 564"/>
          <p:cNvSpPr>
            <a:spLocks/>
          </p:cNvSpPr>
          <p:nvPr/>
        </p:nvSpPr>
        <p:spPr bwMode="auto">
          <a:xfrm>
            <a:off x="2459476" y="3487249"/>
            <a:ext cx="502095" cy="412436"/>
          </a:xfrm>
          <a:custGeom>
            <a:avLst/>
            <a:gdLst>
              <a:gd name="T0" fmla="*/ 178 w 178"/>
              <a:gd name="T1" fmla="*/ 95 h 146"/>
              <a:gd name="T2" fmla="*/ 176 w 178"/>
              <a:gd name="T3" fmla="*/ 91 h 146"/>
              <a:gd name="T4" fmla="*/ 155 w 178"/>
              <a:gd name="T5" fmla="*/ 88 h 146"/>
              <a:gd name="T6" fmla="*/ 148 w 178"/>
              <a:gd name="T7" fmla="*/ 81 h 146"/>
              <a:gd name="T8" fmla="*/ 142 w 178"/>
              <a:gd name="T9" fmla="*/ 74 h 146"/>
              <a:gd name="T10" fmla="*/ 138 w 178"/>
              <a:gd name="T11" fmla="*/ 73 h 146"/>
              <a:gd name="T12" fmla="*/ 135 w 178"/>
              <a:gd name="T13" fmla="*/ 65 h 146"/>
              <a:gd name="T14" fmla="*/ 133 w 178"/>
              <a:gd name="T15" fmla="*/ 56 h 146"/>
              <a:gd name="T16" fmla="*/ 132 w 178"/>
              <a:gd name="T17" fmla="*/ 51 h 146"/>
              <a:gd name="T18" fmla="*/ 129 w 178"/>
              <a:gd name="T19" fmla="*/ 50 h 146"/>
              <a:gd name="T20" fmla="*/ 126 w 178"/>
              <a:gd name="T21" fmla="*/ 47 h 146"/>
              <a:gd name="T22" fmla="*/ 118 w 178"/>
              <a:gd name="T23" fmla="*/ 37 h 146"/>
              <a:gd name="T24" fmla="*/ 116 w 178"/>
              <a:gd name="T25" fmla="*/ 35 h 146"/>
              <a:gd name="T26" fmla="*/ 111 w 178"/>
              <a:gd name="T27" fmla="*/ 34 h 146"/>
              <a:gd name="T28" fmla="*/ 109 w 178"/>
              <a:gd name="T29" fmla="*/ 30 h 146"/>
              <a:gd name="T30" fmla="*/ 105 w 178"/>
              <a:gd name="T31" fmla="*/ 29 h 146"/>
              <a:gd name="T32" fmla="*/ 90 w 178"/>
              <a:gd name="T33" fmla="*/ 29 h 146"/>
              <a:gd name="T34" fmla="*/ 76 w 178"/>
              <a:gd name="T35" fmla="*/ 21 h 146"/>
              <a:gd name="T36" fmla="*/ 50 w 178"/>
              <a:gd name="T37" fmla="*/ 2 h 146"/>
              <a:gd name="T38" fmla="*/ 43 w 178"/>
              <a:gd name="T39" fmla="*/ 1 h 146"/>
              <a:gd name="T40" fmla="*/ 36 w 178"/>
              <a:gd name="T41" fmla="*/ 2 h 146"/>
              <a:gd name="T42" fmla="*/ 21 w 178"/>
              <a:gd name="T43" fmla="*/ 6 h 146"/>
              <a:gd name="T44" fmla="*/ 29 w 178"/>
              <a:gd name="T45" fmla="*/ 16 h 146"/>
              <a:gd name="T46" fmla="*/ 25 w 178"/>
              <a:gd name="T47" fmla="*/ 21 h 146"/>
              <a:gd name="T48" fmla="*/ 18 w 178"/>
              <a:gd name="T49" fmla="*/ 22 h 146"/>
              <a:gd name="T50" fmla="*/ 14 w 178"/>
              <a:gd name="T51" fmla="*/ 28 h 146"/>
              <a:gd name="T52" fmla="*/ 7 w 178"/>
              <a:gd name="T53" fmla="*/ 28 h 146"/>
              <a:gd name="T54" fmla="*/ 3 w 178"/>
              <a:gd name="T55" fmla="*/ 24 h 146"/>
              <a:gd name="T56" fmla="*/ 3 w 178"/>
              <a:gd name="T57" fmla="*/ 31 h 146"/>
              <a:gd name="T58" fmla="*/ 0 w 178"/>
              <a:gd name="T59" fmla="*/ 40 h 146"/>
              <a:gd name="T60" fmla="*/ 7 w 178"/>
              <a:gd name="T61" fmla="*/ 41 h 146"/>
              <a:gd name="T62" fmla="*/ 14 w 178"/>
              <a:gd name="T63" fmla="*/ 50 h 146"/>
              <a:gd name="T64" fmla="*/ 24 w 178"/>
              <a:gd name="T65" fmla="*/ 72 h 146"/>
              <a:gd name="T66" fmla="*/ 29 w 178"/>
              <a:gd name="T67" fmla="*/ 76 h 146"/>
              <a:gd name="T68" fmla="*/ 38 w 178"/>
              <a:gd name="T69" fmla="*/ 91 h 146"/>
              <a:gd name="T70" fmla="*/ 38 w 178"/>
              <a:gd name="T71" fmla="*/ 99 h 146"/>
              <a:gd name="T72" fmla="*/ 45 w 178"/>
              <a:gd name="T73" fmla="*/ 110 h 146"/>
              <a:gd name="T74" fmla="*/ 52 w 178"/>
              <a:gd name="T75" fmla="*/ 115 h 146"/>
              <a:gd name="T76" fmla="*/ 55 w 178"/>
              <a:gd name="T77" fmla="*/ 121 h 146"/>
              <a:gd name="T78" fmla="*/ 61 w 178"/>
              <a:gd name="T79" fmla="*/ 133 h 146"/>
              <a:gd name="T80" fmla="*/ 69 w 178"/>
              <a:gd name="T81" fmla="*/ 144 h 146"/>
              <a:gd name="T82" fmla="*/ 69 w 178"/>
              <a:gd name="T83" fmla="*/ 146 h 146"/>
              <a:gd name="T84" fmla="*/ 73 w 178"/>
              <a:gd name="T85" fmla="*/ 142 h 146"/>
              <a:gd name="T86" fmla="*/ 77 w 178"/>
              <a:gd name="T87" fmla="*/ 136 h 146"/>
              <a:gd name="T88" fmla="*/ 88 w 178"/>
              <a:gd name="T89" fmla="*/ 137 h 146"/>
              <a:gd name="T90" fmla="*/ 101 w 178"/>
              <a:gd name="T91" fmla="*/ 138 h 146"/>
              <a:gd name="T92" fmla="*/ 107 w 178"/>
              <a:gd name="T93" fmla="*/ 141 h 146"/>
              <a:gd name="T94" fmla="*/ 112 w 178"/>
              <a:gd name="T95" fmla="*/ 135 h 146"/>
              <a:gd name="T96" fmla="*/ 120 w 178"/>
              <a:gd name="T97" fmla="*/ 128 h 146"/>
              <a:gd name="T98" fmla="*/ 148 w 178"/>
              <a:gd name="T99" fmla="*/ 123 h 146"/>
              <a:gd name="T100" fmla="*/ 163 w 178"/>
              <a:gd name="T101" fmla="*/ 118 h 146"/>
              <a:gd name="T102" fmla="*/ 173 w 178"/>
              <a:gd name="T103" fmla="*/ 112 h 146"/>
              <a:gd name="T104" fmla="*/ 176 w 178"/>
              <a:gd name="T105" fmla="*/ 103 h 146"/>
              <a:gd name="T106" fmla="*/ 178 w 178"/>
              <a:gd name="T107" fmla="*/ 95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78" h="146">
                <a:moveTo>
                  <a:pt x="178" y="95"/>
                </a:moveTo>
                <a:cubicBezTo>
                  <a:pt x="177" y="93"/>
                  <a:pt x="177" y="92"/>
                  <a:pt x="176" y="91"/>
                </a:cubicBezTo>
                <a:cubicBezTo>
                  <a:pt x="170" y="91"/>
                  <a:pt x="161" y="89"/>
                  <a:pt x="155" y="88"/>
                </a:cubicBezTo>
                <a:cubicBezTo>
                  <a:pt x="151" y="87"/>
                  <a:pt x="150" y="85"/>
                  <a:pt x="148" y="81"/>
                </a:cubicBezTo>
                <a:cubicBezTo>
                  <a:pt x="146" y="79"/>
                  <a:pt x="143" y="77"/>
                  <a:pt x="142" y="74"/>
                </a:cubicBezTo>
                <a:cubicBezTo>
                  <a:pt x="140" y="74"/>
                  <a:pt x="139" y="74"/>
                  <a:pt x="138" y="73"/>
                </a:cubicBezTo>
                <a:cubicBezTo>
                  <a:pt x="136" y="72"/>
                  <a:pt x="135" y="68"/>
                  <a:pt x="135" y="65"/>
                </a:cubicBezTo>
                <a:cubicBezTo>
                  <a:pt x="131" y="64"/>
                  <a:pt x="133" y="58"/>
                  <a:pt x="133" y="56"/>
                </a:cubicBezTo>
                <a:cubicBezTo>
                  <a:pt x="133" y="54"/>
                  <a:pt x="134" y="52"/>
                  <a:pt x="132" y="51"/>
                </a:cubicBezTo>
                <a:cubicBezTo>
                  <a:pt x="132" y="51"/>
                  <a:pt x="130" y="50"/>
                  <a:pt x="129" y="50"/>
                </a:cubicBezTo>
                <a:cubicBezTo>
                  <a:pt x="127" y="49"/>
                  <a:pt x="127" y="49"/>
                  <a:pt x="126" y="47"/>
                </a:cubicBezTo>
                <a:cubicBezTo>
                  <a:pt x="122" y="44"/>
                  <a:pt x="120" y="41"/>
                  <a:pt x="118" y="37"/>
                </a:cubicBezTo>
                <a:cubicBezTo>
                  <a:pt x="117" y="36"/>
                  <a:pt x="117" y="35"/>
                  <a:pt x="116" y="35"/>
                </a:cubicBezTo>
                <a:cubicBezTo>
                  <a:pt x="114" y="35"/>
                  <a:pt x="112" y="35"/>
                  <a:pt x="111" y="34"/>
                </a:cubicBezTo>
                <a:cubicBezTo>
                  <a:pt x="109" y="33"/>
                  <a:pt x="110" y="31"/>
                  <a:pt x="109" y="30"/>
                </a:cubicBezTo>
                <a:cubicBezTo>
                  <a:pt x="108" y="30"/>
                  <a:pt x="106" y="30"/>
                  <a:pt x="105" y="29"/>
                </a:cubicBezTo>
                <a:cubicBezTo>
                  <a:pt x="100" y="28"/>
                  <a:pt x="95" y="30"/>
                  <a:pt x="90" y="29"/>
                </a:cubicBezTo>
                <a:cubicBezTo>
                  <a:pt x="84" y="28"/>
                  <a:pt x="80" y="24"/>
                  <a:pt x="76" y="21"/>
                </a:cubicBezTo>
                <a:cubicBezTo>
                  <a:pt x="68" y="14"/>
                  <a:pt x="60" y="7"/>
                  <a:pt x="50" y="2"/>
                </a:cubicBezTo>
                <a:cubicBezTo>
                  <a:pt x="47" y="1"/>
                  <a:pt x="46" y="1"/>
                  <a:pt x="43" y="1"/>
                </a:cubicBezTo>
                <a:cubicBezTo>
                  <a:pt x="39" y="0"/>
                  <a:pt x="40" y="0"/>
                  <a:pt x="36" y="2"/>
                </a:cubicBezTo>
                <a:cubicBezTo>
                  <a:pt x="31" y="4"/>
                  <a:pt x="26" y="4"/>
                  <a:pt x="21" y="6"/>
                </a:cubicBezTo>
                <a:cubicBezTo>
                  <a:pt x="23" y="10"/>
                  <a:pt x="26" y="13"/>
                  <a:pt x="29" y="16"/>
                </a:cubicBezTo>
                <a:cubicBezTo>
                  <a:pt x="27" y="17"/>
                  <a:pt x="26" y="19"/>
                  <a:pt x="25" y="21"/>
                </a:cubicBezTo>
                <a:cubicBezTo>
                  <a:pt x="23" y="22"/>
                  <a:pt x="20" y="21"/>
                  <a:pt x="18" y="22"/>
                </a:cubicBezTo>
                <a:cubicBezTo>
                  <a:pt x="17" y="24"/>
                  <a:pt x="16" y="27"/>
                  <a:pt x="14" y="28"/>
                </a:cubicBezTo>
                <a:cubicBezTo>
                  <a:pt x="12" y="29"/>
                  <a:pt x="9" y="28"/>
                  <a:pt x="7" y="28"/>
                </a:cubicBezTo>
                <a:cubicBezTo>
                  <a:pt x="4" y="27"/>
                  <a:pt x="5" y="27"/>
                  <a:pt x="3" y="24"/>
                </a:cubicBezTo>
                <a:cubicBezTo>
                  <a:pt x="3" y="27"/>
                  <a:pt x="3" y="29"/>
                  <a:pt x="3" y="31"/>
                </a:cubicBezTo>
                <a:cubicBezTo>
                  <a:pt x="2" y="34"/>
                  <a:pt x="1" y="37"/>
                  <a:pt x="0" y="40"/>
                </a:cubicBezTo>
                <a:cubicBezTo>
                  <a:pt x="3" y="40"/>
                  <a:pt x="5" y="40"/>
                  <a:pt x="7" y="41"/>
                </a:cubicBezTo>
                <a:cubicBezTo>
                  <a:pt x="10" y="43"/>
                  <a:pt x="12" y="47"/>
                  <a:pt x="14" y="50"/>
                </a:cubicBezTo>
                <a:cubicBezTo>
                  <a:pt x="18" y="57"/>
                  <a:pt x="20" y="65"/>
                  <a:pt x="24" y="72"/>
                </a:cubicBezTo>
                <a:cubicBezTo>
                  <a:pt x="25" y="75"/>
                  <a:pt x="26" y="74"/>
                  <a:pt x="29" y="76"/>
                </a:cubicBezTo>
                <a:cubicBezTo>
                  <a:pt x="33" y="78"/>
                  <a:pt x="38" y="87"/>
                  <a:pt x="38" y="91"/>
                </a:cubicBezTo>
                <a:cubicBezTo>
                  <a:pt x="38" y="94"/>
                  <a:pt x="38" y="95"/>
                  <a:pt x="38" y="99"/>
                </a:cubicBezTo>
                <a:cubicBezTo>
                  <a:pt x="39" y="104"/>
                  <a:pt x="41" y="107"/>
                  <a:pt x="45" y="110"/>
                </a:cubicBezTo>
                <a:cubicBezTo>
                  <a:pt x="47" y="112"/>
                  <a:pt x="50" y="113"/>
                  <a:pt x="52" y="115"/>
                </a:cubicBezTo>
                <a:cubicBezTo>
                  <a:pt x="54" y="116"/>
                  <a:pt x="54" y="119"/>
                  <a:pt x="55" y="121"/>
                </a:cubicBezTo>
                <a:cubicBezTo>
                  <a:pt x="57" y="125"/>
                  <a:pt x="58" y="130"/>
                  <a:pt x="61" y="133"/>
                </a:cubicBezTo>
                <a:cubicBezTo>
                  <a:pt x="64" y="137"/>
                  <a:pt x="68" y="139"/>
                  <a:pt x="69" y="144"/>
                </a:cubicBezTo>
                <a:cubicBezTo>
                  <a:pt x="69" y="145"/>
                  <a:pt x="69" y="146"/>
                  <a:pt x="69" y="146"/>
                </a:cubicBezTo>
                <a:cubicBezTo>
                  <a:pt x="71" y="145"/>
                  <a:pt x="73" y="144"/>
                  <a:pt x="73" y="142"/>
                </a:cubicBezTo>
                <a:cubicBezTo>
                  <a:pt x="74" y="139"/>
                  <a:pt x="72" y="137"/>
                  <a:pt x="77" y="136"/>
                </a:cubicBezTo>
                <a:cubicBezTo>
                  <a:pt x="79" y="139"/>
                  <a:pt x="85" y="137"/>
                  <a:pt x="88" y="137"/>
                </a:cubicBezTo>
                <a:cubicBezTo>
                  <a:pt x="93" y="137"/>
                  <a:pt x="97" y="138"/>
                  <a:pt x="101" y="138"/>
                </a:cubicBezTo>
                <a:cubicBezTo>
                  <a:pt x="103" y="138"/>
                  <a:pt x="105" y="141"/>
                  <a:pt x="107" y="141"/>
                </a:cubicBezTo>
                <a:cubicBezTo>
                  <a:pt x="110" y="141"/>
                  <a:pt x="110" y="137"/>
                  <a:pt x="112" y="135"/>
                </a:cubicBezTo>
                <a:cubicBezTo>
                  <a:pt x="113" y="132"/>
                  <a:pt x="117" y="129"/>
                  <a:pt x="120" y="128"/>
                </a:cubicBezTo>
                <a:cubicBezTo>
                  <a:pt x="128" y="124"/>
                  <a:pt x="139" y="125"/>
                  <a:pt x="148" y="123"/>
                </a:cubicBezTo>
                <a:cubicBezTo>
                  <a:pt x="153" y="122"/>
                  <a:pt x="158" y="120"/>
                  <a:pt x="163" y="118"/>
                </a:cubicBezTo>
                <a:cubicBezTo>
                  <a:pt x="166" y="116"/>
                  <a:pt x="172" y="116"/>
                  <a:pt x="173" y="112"/>
                </a:cubicBezTo>
                <a:cubicBezTo>
                  <a:pt x="175" y="109"/>
                  <a:pt x="175" y="106"/>
                  <a:pt x="176" y="103"/>
                </a:cubicBezTo>
                <a:cubicBezTo>
                  <a:pt x="177" y="100"/>
                  <a:pt x="178" y="98"/>
                  <a:pt x="178" y="95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916" name="Freeform 565"/>
          <p:cNvSpPr>
            <a:spLocks/>
          </p:cNvSpPr>
          <p:nvPr/>
        </p:nvSpPr>
        <p:spPr bwMode="auto">
          <a:xfrm>
            <a:off x="2225165" y="3498010"/>
            <a:ext cx="288107" cy="260611"/>
          </a:xfrm>
          <a:custGeom>
            <a:avLst/>
            <a:gdLst>
              <a:gd name="T0" fmla="*/ 96 w 102"/>
              <a:gd name="T1" fmla="*/ 86 h 92"/>
              <a:gd name="T2" fmla="*/ 92 w 102"/>
              <a:gd name="T3" fmla="*/ 78 h 92"/>
              <a:gd name="T4" fmla="*/ 94 w 102"/>
              <a:gd name="T5" fmla="*/ 73 h 92"/>
              <a:gd name="T6" fmla="*/ 90 w 102"/>
              <a:gd name="T7" fmla="*/ 71 h 92"/>
              <a:gd name="T8" fmla="*/ 77 w 102"/>
              <a:gd name="T9" fmla="*/ 43 h 92"/>
              <a:gd name="T10" fmla="*/ 72 w 102"/>
              <a:gd name="T11" fmla="*/ 34 h 92"/>
              <a:gd name="T12" fmla="*/ 67 w 102"/>
              <a:gd name="T13" fmla="*/ 25 h 92"/>
              <a:gd name="T14" fmla="*/ 68 w 102"/>
              <a:gd name="T15" fmla="*/ 20 h 92"/>
              <a:gd name="T16" fmla="*/ 70 w 102"/>
              <a:gd name="T17" fmla="*/ 25 h 92"/>
              <a:gd name="T18" fmla="*/ 76 w 102"/>
              <a:gd name="T19" fmla="*/ 35 h 92"/>
              <a:gd name="T20" fmla="*/ 83 w 102"/>
              <a:gd name="T21" fmla="*/ 36 h 92"/>
              <a:gd name="T22" fmla="*/ 86 w 102"/>
              <a:gd name="T23" fmla="*/ 27 h 92"/>
              <a:gd name="T24" fmla="*/ 86 w 102"/>
              <a:gd name="T25" fmla="*/ 20 h 92"/>
              <a:gd name="T26" fmla="*/ 86 w 102"/>
              <a:gd name="T27" fmla="*/ 20 h 92"/>
              <a:gd name="T28" fmla="*/ 84 w 102"/>
              <a:gd name="T29" fmla="*/ 14 h 92"/>
              <a:gd name="T30" fmla="*/ 79 w 102"/>
              <a:gd name="T31" fmla="*/ 4 h 92"/>
              <a:gd name="T32" fmla="*/ 73 w 102"/>
              <a:gd name="T33" fmla="*/ 5 h 92"/>
              <a:gd name="T34" fmla="*/ 68 w 102"/>
              <a:gd name="T35" fmla="*/ 6 h 92"/>
              <a:gd name="T36" fmla="*/ 64 w 102"/>
              <a:gd name="T37" fmla="*/ 4 h 92"/>
              <a:gd name="T38" fmla="*/ 60 w 102"/>
              <a:gd name="T39" fmla="*/ 2 h 92"/>
              <a:gd name="T40" fmla="*/ 52 w 102"/>
              <a:gd name="T41" fmla="*/ 1 h 92"/>
              <a:gd name="T42" fmla="*/ 46 w 102"/>
              <a:gd name="T43" fmla="*/ 5 h 92"/>
              <a:gd name="T44" fmla="*/ 42 w 102"/>
              <a:gd name="T45" fmla="*/ 6 h 92"/>
              <a:gd name="T46" fmla="*/ 37 w 102"/>
              <a:gd name="T47" fmla="*/ 8 h 92"/>
              <a:gd name="T48" fmla="*/ 35 w 102"/>
              <a:gd name="T49" fmla="*/ 5 h 92"/>
              <a:gd name="T50" fmla="*/ 29 w 102"/>
              <a:gd name="T51" fmla="*/ 5 h 92"/>
              <a:gd name="T52" fmla="*/ 24 w 102"/>
              <a:gd name="T53" fmla="*/ 5 h 92"/>
              <a:gd name="T54" fmla="*/ 20 w 102"/>
              <a:gd name="T55" fmla="*/ 2 h 92"/>
              <a:gd name="T56" fmla="*/ 14 w 102"/>
              <a:gd name="T57" fmla="*/ 2 h 92"/>
              <a:gd name="T58" fmla="*/ 9 w 102"/>
              <a:gd name="T59" fmla="*/ 1 h 92"/>
              <a:gd name="T60" fmla="*/ 4 w 102"/>
              <a:gd name="T61" fmla="*/ 0 h 92"/>
              <a:gd name="T62" fmla="*/ 2 w 102"/>
              <a:gd name="T63" fmla="*/ 6 h 92"/>
              <a:gd name="T64" fmla="*/ 3 w 102"/>
              <a:gd name="T65" fmla="*/ 10 h 92"/>
              <a:gd name="T66" fmla="*/ 1 w 102"/>
              <a:gd name="T67" fmla="*/ 14 h 92"/>
              <a:gd name="T68" fmla="*/ 2 w 102"/>
              <a:gd name="T69" fmla="*/ 22 h 92"/>
              <a:gd name="T70" fmla="*/ 3 w 102"/>
              <a:gd name="T71" fmla="*/ 52 h 92"/>
              <a:gd name="T72" fmla="*/ 3 w 102"/>
              <a:gd name="T73" fmla="*/ 92 h 92"/>
              <a:gd name="T74" fmla="*/ 102 w 102"/>
              <a:gd name="T75" fmla="*/ 92 h 92"/>
              <a:gd name="T76" fmla="*/ 96 w 102"/>
              <a:gd name="T77" fmla="*/ 86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2" h="92">
                <a:moveTo>
                  <a:pt x="96" y="86"/>
                </a:moveTo>
                <a:cubicBezTo>
                  <a:pt x="93" y="83"/>
                  <a:pt x="92" y="82"/>
                  <a:pt x="92" y="78"/>
                </a:cubicBezTo>
                <a:cubicBezTo>
                  <a:pt x="92" y="76"/>
                  <a:pt x="94" y="74"/>
                  <a:pt x="94" y="73"/>
                </a:cubicBezTo>
                <a:cubicBezTo>
                  <a:pt x="93" y="73"/>
                  <a:pt x="91" y="72"/>
                  <a:pt x="90" y="71"/>
                </a:cubicBezTo>
                <a:cubicBezTo>
                  <a:pt x="83" y="63"/>
                  <a:pt x="82" y="52"/>
                  <a:pt x="77" y="43"/>
                </a:cubicBezTo>
                <a:cubicBezTo>
                  <a:pt x="75" y="40"/>
                  <a:pt x="74" y="38"/>
                  <a:pt x="72" y="34"/>
                </a:cubicBezTo>
                <a:cubicBezTo>
                  <a:pt x="70" y="31"/>
                  <a:pt x="69" y="28"/>
                  <a:pt x="67" y="25"/>
                </a:cubicBezTo>
                <a:cubicBezTo>
                  <a:pt x="66" y="23"/>
                  <a:pt x="62" y="18"/>
                  <a:pt x="68" y="20"/>
                </a:cubicBezTo>
                <a:cubicBezTo>
                  <a:pt x="67" y="23"/>
                  <a:pt x="69" y="23"/>
                  <a:pt x="70" y="25"/>
                </a:cubicBezTo>
                <a:cubicBezTo>
                  <a:pt x="72" y="28"/>
                  <a:pt x="73" y="33"/>
                  <a:pt x="76" y="35"/>
                </a:cubicBezTo>
                <a:cubicBezTo>
                  <a:pt x="79" y="36"/>
                  <a:pt x="81" y="36"/>
                  <a:pt x="83" y="36"/>
                </a:cubicBezTo>
                <a:cubicBezTo>
                  <a:pt x="84" y="33"/>
                  <a:pt x="85" y="30"/>
                  <a:pt x="86" y="27"/>
                </a:cubicBezTo>
                <a:cubicBezTo>
                  <a:pt x="86" y="25"/>
                  <a:pt x="86" y="23"/>
                  <a:pt x="86" y="20"/>
                </a:cubicBezTo>
                <a:cubicBezTo>
                  <a:pt x="86" y="20"/>
                  <a:pt x="86" y="20"/>
                  <a:pt x="86" y="20"/>
                </a:cubicBezTo>
                <a:cubicBezTo>
                  <a:pt x="85" y="18"/>
                  <a:pt x="84" y="16"/>
                  <a:pt x="84" y="14"/>
                </a:cubicBezTo>
                <a:cubicBezTo>
                  <a:pt x="82" y="10"/>
                  <a:pt x="82" y="7"/>
                  <a:pt x="79" y="4"/>
                </a:cubicBezTo>
                <a:cubicBezTo>
                  <a:pt x="77" y="5"/>
                  <a:pt x="75" y="4"/>
                  <a:pt x="73" y="5"/>
                </a:cubicBezTo>
                <a:cubicBezTo>
                  <a:pt x="71" y="5"/>
                  <a:pt x="70" y="6"/>
                  <a:pt x="68" y="6"/>
                </a:cubicBezTo>
                <a:cubicBezTo>
                  <a:pt x="66" y="6"/>
                  <a:pt x="65" y="5"/>
                  <a:pt x="64" y="4"/>
                </a:cubicBezTo>
                <a:cubicBezTo>
                  <a:pt x="63" y="3"/>
                  <a:pt x="62" y="2"/>
                  <a:pt x="60" y="2"/>
                </a:cubicBezTo>
                <a:cubicBezTo>
                  <a:pt x="58" y="1"/>
                  <a:pt x="55" y="1"/>
                  <a:pt x="52" y="1"/>
                </a:cubicBezTo>
                <a:cubicBezTo>
                  <a:pt x="50" y="2"/>
                  <a:pt x="48" y="4"/>
                  <a:pt x="46" y="5"/>
                </a:cubicBezTo>
                <a:cubicBezTo>
                  <a:pt x="45" y="6"/>
                  <a:pt x="43" y="5"/>
                  <a:pt x="42" y="6"/>
                </a:cubicBezTo>
                <a:cubicBezTo>
                  <a:pt x="40" y="7"/>
                  <a:pt x="39" y="9"/>
                  <a:pt x="37" y="8"/>
                </a:cubicBezTo>
                <a:cubicBezTo>
                  <a:pt x="36" y="6"/>
                  <a:pt x="38" y="5"/>
                  <a:pt x="35" y="5"/>
                </a:cubicBezTo>
                <a:cubicBezTo>
                  <a:pt x="33" y="5"/>
                  <a:pt x="31" y="5"/>
                  <a:pt x="29" y="5"/>
                </a:cubicBezTo>
                <a:cubicBezTo>
                  <a:pt x="27" y="5"/>
                  <a:pt x="26" y="5"/>
                  <a:pt x="24" y="5"/>
                </a:cubicBezTo>
                <a:cubicBezTo>
                  <a:pt x="23" y="4"/>
                  <a:pt x="21" y="3"/>
                  <a:pt x="20" y="2"/>
                </a:cubicBezTo>
                <a:cubicBezTo>
                  <a:pt x="18" y="2"/>
                  <a:pt x="16" y="2"/>
                  <a:pt x="14" y="2"/>
                </a:cubicBezTo>
                <a:cubicBezTo>
                  <a:pt x="12" y="1"/>
                  <a:pt x="12" y="0"/>
                  <a:pt x="9" y="1"/>
                </a:cubicBezTo>
                <a:cubicBezTo>
                  <a:pt x="6" y="2"/>
                  <a:pt x="5" y="1"/>
                  <a:pt x="4" y="0"/>
                </a:cubicBezTo>
                <a:cubicBezTo>
                  <a:pt x="3" y="1"/>
                  <a:pt x="1" y="4"/>
                  <a:pt x="2" y="6"/>
                </a:cubicBezTo>
                <a:cubicBezTo>
                  <a:pt x="2" y="8"/>
                  <a:pt x="4" y="8"/>
                  <a:pt x="3" y="10"/>
                </a:cubicBezTo>
                <a:cubicBezTo>
                  <a:pt x="3" y="12"/>
                  <a:pt x="1" y="13"/>
                  <a:pt x="1" y="14"/>
                </a:cubicBezTo>
                <a:cubicBezTo>
                  <a:pt x="0" y="16"/>
                  <a:pt x="1" y="19"/>
                  <a:pt x="2" y="22"/>
                </a:cubicBezTo>
                <a:cubicBezTo>
                  <a:pt x="4" y="31"/>
                  <a:pt x="3" y="42"/>
                  <a:pt x="3" y="52"/>
                </a:cubicBezTo>
                <a:cubicBezTo>
                  <a:pt x="3" y="65"/>
                  <a:pt x="3" y="78"/>
                  <a:pt x="3" y="92"/>
                </a:cubicBezTo>
                <a:cubicBezTo>
                  <a:pt x="102" y="92"/>
                  <a:pt x="102" y="92"/>
                  <a:pt x="102" y="92"/>
                </a:cubicBezTo>
                <a:cubicBezTo>
                  <a:pt x="100" y="90"/>
                  <a:pt x="98" y="88"/>
                  <a:pt x="96" y="86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917" name="Freeform 566"/>
          <p:cNvSpPr>
            <a:spLocks/>
          </p:cNvSpPr>
          <p:nvPr/>
        </p:nvSpPr>
        <p:spPr bwMode="auto">
          <a:xfrm>
            <a:off x="2210820" y="3995323"/>
            <a:ext cx="279739" cy="217575"/>
          </a:xfrm>
          <a:custGeom>
            <a:avLst/>
            <a:gdLst>
              <a:gd name="T0" fmla="*/ 83 w 99"/>
              <a:gd name="T1" fmla="*/ 22 h 77"/>
              <a:gd name="T2" fmla="*/ 81 w 99"/>
              <a:gd name="T3" fmla="*/ 18 h 77"/>
              <a:gd name="T4" fmla="*/ 77 w 99"/>
              <a:gd name="T5" fmla="*/ 14 h 77"/>
              <a:gd name="T6" fmla="*/ 77 w 99"/>
              <a:gd name="T7" fmla="*/ 9 h 77"/>
              <a:gd name="T8" fmla="*/ 78 w 99"/>
              <a:gd name="T9" fmla="*/ 3 h 77"/>
              <a:gd name="T10" fmla="*/ 73 w 99"/>
              <a:gd name="T11" fmla="*/ 3 h 77"/>
              <a:gd name="T12" fmla="*/ 68 w 99"/>
              <a:gd name="T13" fmla="*/ 4 h 77"/>
              <a:gd name="T14" fmla="*/ 68 w 99"/>
              <a:gd name="T15" fmla="*/ 15 h 77"/>
              <a:gd name="T16" fmla="*/ 58 w 99"/>
              <a:gd name="T17" fmla="*/ 23 h 77"/>
              <a:gd name="T18" fmla="*/ 48 w 99"/>
              <a:gd name="T19" fmla="*/ 20 h 77"/>
              <a:gd name="T20" fmla="*/ 47 w 99"/>
              <a:gd name="T21" fmla="*/ 22 h 77"/>
              <a:gd name="T22" fmla="*/ 45 w 99"/>
              <a:gd name="T23" fmla="*/ 23 h 77"/>
              <a:gd name="T24" fmla="*/ 34 w 99"/>
              <a:gd name="T25" fmla="*/ 26 h 77"/>
              <a:gd name="T26" fmla="*/ 25 w 99"/>
              <a:gd name="T27" fmla="*/ 25 h 77"/>
              <a:gd name="T28" fmla="*/ 20 w 99"/>
              <a:gd name="T29" fmla="*/ 23 h 77"/>
              <a:gd name="T30" fmla="*/ 15 w 99"/>
              <a:gd name="T31" fmla="*/ 18 h 77"/>
              <a:gd name="T32" fmla="*/ 1 w 99"/>
              <a:gd name="T33" fmla="*/ 32 h 77"/>
              <a:gd name="T34" fmla="*/ 1 w 99"/>
              <a:gd name="T35" fmla="*/ 36 h 77"/>
              <a:gd name="T36" fmla="*/ 5 w 99"/>
              <a:gd name="T37" fmla="*/ 37 h 77"/>
              <a:gd name="T38" fmla="*/ 10 w 99"/>
              <a:gd name="T39" fmla="*/ 43 h 77"/>
              <a:gd name="T40" fmla="*/ 16 w 99"/>
              <a:gd name="T41" fmla="*/ 47 h 77"/>
              <a:gd name="T42" fmla="*/ 19 w 99"/>
              <a:gd name="T43" fmla="*/ 49 h 77"/>
              <a:gd name="T44" fmla="*/ 19 w 99"/>
              <a:gd name="T45" fmla="*/ 52 h 77"/>
              <a:gd name="T46" fmla="*/ 24 w 99"/>
              <a:gd name="T47" fmla="*/ 56 h 77"/>
              <a:gd name="T48" fmla="*/ 27 w 99"/>
              <a:gd name="T49" fmla="*/ 61 h 77"/>
              <a:gd name="T50" fmla="*/ 38 w 99"/>
              <a:gd name="T51" fmla="*/ 69 h 77"/>
              <a:gd name="T52" fmla="*/ 40 w 99"/>
              <a:gd name="T53" fmla="*/ 67 h 77"/>
              <a:gd name="T54" fmla="*/ 44 w 99"/>
              <a:gd name="T55" fmla="*/ 67 h 77"/>
              <a:gd name="T56" fmla="*/ 50 w 99"/>
              <a:gd name="T57" fmla="*/ 70 h 77"/>
              <a:gd name="T58" fmla="*/ 55 w 99"/>
              <a:gd name="T59" fmla="*/ 74 h 77"/>
              <a:gd name="T60" fmla="*/ 57 w 99"/>
              <a:gd name="T61" fmla="*/ 76 h 77"/>
              <a:gd name="T62" fmla="*/ 61 w 99"/>
              <a:gd name="T63" fmla="*/ 74 h 77"/>
              <a:gd name="T64" fmla="*/ 65 w 99"/>
              <a:gd name="T65" fmla="*/ 74 h 77"/>
              <a:gd name="T66" fmla="*/ 72 w 99"/>
              <a:gd name="T67" fmla="*/ 74 h 77"/>
              <a:gd name="T68" fmla="*/ 76 w 99"/>
              <a:gd name="T69" fmla="*/ 73 h 77"/>
              <a:gd name="T70" fmla="*/ 80 w 99"/>
              <a:gd name="T71" fmla="*/ 74 h 77"/>
              <a:gd name="T72" fmla="*/ 86 w 99"/>
              <a:gd name="T73" fmla="*/ 68 h 77"/>
              <a:gd name="T74" fmla="*/ 96 w 99"/>
              <a:gd name="T75" fmla="*/ 64 h 77"/>
              <a:gd name="T76" fmla="*/ 99 w 99"/>
              <a:gd name="T77" fmla="*/ 67 h 77"/>
              <a:gd name="T78" fmla="*/ 98 w 99"/>
              <a:gd name="T79" fmla="*/ 61 h 77"/>
              <a:gd name="T80" fmla="*/ 88 w 99"/>
              <a:gd name="T81" fmla="*/ 48 h 77"/>
              <a:gd name="T82" fmla="*/ 76 w 99"/>
              <a:gd name="T83" fmla="*/ 39 h 77"/>
              <a:gd name="T84" fmla="*/ 81 w 99"/>
              <a:gd name="T85" fmla="*/ 34 h 77"/>
              <a:gd name="T86" fmla="*/ 85 w 99"/>
              <a:gd name="T87" fmla="*/ 29 h 77"/>
              <a:gd name="T88" fmla="*/ 85 w 99"/>
              <a:gd name="T89" fmla="*/ 25 h 77"/>
              <a:gd name="T90" fmla="*/ 83 w 99"/>
              <a:gd name="T91" fmla="*/ 22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9" h="77">
                <a:moveTo>
                  <a:pt x="83" y="22"/>
                </a:moveTo>
                <a:cubicBezTo>
                  <a:pt x="82" y="20"/>
                  <a:pt x="83" y="19"/>
                  <a:pt x="81" y="18"/>
                </a:cubicBezTo>
                <a:cubicBezTo>
                  <a:pt x="79" y="16"/>
                  <a:pt x="78" y="16"/>
                  <a:pt x="77" y="14"/>
                </a:cubicBezTo>
                <a:cubicBezTo>
                  <a:pt x="76" y="13"/>
                  <a:pt x="76" y="11"/>
                  <a:pt x="77" y="9"/>
                </a:cubicBezTo>
                <a:cubicBezTo>
                  <a:pt x="77" y="8"/>
                  <a:pt x="78" y="4"/>
                  <a:pt x="78" y="3"/>
                </a:cubicBezTo>
                <a:cubicBezTo>
                  <a:pt x="77" y="0"/>
                  <a:pt x="75" y="2"/>
                  <a:pt x="73" y="3"/>
                </a:cubicBezTo>
                <a:cubicBezTo>
                  <a:pt x="72" y="3"/>
                  <a:pt x="69" y="3"/>
                  <a:pt x="68" y="4"/>
                </a:cubicBezTo>
                <a:cubicBezTo>
                  <a:pt x="71" y="7"/>
                  <a:pt x="71" y="12"/>
                  <a:pt x="68" y="15"/>
                </a:cubicBezTo>
                <a:cubicBezTo>
                  <a:pt x="66" y="18"/>
                  <a:pt x="63" y="23"/>
                  <a:pt x="58" y="23"/>
                </a:cubicBezTo>
                <a:cubicBezTo>
                  <a:pt x="55" y="22"/>
                  <a:pt x="52" y="18"/>
                  <a:pt x="48" y="20"/>
                </a:cubicBezTo>
                <a:cubicBezTo>
                  <a:pt x="47" y="20"/>
                  <a:pt x="48" y="22"/>
                  <a:pt x="47" y="22"/>
                </a:cubicBezTo>
                <a:cubicBezTo>
                  <a:pt x="46" y="23"/>
                  <a:pt x="46" y="23"/>
                  <a:pt x="45" y="23"/>
                </a:cubicBezTo>
                <a:cubicBezTo>
                  <a:pt x="41" y="26"/>
                  <a:pt x="38" y="27"/>
                  <a:pt x="34" y="26"/>
                </a:cubicBezTo>
                <a:cubicBezTo>
                  <a:pt x="31" y="25"/>
                  <a:pt x="29" y="25"/>
                  <a:pt x="25" y="25"/>
                </a:cubicBezTo>
                <a:cubicBezTo>
                  <a:pt x="22" y="25"/>
                  <a:pt x="23" y="25"/>
                  <a:pt x="20" y="23"/>
                </a:cubicBezTo>
                <a:cubicBezTo>
                  <a:pt x="18" y="22"/>
                  <a:pt x="16" y="19"/>
                  <a:pt x="15" y="18"/>
                </a:cubicBezTo>
                <a:cubicBezTo>
                  <a:pt x="7" y="14"/>
                  <a:pt x="7" y="28"/>
                  <a:pt x="1" y="32"/>
                </a:cubicBezTo>
                <a:cubicBezTo>
                  <a:pt x="2" y="33"/>
                  <a:pt x="0" y="35"/>
                  <a:pt x="1" y="36"/>
                </a:cubicBezTo>
                <a:cubicBezTo>
                  <a:pt x="1" y="36"/>
                  <a:pt x="4" y="36"/>
                  <a:pt x="5" y="37"/>
                </a:cubicBezTo>
                <a:cubicBezTo>
                  <a:pt x="7" y="38"/>
                  <a:pt x="11" y="39"/>
                  <a:pt x="10" y="43"/>
                </a:cubicBezTo>
                <a:cubicBezTo>
                  <a:pt x="12" y="44"/>
                  <a:pt x="14" y="45"/>
                  <a:pt x="16" y="47"/>
                </a:cubicBezTo>
                <a:cubicBezTo>
                  <a:pt x="17" y="48"/>
                  <a:pt x="18" y="48"/>
                  <a:pt x="19" y="49"/>
                </a:cubicBezTo>
                <a:cubicBezTo>
                  <a:pt x="20" y="50"/>
                  <a:pt x="19" y="51"/>
                  <a:pt x="19" y="52"/>
                </a:cubicBezTo>
                <a:cubicBezTo>
                  <a:pt x="20" y="54"/>
                  <a:pt x="22" y="54"/>
                  <a:pt x="24" y="56"/>
                </a:cubicBezTo>
                <a:cubicBezTo>
                  <a:pt x="27" y="58"/>
                  <a:pt x="25" y="59"/>
                  <a:pt x="27" y="61"/>
                </a:cubicBezTo>
                <a:cubicBezTo>
                  <a:pt x="28" y="64"/>
                  <a:pt x="35" y="69"/>
                  <a:pt x="38" y="69"/>
                </a:cubicBezTo>
                <a:cubicBezTo>
                  <a:pt x="39" y="69"/>
                  <a:pt x="39" y="68"/>
                  <a:pt x="40" y="67"/>
                </a:cubicBezTo>
                <a:cubicBezTo>
                  <a:pt x="41" y="67"/>
                  <a:pt x="43" y="67"/>
                  <a:pt x="44" y="67"/>
                </a:cubicBezTo>
                <a:cubicBezTo>
                  <a:pt x="47" y="68"/>
                  <a:pt x="47" y="68"/>
                  <a:pt x="50" y="70"/>
                </a:cubicBezTo>
                <a:cubicBezTo>
                  <a:pt x="52" y="71"/>
                  <a:pt x="54" y="73"/>
                  <a:pt x="55" y="74"/>
                </a:cubicBezTo>
                <a:cubicBezTo>
                  <a:pt x="57" y="75"/>
                  <a:pt x="57" y="75"/>
                  <a:pt x="57" y="76"/>
                </a:cubicBezTo>
                <a:cubicBezTo>
                  <a:pt x="58" y="74"/>
                  <a:pt x="60" y="73"/>
                  <a:pt x="61" y="74"/>
                </a:cubicBezTo>
                <a:cubicBezTo>
                  <a:pt x="62" y="75"/>
                  <a:pt x="64" y="75"/>
                  <a:pt x="65" y="74"/>
                </a:cubicBezTo>
                <a:cubicBezTo>
                  <a:pt x="67" y="77"/>
                  <a:pt x="70" y="75"/>
                  <a:pt x="72" y="74"/>
                </a:cubicBezTo>
                <a:cubicBezTo>
                  <a:pt x="73" y="74"/>
                  <a:pt x="75" y="73"/>
                  <a:pt x="76" y="73"/>
                </a:cubicBezTo>
                <a:cubicBezTo>
                  <a:pt x="77" y="73"/>
                  <a:pt x="78" y="74"/>
                  <a:pt x="80" y="74"/>
                </a:cubicBezTo>
                <a:cubicBezTo>
                  <a:pt x="82" y="73"/>
                  <a:pt x="85" y="69"/>
                  <a:pt x="86" y="68"/>
                </a:cubicBezTo>
                <a:cubicBezTo>
                  <a:pt x="90" y="65"/>
                  <a:pt x="92" y="65"/>
                  <a:pt x="96" y="64"/>
                </a:cubicBezTo>
                <a:cubicBezTo>
                  <a:pt x="97" y="66"/>
                  <a:pt x="98" y="66"/>
                  <a:pt x="99" y="67"/>
                </a:cubicBezTo>
                <a:cubicBezTo>
                  <a:pt x="99" y="65"/>
                  <a:pt x="98" y="63"/>
                  <a:pt x="98" y="61"/>
                </a:cubicBezTo>
                <a:cubicBezTo>
                  <a:pt x="92" y="61"/>
                  <a:pt x="91" y="52"/>
                  <a:pt x="88" y="48"/>
                </a:cubicBezTo>
                <a:cubicBezTo>
                  <a:pt x="86" y="44"/>
                  <a:pt x="80" y="40"/>
                  <a:pt x="76" y="39"/>
                </a:cubicBezTo>
                <a:cubicBezTo>
                  <a:pt x="78" y="37"/>
                  <a:pt x="76" y="33"/>
                  <a:pt x="81" y="34"/>
                </a:cubicBezTo>
                <a:cubicBezTo>
                  <a:pt x="83" y="37"/>
                  <a:pt x="85" y="31"/>
                  <a:pt x="85" y="29"/>
                </a:cubicBezTo>
                <a:cubicBezTo>
                  <a:pt x="85" y="28"/>
                  <a:pt x="85" y="26"/>
                  <a:pt x="85" y="25"/>
                </a:cubicBezTo>
                <a:cubicBezTo>
                  <a:pt x="84" y="25"/>
                  <a:pt x="84" y="24"/>
                  <a:pt x="83" y="22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918" name="Freeform 567"/>
          <p:cNvSpPr>
            <a:spLocks/>
          </p:cNvSpPr>
          <p:nvPr/>
        </p:nvSpPr>
        <p:spPr bwMode="auto">
          <a:xfrm>
            <a:off x="2157022" y="3758620"/>
            <a:ext cx="398090" cy="329948"/>
          </a:xfrm>
          <a:custGeom>
            <a:avLst/>
            <a:gdLst>
              <a:gd name="T0" fmla="*/ 131 w 141"/>
              <a:gd name="T1" fmla="*/ 28 h 117"/>
              <a:gd name="T2" fmla="*/ 126 w 141"/>
              <a:gd name="T3" fmla="*/ 0 h 117"/>
              <a:gd name="T4" fmla="*/ 27 w 141"/>
              <a:gd name="T5" fmla="*/ 18 h 117"/>
              <a:gd name="T6" fmla="*/ 18 w 141"/>
              <a:gd name="T7" fmla="*/ 56 h 117"/>
              <a:gd name="T8" fmla="*/ 13 w 141"/>
              <a:gd name="T9" fmla="*/ 56 h 117"/>
              <a:gd name="T10" fmla="*/ 9 w 141"/>
              <a:gd name="T11" fmla="*/ 61 h 117"/>
              <a:gd name="T12" fmla="*/ 5 w 141"/>
              <a:gd name="T13" fmla="*/ 67 h 117"/>
              <a:gd name="T14" fmla="*/ 4 w 141"/>
              <a:gd name="T15" fmla="*/ 72 h 117"/>
              <a:gd name="T16" fmla="*/ 3 w 141"/>
              <a:gd name="T17" fmla="*/ 78 h 117"/>
              <a:gd name="T18" fmla="*/ 3 w 141"/>
              <a:gd name="T19" fmla="*/ 82 h 117"/>
              <a:gd name="T20" fmla="*/ 7 w 141"/>
              <a:gd name="T21" fmla="*/ 90 h 117"/>
              <a:gd name="T22" fmla="*/ 10 w 141"/>
              <a:gd name="T23" fmla="*/ 96 h 117"/>
              <a:gd name="T24" fmla="*/ 10 w 141"/>
              <a:gd name="T25" fmla="*/ 99 h 117"/>
              <a:gd name="T26" fmla="*/ 16 w 141"/>
              <a:gd name="T27" fmla="*/ 109 h 117"/>
              <a:gd name="T28" fmla="*/ 15 w 141"/>
              <a:gd name="T29" fmla="*/ 116 h 117"/>
              <a:gd name="T30" fmla="*/ 20 w 141"/>
              <a:gd name="T31" fmla="*/ 116 h 117"/>
              <a:gd name="T32" fmla="*/ 34 w 141"/>
              <a:gd name="T33" fmla="*/ 102 h 117"/>
              <a:gd name="T34" fmla="*/ 44 w 141"/>
              <a:gd name="T35" fmla="*/ 109 h 117"/>
              <a:gd name="T36" fmla="*/ 64 w 141"/>
              <a:gd name="T37" fmla="*/ 107 h 117"/>
              <a:gd name="T38" fmla="*/ 67 w 141"/>
              <a:gd name="T39" fmla="*/ 104 h 117"/>
              <a:gd name="T40" fmla="*/ 87 w 141"/>
              <a:gd name="T41" fmla="*/ 99 h 117"/>
              <a:gd name="T42" fmla="*/ 92 w 141"/>
              <a:gd name="T43" fmla="*/ 87 h 117"/>
              <a:gd name="T44" fmla="*/ 96 w 141"/>
              <a:gd name="T45" fmla="*/ 93 h 117"/>
              <a:gd name="T46" fmla="*/ 100 w 141"/>
              <a:gd name="T47" fmla="*/ 102 h 117"/>
              <a:gd name="T48" fmla="*/ 104 w 141"/>
              <a:gd name="T49" fmla="*/ 109 h 117"/>
              <a:gd name="T50" fmla="*/ 110 w 141"/>
              <a:gd name="T51" fmla="*/ 98 h 117"/>
              <a:gd name="T52" fmla="*/ 116 w 141"/>
              <a:gd name="T53" fmla="*/ 84 h 117"/>
              <a:gd name="T54" fmla="*/ 121 w 141"/>
              <a:gd name="T55" fmla="*/ 78 h 117"/>
              <a:gd name="T56" fmla="*/ 123 w 141"/>
              <a:gd name="T57" fmla="*/ 62 h 117"/>
              <a:gd name="T58" fmla="*/ 132 w 141"/>
              <a:gd name="T59" fmla="*/ 44 h 117"/>
              <a:gd name="T60" fmla="*/ 135 w 141"/>
              <a:gd name="T61" fmla="*/ 41 h 117"/>
              <a:gd name="T62" fmla="*/ 138 w 141"/>
              <a:gd name="T63" fmla="*/ 32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1" h="117">
                <a:moveTo>
                  <a:pt x="138" y="32"/>
                </a:moveTo>
                <a:cubicBezTo>
                  <a:pt x="136" y="31"/>
                  <a:pt x="132" y="29"/>
                  <a:pt x="131" y="28"/>
                </a:cubicBezTo>
                <a:cubicBezTo>
                  <a:pt x="128" y="23"/>
                  <a:pt x="131" y="15"/>
                  <a:pt x="130" y="9"/>
                </a:cubicBezTo>
                <a:cubicBezTo>
                  <a:pt x="130" y="6"/>
                  <a:pt x="128" y="2"/>
                  <a:pt x="126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6"/>
                  <a:pt x="27" y="12"/>
                  <a:pt x="27" y="18"/>
                </a:cubicBezTo>
                <a:cubicBezTo>
                  <a:pt x="19" y="18"/>
                  <a:pt x="19" y="18"/>
                  <a:pt x="19" y="18"/>
                </a:cubicBezTo>
                <a:cubicBezTo>
                  <a:pt x="19" y="18"/>
                  <a:pt x="18" y="56"/>
                  <a:pt x="18" y="56"/>
                </a:cubicBezTo>
                <a:cubicBezTo>
                  <a:pt x="18" y="55"/>
                  <a:pt x="15" y="55"/>
                  <a:pt x="14" y="55"/>
                </a:cubicBezTo>
                <a:cubicBezTo>
                  <a:pt x="14" y="55"/>
                  <a:pt x="14" y="56"/>
                  <a:pt x="13" y="56"/>
                </a:cubicBezTo>
                <a:cubicBezTo>
                  <a:pt x="12" y="56"/>
                  <a:pt x="11" y="56"/>
                  <a:pt x="11" y="56"/>
                </a:cubicBezTo>
                <a:cubicBezTo>
                  <a:pt x="9" y="57"/>
                  <a:pt x="10" y="60"/>
                  <a:pt x="9" y="61"/>
                </a:cubicBezTo>
                <a:cubicBezTo>
                  <a:pt x="9" y="62"/>
                  <a:pt x="8" y="64"/>
                  <a:pt x="7" y="64"/>
                </a:cubicBezTo>
                <a:cubicBezTo>
                  <a:pt x="7" y="65"/>
                  <a:pt x="5" y="65"/>
                  <a:pt x="5" y="67"/>
                </a:cubicBezTo>
                <a:cubicBezTo>
                  <a:pt x="5" y="68"/>
                  <a:pt x="6" y="69"/>
                  <a:pt x="6" y="70"/>
                </a:cubicBezTo>
                <a:cubicBezTo>
                  <a:pt x="6" y="71"/>
                  <a:pt x="4" y="71"/>
                  <a:pt x="4" y="72"/>
                </a:cubicBezTo>
                <a:cubicBezTo>
                  <a:pt x="3" y="72"/>
                  <a:pt x="3" y="74"/>
                  <a:pt x="3" y="75"/>
                </a:cubicBezTo>
                <a:cubicBezTo>
                  <a:pt x="4" y="77"/>
                  <a:pt x="4" y="77"/>
                  <a:pt x="3" y="78"/>
                </a:cubicBezTo>
                <a:cubicBezTo>
                  <a:pt x="2" y="79"/>
                  <a:pt x="1" y="79"/>
                  <a:pt x="1" y="81"/>
                </a:cubicBezTo>
                <a:cubicBezTo>
                  <a:pt x="0" y="83"/>
                  <a:pt x="1" y="82"/>
                  <a:pt x="3" y="82"/>
                </a:cubicBezTo>
                <a:cubicBezTo>
                  <a:pt x="5" y="82"/>
                  <a:pt x="5" y="82"/>
                  <a:pt x="5" y="84"/>
                </a:cubicBezTo>
                <a:cubicBezTo>
                  <a:pt x="5" y="86"/>
                  <a:pt x="6" y="88"/>
                  <a:pt x="7" y="90"/>
                </a:cubicBezTo>
                <a:cubicBezTo>
                  <a:pt x="7" y="92"/>
                  <a:pt x="7" y="91"/>
                  <a:pt x="8" y="93"/>
                </a:cubicBezTo>
                <a:cubicBezTo>
                  <a:pt x="9" y="94"/>
                  <a:pt x="10" y="95"/>
                  <a:pt x="10" y="96"/>
                </a:cubicBezTo>
                <a:cubicBezTo>
                  <a:pt x="9" y="96"/>
                  <a:pt x="9" y="98"/>
                  <a:pt x="9" y="98"/>
                </a:cubicBezTo>
                <a:cubicBezTo>
                  <a:pt x="9" y="99"/>
                  <a:pt x="9" y="98"/>
                  <a:pt x="10" y="99"/>
                </a:cubicBezTo>
                <a:cubicBezTo>
                  <a:pt x="11" y="100"/>
                  <a:pt x="12" y="101"/>
                  <a:pt x="13" y="102"/>
                </a:cubicBezTo>
                <a:cubicBezTo>
                  <a:pt x="15" y="104"/>
                  <a:pt x="15" y="106"/>
                  <a:pt x="16" y="109"/>
                </a:cubicBezTo>
                <a:cubicBezTo>
                  <a:pt x="16" y="111"/>
                  <a:pt x="15" y="111"/>
                  <a:pt x="15" y="112"/>
                </a:cubicBezTo>
                <a:cubicBezTo>
                  <a:pt x="14" y="113"/>
                  <a:pt x="14" y="114"/>
                  <a:pt x="15" y="116"/>
                </a:cubicBezTo>
                <a:cubicBezTo>
                  <a:pt x="15" y="116"/>
                  <a:pt x="14" y="116"/>
                  <a:pt x="14" y="116"/>
                </a:cubicBezTo>
                <a:cubicBezTo>
                  <a:pt x="16" y="117"/>
                  <a:pt x="19" y="115"/>
                  <a:pt x="20" y="116"/>
                </a:cubicBezTo>
                <a:cubicBezTo>
                  <a:pt x="20" y="116"/>
                  <a:pt x="20" y="116"/>
                  <a:pt x="20" y="116"/>
                </a:cubicBezTo>
                <a:cubicBezTo>
                  <a:pt x="26" y="112"/>
                  <a:pt x="26" y="98"/>
                  <a:pt x="34" y="102"/>
                </a:cubicBezTo>
                <a:cubicBezTo>
                  <a:pt x="35" y="103"/>
                  <a:pt x="37" y="106"/>
                  <a:pt x="39" y="107"/>
                </a:cubicBezTo>
                <a:cubicBezTo>
                  <a:pt x="42" y="109"/>
                  <a:pt x="41" y="109"/>
                  <a:pt x="44" y="109"/>
                </a:cubicBezTo>
                <a:cubicBezTo>
                  <a:pt x="48" y="109"/>
                  <a:pt x="50" y="109"/>
                  <a:pt x="53" y="110"/>
                </a:cubicBezTo>
                <a:cubicBezTo>
                  <a:pt x="57" y="111"/>
                  <a:pt x="60" y="110"/>
                  <a:pt x="64" y="107"/>
                </a:cubicBezTo>
                <a:cubicBezTo>
                  <a:pt x="65" y="107"/>
                  <a:pt x="65" y="107"/>
                  <a:pt x="66" y="106"/>
                </a:cubicBezTo>
                <a:cubicBezTo>
                  <a:pt x="67" y="106"/>
                  <a:pt x="66" y="104"/>
                  <a:pt x="67" y="104"/>
                </a:cubicBezTo>
                <a:cubicBezTo>
                  <a:pt x="71" y="102"/>
                  <a:pt x="74" y="106"/>
                  <a:pt x="77" y="107"/>
                </a:cubicBezTo>
                <a:cubicBezTo>
                  <a:pt x="82" y="107"/>
                  <a:pt x="85" y="102"/>
                  <a:pt x="87" y="99"/>
                </a:cubicBezTo>
                <a:cubicBezTo>
                  <a:pt x="90" y="96"/>
                  <a:pt x="90" y="91"/>
                  <a:pt x="87" y="88"/>
                </a:cubicBezTo>
                <a:cubicBezTo>
                  <a:pt x="88" y="87"/>
                  <a:pt x="91" y="87"/>
                  <a:pt x="92" y="87"/>
                </a:cubicBezTo>
                <a:cubicBezTo>
                  <a:pt x="94" y="86"/>
                  <a:pt x="96" y="84"/>
                  <a:pt x="97" y="87"/>
                </a:cubicBezTo>
                <a:cubicBezTo>
                  <a:pt x="97" y="88"/>
                  <a:pt x="96" y="92"/>
                  <a:pt x="96" y="93"/>
                </a:cubicBezTo>
                <a:cubicBezTo>
                  <a:pt x="95" y="95"/>
                  <a:pt x="95" y="97"/>
                  <a:pt x="96" y="98"/>
                </a:cubicBezTo>
                <a:cubicBezTo>
                  <a:pt x="97" y="100"/>
                  <a:pt x="98" y="100"/>
                  <a:pt x="100" y="102"/>
                </a:cubicBezTo>
                <a:cubicBezTo>
                  <a:pt x="102" y="103"/>
                  <a:pt x="101" y="104"/>
                  <a:pt x="102" y="106"/>
                </a:cubicBezTo>
                <a:cubicBezTo>
                  <a:pt x="103" y="108"/>
                  <a:pt x="103" y="109"/>
                  <a:pt x="104" y="109"/>
                </a:cubicBezTo>
                <a:cubicBezTo>
                  <a:pt x="104" y="105"/>
                  <a:pt x="105" y="102"/>
                  <a:pt x="106" y="98"/>
                </a:cubicBezTo>
                <a:cubicBezTo>
                  <a:pt x="107" y="98"/>
                  <a:pt x="108" y="98"/>
                  <a:pt x="110" y="98"/>
                </a:cubicBezTo>
                <a:cubicBezTo>
                  <a:pt x="110" y="98"/>
                  <a:pt x="113" y="89"/>
                  <a:pt x="113" y="88"/>
                </a:cubicBezTo>
                <a:cubicBezTo>
                  <a:pt x="114" y="87"/>
                  <a:pt x="114" y="85"/>
                  <a:pt x="116" y="84"/>
                </a:cubicBezTo>
                <a:cubicBezTo>
                  <a:pt x="117" y="83"/>
                  <a:pt x="119" y="83"/>
                  <a:pt x="120" y="82"/>
                </a:cubicBezTo>
                <a:cubicBezTo>
                  <a:pt x="120" y="81"/>
                  <a:pt x="121" y="80"/>
                  <a:pt x="121" y="78"/>
                </a:cubicBezTo>
                <a:cubicBezTo>
                  <a:pt x="122" y="75"/>
                  <a:pt x="124" y="72"/>
                  <a:pt x="124" y="70"/>
                </a:cubicBezTo>
                <a:cubicBezTo>
                  <a:pt x="125" y="67"/>
                  <a:pt x="123" y="65"/>
                  <a:pt x="123" y="62"/>
                </a:cubicBezTo>
                <a:cubicBezTo>
                  <a:pt x="123" y="61"/>
                  <a:pt x="130" y="44"/>
                  <a:pt x="129" y="44"/>
                </a:cubicBezTo>
                <a:cubicBezTo>
                  <a:pt x="129" y="44"/>
                  <a:pt x="131" y="44"/>
                  <a:pt x="132" y="44"/>
                </a:cubicBezTo>
                <a:cubicBezTo>
                  <a:pt x="132" y="43"/>
                  <a:pt x="132" y="42"/>
                  <a:pt x="133" y="41"/>
                </a:cubicBezTo>
                <a:cubicBezTo>
                  <a:pt x="134" y="41"/>
                  <a:pt x="135" y="41"/>
                  <a:pt x="135" y="41"/>
                </a:cubicBezTo>
                <a:cubicBezTo>
                  <a:pt x="138" y="39"/>
                  <a:pt x="139" y="38"/>
                  <a:pt x="141" y="36"/>
                </a:cubicBezTo>
                <a:cubicBezTo>
                  <a:pt x="140" y="35"/>
                  <a:pt x="139" y="34"/>
                  <a:pt x="138" y="32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921" name="Freeform 570"/>
          <p:cNvSpPr>
            <a:spLocks/>
          </p:cNvSpPr>
          <p:nvPr/>
        </p:nvSpPr>
        <p:spPr bwMode="auto">
          <a:xfrm>
            <a:off x="2611300" y="3998908"/>
            <a:ext cx="257025" cy="329948"/>
          </a:xfrm>
          <a:custGeom>
            <a:avLst/>
            <a:gdLst>
              <a:gd name="T0" fmla="*/ 86 w 91"/>
              <a:gd name="T1" fmla="*/ 7 h 117"/>
              <a:gd name="T2" fmla="*/ 70 w 91"/>
              <a:gd name="T3" fmla="*/ 9 h 117"/>
              <a:gd name="T4" fmla="*/ 68 w 91"/>
              <a:gd name="T5" fmla="*/ 9 h 117"/>
              <a:gd name="T6" fmla="*/ 68 w 91"/>
              <a:gd name="T7" fmla="*/ 25 h 117"/>
              <a:gd name="T8" fmla="*/ 46 w 91"/>
              <a:gd name="T9" fmla="*/ 51 h 117"/>
              <a:gd name="T10" fmla="*/ 34 w 91"/>
              <a:gd name="T11" fmla="*/ 63 h 117"/>
              <a:gd name="T12" fmla="*/ 19 w 91"/>
              <a:gd name="T13" fmla="*/ 66 h 117"/>
              <a:gd name="T14" fmla="*/ 16 w 91"/>
              <a:gd name="T15" fmla="*/ 69 h 117"/>
              <a:gd name="T16" fmla="*/ 13 w 91"/>
              <a:gd name="T17" fmla="*/ 69 h 117"/>
              <a:gd name="T18" fmla="*/ 9 w 91"/>
              <a:gd name="T19" fmla="*/ 71 h 117"/>
              <a:gd name="T20" fmla="*/ 1 w 91"/>
              <a:gd name="T21" fmla="*/ 80 h 117"/>
              <a:gd name="T22" fmla="*/ 1 w 91"/>
              <a:gd name="T23" fmla="*/ 93 h 117"/>
              <a:gd name="T24" fmla="*/ 1 w 91"/>
              <a:gd name="T25" fmla="*/ 107 h 117"/>
              <a:gd name="T26" fmla="*/ 5 w 91"/>
              <a:gd name="T27" fmla="*/ 116 h 117"/>
              <a:gd name="T28" fmla="*/ 6 w 91"/>
              <a:gd name="T29" fmla="*/ 117 h 117"/>
              <a:gd name="T30" fmla="*/ 17 w 91"/>
              <a:gd name="T31" fmla="*/ 105 h 117"/>
              <a:gd name="T32" fmla="*/ 41 w 91"/>
              <a:gd name="T33" fmla="*/ 85 h 117"/>
              <a:gd name="T34" fmla="*/ 64 w 91"/>
              <a:gd name="T35" fmla="*/ 62 h 117"/>
              <a:gd name="T36" fmla="*/ 77 w 91"/>
              <a:gd name="T37" fmla="*/ 35 h 117"/>
              <a:gd name="T38" fmla="*/ 86 w 91"/>
              <a:gd name="T39" fmla="*/ 7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1" h="117">
                <a:moveTo>
                  <a:pt x="86" y="7"/>
                </a:moveTo>
                <a:cubicBezTo>
                  <a:pt x="82" y="0"/>
                  <a:pt x="77" y="8"/>
                  <a:pt x="70" y="9"/>
                </a:cubicBezTo>
                <a:cubicBezTo>
                  <a:pt x="70" y="9"/>
                  <a:pt x="69" y="9"/>
                  <a:pt x="68" y="9"/>
                </a:cubicBezTo>
                <a:cubicBezTo>
                  <a:pt x="68" y="14"/>
                  <a:pt x="69" y="20"/>
                  <a:pt x="68" y="25"/>
                </a:cubicBezTo>
                <a:cubicBezTo>
                  <a:pt x="64" y="35"/>
                  <a:pt x="54" y="44"/>
                  <a:pt x="46" y="51"/>
                </a:cubicBezTo>
                <a:cubicBezTo>
                  <a:pt x="43" y="54"/>
                  <a:pt x="39" y="61"/>
                  <a:pt x="34" y="63"/>
                </a:cubicBezTo>
                <a:cubicBezTo>
                  <a:pt x="29" y="65"/>
                  <a:pt x="23" y="63"/>
                  <a:pt x="19" y="66"/>
                </a:cubicBezTo>
                <a:cubicBezTo>
                  <a:pt x="18" y="67"/>
                  <a:pt x="17" y="68"/>
                  <a:pt x="16" y="69"/>
                </a:cubicBezTo>
                <a:cubicBezTo>
                  <a:pt x="15" y="69"/>
                  <a:pt x="14" y="69"/>
                  <a:pt x="13" y="69"/>
                </a:cubicBezTo>
                <a:cubicBezTo>
                  <a:pt x="11" y="70"/>
                  <a:pt x="10" y="70"/>
                  <a:pt x="9" y="71"/>
                </a:cubicBezTo>
                <a:cubicBezTo>
                  <a:pt x="6" y="74"/>
                  <a:pt x="2" y="76"/>
                  <a:pt x="1" y="80"/>
                </a:cubicBezTo>
                <a:cubicBezTo>
                  <a:pt x="0" y="84"/>
                  <a:pt x="1" y="89"/>
                  <a:pt x="1" y="93"/>
                </a:cubicBezTo>
                <a:cubicBezTo>
                  <a:pt x="1" y="98"/>
                  <a:pt x="1" y="103"/>
                  <a:pt x="1" y="107"/>
                </a:cubicBezTo>
                <a:cubicBezTo>
                  <a:pt x="1" y="112"/>
                  <a:pt x="2" y="113"/>
                  <a:pt x="5" y="116"/>
                </a:cubicBezTo>
                <a:cubicBezTo>
                  <a:pt x="5" y="117"/>
                  <a:pt x="5" y="117"/>
                  <a:pt x="6" y="117"/>
                </a:cubicBezTo>
                <a:cubicBezTo>
                  <a:pt x="8" y="112"/>
                  <a:pt x="11" y="105"/>
                  <a:pt x="17" y="105"/>
                </a:cubicBezTo>
                <a:cubicBezTo>
                  <a:pt x="21" y="96"/>
                  <a:pt x="34" y="91"/>
                  <a:pt x="41" y="85"/>
                </a:cubicBezTo>
                <a:cubicBezTo>
                  <a:pt x="49" y="78"/>
                  <a:pt x="58" y="71"/>
                  <a:pt x="64" y="62"/>
                </a:cubicBezTo>
                <a:cubicBezTo>
                  <a:pt x="69" y="53"/>
                  <a:pt x="72" y="44"/>
                  <a:pt x="77" y="35"/>
                </a:cubicBezTo>
                <a:cubicBezTo>
                  <a:pt x="80" y="29"/>
                  <a:pt x="91" y="15"/>
                  <a:pt x="86" y="7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925" name="Freeform 574"/>
          <p:cNvSpPr>
            <a:spLocks/>
          </p:cNvSpPr>
          <p:nvPr/>
        </p:nvSpPr>
        <p:spPr bwMode="auto">
          <a:xfrm>
            <a:off x="2504903" y="3860234"/>
            <a:ext cx="160192" cy="138674"/>
          </a:xfrm>
          <a:custGeom>
            <a:avLst/>
            <a:gdLst>
              <a:gd name="T0" fmla="*/ 11 w 57"/>
              <a:gd name="T1" fmla="*/ 31 h 49"/>
              <a:gd name="T2" fmla="*/ 16 w 57"/>
              <a:gd name="T3" fmla="*/ 29 h 49"/>
              <a:gd name="T4" fmla="*/ 23 w 57"/>
              <a:gd name="T5" fmla="*/ 30 h 49"/>
              <a:gd name="T6" fmla="*/ 29 w 57"/>
              <a:gd name="T7" fmla="*/ 31 h 49"/>
              <a:gd name="T8" fmla="*/ 41 w 57"/>
              <a:gd name="T9" fmla="*/ 37 h 49"/>
              <a:gd name="T10" fmla="*/ 45 w 57"/>
              <a:gd name="T11" fmla="*/ 43 h 49"/>
              <a:gd name="T12" fmla="*/ 50 w 57"/>
              <a:gd name="T13" fmla="*/ 48 h 49"/>
              <a:gd name="T14" fmla="*/ 57 w 57"/>
              <a:gd name="T15" fmla="*/ 46 h 49"/>
              <a:gd name="T16" fmla="*/ 53 w 57"/>
              <a:gd name="T17" fmla="*/ 42 h 49"/>
              <a:gd name="T18" fmla="*/ 37 w 57"/>
              <a:gd name="T19" fmla="*/ 29 h 49"/>
              <a:gd name="T20" fmla="*/ 24 w 57"/>
              <a:gd name="T21" fmla="*/ 14 h 49"/>
              <a:gd name="T22" fmla="*/ 20 w 57"/>
              <a:gd name="T23" fmla="*/ 4 h 49"/>
              <a:gd name="T24" fmla="*/ 18 w 57"/>
              <a:gd name="T25" fmla="*/ 0 h 49"/>
              <a:gd name="T26" fmla="*/ 12 w 57"/>
              <a:gd name="T27" fmla="*/ 5 h 49"/>
              <a:gd name="T28" fmla="*/ 10 w 57"/>
              <a:gd name="T29" fmla="*/ 5 h 49"/>
              <a:gd name="T30" fmla="*/ 9 w 57"/>
              <a:gd name="T31" fmla="*/ 8 h 49"/>
              <a:gd name="T32" fmla="*/ 6 w 57"/>
              <a:gd name="T33" fmla="*/ 8 h 49"/>
              <a:gd name="T34" fmla="*/ 0 w 57"/>
              <a:gd name="T35" fmla="*/ 26 h 49"/>
              <a:gd name="T36" fmla="*/ 1 w 57"/>
              <a:gd name="T37" fmla="*/ 33 h 49"/>
              <a:gd name="T38" fmla="*/ 7 w 57"/>
              <a:gd name="T39" fmla="*/ 31 h 49"/>
              <a:gd name="T40" fmla="*/ 11 w 57"/>
              <a:gd name="T41" fmla="*/ 3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7" h="49">
                <a:moveTo>
                  <a:pt x="11" y="31"/>
                </a:moveTo>
                <a:cubicBezTo>
                  <a:pt x="14" y="28"/>
                  <a:pt x="13" y="28"/>
                  <a:pt x="16" y="29"/>
                </a:cubicBezTo>
                <a:cubicBezTo>
                  <a:pt x="19" y="30"/>
                  <a:pt x="20" y="30"/>
                  <a:pt x="23" y="30"/>
                </a:cubicBezTo>
                <a:cubicBezTo>
                  <a:pt x="24" y="30"/>
                  <a:pt x="27" y="30"/>
                  <a:pt x="29" y="31"/>
                </a:cubicBezTo>
                <a:cubicBezTo>
                  <a:pt x="34" y="31"/>
                  <a:pt x="37" y="34"/>
                  <a:pt x="41" y="37"/>
                </a:cubicBezTo>
                <a:cubicBezTo>
                  <a:pt x="42" y="39"/>
                  <a:pt x="44" y="41"/>
                  <a:pt x="45" y="43"/>
                </a:cubicBezTo>
                <a:cubicBezTo>
                  <a:pt x="47" y="44"/>
                  <a:pt x="48" y="47"/>
                  <a:pt x="50" y="48"/>
                </a:cubicBezTo>
                <a:cubicBezTo>
                  <a:pt x="53" y="49"/>
                  <a:pt x="55" y="47"/>
                  <a:pt x="57" y="46"/>
                </a:cubicBezTo>
                <a:cubicBezTo>
                  <a:pt x="56" y="44"/>
                  <a:pt x="54" y="43"/>
                  <a:pt x="53" y="42"/>
                </a:cubicBezTo>
                <a:cubicBezTo>
                  <a:pt x="48" y="37"/>
                  <a:pt x="44" y="33"/>
                  <a:pt x="37" y="29"/>
                </a:cubicBezTo>
                <a:cubicBezTo>
                  <a:pt x="31" y="24"/>
                  <a:pt x="28" y="21"/>
                  <a:pt x="24" y="14"/>
                </a:cubicBezTo>
                <a:cubicBezTo>
                  <a:pt x="21" y="10"/>
                  <a:pt x="21" y="8"/>
                  <a:pt x="20" y="4"/>
                </a:cubicBezTo>
                <a:cubicBezTo>
                  <a:pt x="19" y="3"/>
                  <a:pt x="19" y="1"/>
                  <a:pt x="18" y="0"/>
                </a:cubicBezTo>
                <a:cubicBezTo>
                  <a:pt x="16" y="2"/>
                  <a:pt x="15" y="3"/>
                  <a:pt x="12" y="5"/>
                </a:cubicBezTo>
                <a:cubicBezTo>
                  <a:pt x="12" y="5"/>
                  <a:pt x="11" y="5"/>
                  <a:pt x="10" y="5"/>
                </a:cubicBezTo>
                <a:cubicBezTo>
                  <a:pt x="9" y="6"/>
                  <a:pt x="9" y="7"/>
                  <a:pt x="9" y="8"/>
                </a:cubicBezTo>
                <a:cubicBezTo>
                  <a:pt x="8" y="8"/>
                  <a:pt x="6" y="8"/>
                  <a:pt x="6" y="8"/>
                </a:cubicBezTo>
                <a:cubicBezTo>
                  <a:pt x="7" y="8"/>
                  <a:pt x="0" y="25"/>
                  <a:pt x="0" y="26"/>
                </a:cubicBezTo>
                <a:cubicBezTo>
                  <a:pt x="0" y="28"/>
                  <a:pt x="1" y="30"/>
                  <a:pt x="1" y="33"/>
                </a:cubicBezTo>
                <a:cubicBezTo>
                  <a:pt x="4" y="32"/>
                  <a:pt x="6" y="32"/>
                  <a:pt x="7" y="31"/>
                </a:cubicBezTo>
                <a:cubicBezTo>
                  <a:pt x="8" y="36"/>
                  <a:pt x="10" y="31"/>
                  <a:pt x="11" y="31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927" name="Freeform 576"/>
          <p:cNvSpPr>
            <a:spLocks/>
          </p:cNvSpPr>
          <p:nvPr/>
        </p:nvSpPr>
        <p:spPr bwMode="auto">
          <a:xfrm>
            <a:off x="2629232" y="3989345"/>
            <a:ext cx="47819" cy="43037"/>
          </a:xfrm>
          <a:custGeom>
            <a:avLst/>
            <a:gdLst>
              <a:gd name="T0" fmla="*/ 1 w 17"/>
              <a:gd name="T1" fmla="*/ 15 h 15"/>
              <a:gd name="T2" fmla="*/ 11 w 17"/>
              <a:gd name="T3" fmla="*/ 14 h 15"/>
              <a:gd name="T4" fmla="*/ 16 w 17"/>
              <a:gd name="T5" fmla="*/ 8 h 15"/>
              <a:gd name="T6" fmla="*/ 16 w 17"/>
              <a:gd name="T7" fmla="*/ 3 h 15"/>
              <a:gd name="T8" fmla="*/ 13 w 17"/>
              <a:gd name="T9" fmla="*/ 0 h 15"/>
              <a:gd name="T10" fmla="*/ 6 w 17"/>
              <a:gd name="T11" fmla="*/ 2 h 15"/>
              <a:gd name="T12" fmla="*/ 6 w 17"/>
              <a:gd name="T13" fmla="*/ 1 h 15"/>
              <a:gd name="T14" fmla="*/ 1 w 17"/>
              <a:gd name="T15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15">
                <a:moveTo>
                  <a:pt x="1" y="15"/>
                </a:moveTo>
                <a:cubicBezTo>
                  <a:pt x="4" y="15"/>
                  <a:pt x="9" y="13"/>
                  <a:pt x="11" y="14"/>
                </a:cubicBezTo>
                <a:cubicBezTo>
                  <a:pt x="13" y="12"/>
                  <a:pt x="15" y="9"/>
                  <a:pt x="16" y="8"/>
                </a:cubicBezTo>
                <a:cubicBezTo>
                  <a:pt x="17" y="6"/>
                  <a:pt x="17" y="5"/>
                  <a:pt x="16" y="3"/>
                </a:cubicBezTo>
                <a:cubicBezTo>
                  <a:pt x="15" y="2"/>
                  <a:pt x="14" y="1"/>
                  <a:pt x="13" y="0"/>
                </a:cubicBezTo>
                <a:cubicBezTo>
                  <a:pt x="11" y="1"/>
                  <a:pt x="9" y="3"/>
                  <a:pt x="6" y="2"/>
                </a:cubicBezTo>
                <a:cubicBezTo>
                  <a:pt x="6" y="2"/>
                  <a:pt x="6" y="1"/>
                  <a:pt x="6" y="1"/>
                </a:cubicBezTo>
                <a:cubicBezTo>
                  <a:pt x="4" y="5"/>
                  <a:pt x="0" y="11"/>
                  <a:pt x="1" y="15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928" name="Freeform 577"/>
          <p:cNvSpPr>
            <a:spLocks/>
          </p:cNvSpPr>
          <p:nvPr/>
        </p:nvSpPr>
        <p:spPr bwMode="auto">
          <a:xfrm>
            <a:off x="2426003" y="3939135"/>
            <a:ext cx="355053" cy="273762"/>
          </a:xfrm>
          <a:custGeom>
            <a:avLst/>
            <a:gdLst>
              <a:gd name="T0" fmla="*/ 118 w 126"/>
              <a:gd name="T1" fmla="*/ 58 h 97"/>
              <a:gd name="T2" fmla="*/ 91 w 126"/>
              <a:gd name="T3" fmla="*/ 48 h 97"/>
              <a:gd name="T4" fmla="*/ 81 w 126"/>
              <a:gd name="T5" fmla="*/ 36 h 97"/>
              <a:gd name="T6" fmla="*/ 83 w 126"/>
              <a:gd name="T7" fmla="*/ 32 h 97"/>
              <a:gd name="T8" fmla="*/ 73 w 126"/>
              <a:gd name="T9" fmla="*/ 33 h 97"/>
              <a:gd name="T10" fmla="*/ 78 w 126"/>
              <a:gd name="T11" fmla="*/ 19 h 97"/>
              <a:gd name="T12" fmla="*/ 73 w 126"/>
              <a:gd name="T13" fmla="*/ 15 h 97"/>
              <a:gd name="T14" fmla="*/ 69 w 126"/>
              <a:gd name="T15" fmla="*/ 9 h 97"/>
              <a:gd name="T16" fmla="*/ 57 w 126"/>
              <a:gd name="T17" fmla="*/ 3 h 97"/>
              <a:gd name="T18" fmla="*/ 51 w 126"/>
              <a:gd name="T19" fmla="*/ 2 h 97"/>
              <a:gd name="T20" fmla="*/ 44 w 126"/>
              <a:gd name="T21" fmla="*/ 1 h 97"/>
              <a:gd name="T22" fmla="*/ 39 w 126"/>
              <a:gd name="T23" fmla="*/ 3 h 97"/>
              <a:gd name="T24" fmla="*/ 35 w 126"/>
              <a:gd name="T25" fmla="*/ 3 h 97"/>
              <a:gd name="T26" fmla="*/ 29 w 126"/>
              <a:gd name="T27" fmla="*/ 5 h 97"/>
              <a:gd name="T28" fmla="*/ 29 w 126"/>
              <a:gd name="T29" fmla="*/ 6 h 97"/>
              <a:gd name="T30" fmla="*/ 26 w 126"/>
              <a:gd name="T31" fmla="*/ 14 h 97"/>
              <a:gd name="T32" fmla="*/ 25 w 126"/>
              <a:gd name="T33" fmla="*/ 18 h 97"/>
              <a:gd name="T34" fmla="*/ 21 w 126"/>
              <a:gd name="T35" fmla="*/ 20 h 97"/>
              <a:gd name="T36" fmla="*/ 18 w 126"/>
              <a:gd name="T37" fmla="*/ 24 h 97"/>
              <a:gd name="T38" fmla="*/ 15 w 126"/>
              <a:gd name="T39" fmla="*/ 34 h 97"/>
              <a:gd name="T40" fmla="*/ 11 w 126"/>
              <a:gd name="T41" fmla="*/ 34 h 97"/>
              <a:gd name="T42" fmla="*/ 9 w 126"/>
              <a:gd name="T43" fmla="*/ 49 h 97"/>
              <a:gd name="T44" fmla="*/ 5 w 126"/>
              <a:gd name="T45" fmla="*/ 54 h 97"/>
              <a:gd name="T46" fmla="*/ 0 w 126"/>
              <a:gd name="T47" fmla="*/ 59 h 97"/>
              <a:gd name="T48" fmla="*/ 12 w 126"/>
              <a:gd name="T49" fmla="*/ 68 h 97"/>
              <a:gd name="T50" fmla="*/ 22 w 126"/>
              <a:gd name="T51" fmla="*/ 81 h 97"/>
              <a:gd name="T52" fmla="*/ 23 w 126"/>
              <a:gd name="T53" fmla="*/ 87 h 97"/>
              <a:gd name="T54" fmla="*/ 34 w 126"/>
              <a:gd name="T55" fmla="*/ 89 h 97"/>
              <a:gd name="T56" fmla="*/ 40 w 126"/>
              <a:gd name="T57" fmla="*/ 93 h 97"/>
              <a:gd name="T58" fmla="*/ 47 w 126"/>
              <a:gd name="T59" fmla="*/ 95 h 97"/>
              <a:gd name="T60" fmla="*/ 53 w 126"/>
              <a:gd name="T61" fmla="*/ 96 h 97"/>
              <a:gd name="T62" fmla="*/ 59 w 126"/>
              <a:gd name="T63" fmla="*/ 92 h 97"/>
              <a:gd name="T64" fmla="*/ 66 w 126"/>
              <a:gd name="T65" fmla="*/ 91 h 97"/>
              <a:gd name="T66" fmla="*/ 73 w 126"/>
              <a:gd name="T67" fmla="*/ 93 h 97"/>
              <a:gd name="T68" fmla="*/ 79 w 126"/>
              <a:gd name="T69" fmla="*/ 90 h 97"/>
              <a:gd name="T70" fmla="*/ 82 w 126"/>
              <a:gd name="T71" fmla="*/ 90 h 97"/>
              <a:gd name="T72" fmla="*/ 85 w 126"/>
              <a:gd name="T73" fmla="*/ 87 h 97"/>
              <a:gd name="T74" fmla="*/ 100 w 126"/>
              <a:gd name="T75" fmla="*/ 84 h 97"/>
              <a:gd name="T76" fmla="*/ 112 w 126"/>
              <a:gd name="T77" fmla="*/ 72 h 97"/>
              <a:gd name="T78" fmla="*/ 126 w 126"/>
              <a:gd name="T79" fmla="*/ 58 h 97"/>
              <a:gd name="T80" fmla="*/ 118 w 126"/>
              <a:gd name="T81" fmla="*/ 58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26" h="97">
                <a:moveTo>
                  <a:pt x="118" y="58"/>
                </a:moveTo>
                <a:cubicBezTo>
                  <a:pt x="109" y="55"/>
                  <a:pt x="98" y="53"/>
                  <a:pt x="91" y="48"/>
                </a:cubicBezTo>
                <a:cubicBezTo>
                  <a:pt x="87" y="46"/>
                  <a:pt x="81" y="41"/>
                  <a:pt x="81" y="36"/>
                </a:cubicBezTo>
                <a:cubicBezTo>
                  <a:pt x="81" y="35"/>
                  <a:pt x="82" y="34"/>
                  <a:pt x="83" y="32"/>
                </a:cubicBezTo>
                <a:cubicBezTo>
                  <a:pt x="81" y="31"/>
                  <a:pt x="76" y="33"/>
                  <a:pt x="73" y="33"/>
                </a:cubicBezTo>
                <a:cubicBezTo>
                  <a:pt x="72" y="29"/>
                  <a:pt x="76" y="23"/>
                  <a:pt x="78" y="19"/>
                </a:cubicBezTo>
                <a:cubicBezTo>
                  <a:pt x="76" y="18"/>
                  <a:pt x="75" y="16"/>
                  <a:pt x="73" y="15"/>
                </a:cubicBezTo>
                <a:cubicBezTo>
                  <a:pt x="72" y="13"/>
                  <a:pt x="70" y="11"/>
                  <a:pt x="69" y="9"/>
                </a:cubicBezTo>
                <a:cubicBezTo>
                  <a:pt x="65" y="6"/>
                  <a:pt x="62" y="3"/>
                  <a:pt x="57" y="3"/>
                </a:cubicBezTo>
                <a:cubicBezTo>
                  <a:pt x="55" y="2"/>
                  <a:pt x="52" y="2"/>
                  <a:pt x="51" y="2"/>
                </a:cubicBezTo>
                <a:cubicBezTo>
                  <a:pt x="48" y="2"/>
                  <a:pt x="47" y="2"/>
                  <a:pt x="44" y="1"/>
                </a:cubicBezTo>
                <a:cubicBezTo>
                  <a:pt x="41" y="0"/>
                  <a:pt x="42" y="0"/>
                  <a:pt x="39" y="3"/>
                </a:cubicBezTo>
                <a:cubicBezTo>
                  <a:pt x="38" y="3"/>
                  <a:pt x="36" y="8"/>
                  <a:pt x="35" y="3"/>
                </a:cubicBezTo>
                <a:cubicBezTo>
                  <a:pt x="34" y="4"/>
                  <a:pt x="32" y="4"/>
                  <a:pt x="29" y="5"/>
                </a:cubicBezTo>
                <a:cubicBezTo>
                  <a:pt x="29" y="5"/>
                  <a:pt x="29" y="5"/>
                  <a:pt x="29" y="6"/>
                </a:cubicBezTo>
                <a:cubicBezTo>
                  <a:pt x="29" y="8"/>
                  <a:pt x="27" y="11"/>
                  <a:pt x="26" y="14"/>
                </a:cubicBezTo>
                <a:cubicBezTo>
                  <a:pt x="26" y="16"/>
                  <a:pt x="25" y="17"/>
                  <a:pt x="25" y="18"/>
                </a:cubicBezTo>
                <a:cubicBezTo>
                  <a:pt x="24" y="19"/>
                  <a:pt x="22" y="19"/>
                  <a:pt x="21" y="20"/>
                </a:cubicBezTo>
                <a:cubicBezTo>
                  <a:pt x="19" y="21"/>
                  <a:pt x="19" y="23"/>
                  <a:pt x="18" y="24"/>
                </a:cubicBezTo>
                <a:cubicBezTo>
                  <a:pt x="18" y="25"/>
                  <a:pt x="15" y="34"/>
                  <a:pt x="15" y="34"/>
                </a:cubicBezTo>
                <a:cubicBezTo>
                  <a:pt x="13" y="34"/>
                  <a:pt x="12" y="34"/>
                  <a:pt x="11" y="34"/>
                </a:cubicBezTo>
                <a:cubicBezTo>
                  <a:pt x="10" y="39"/>
                  <a:pt x="9" y="44"/>
                  <a:pt x="9" y="49"/>
                </a:cubicBezTo>
                <a:cubicBezTo>
                  <a:pt x="9" y="51"/>
                  <a:pt x="7" y="57"/>
                  <a:pt x="5" y="54"/>
                </a:cubicBezTo>
                <a:cubicBezTo>
                  <a:pt x="0" y="53"/>
                  <a:pt x="2" y="57"/>
                  <a:pt x="0" y="59"/>
                </a:cubicBezTo>
                <a:cubicBezTo>
                  <a:pt x="4" y="60"/>
                  <a:pt x="10" y="64"/>
                  <a:pt x="12" y="68"/>
                </a:cubicBezTo>
                <a:cubicBezTo>
                  <a:pt x="15" y="72"/>
                  <a:pt x="16" y="81"/>
                  <a:pt x="22" y="81"/>
                </a:cubicBezTo>
                <a:cubicBezTo>
                  <a:pt x="22" y="83"/>
                  <a:pt x="23" y="85"/>
                  <a:pt x="23" y="87"/>
                </a:cubicBezTo>
                <a:cubicBezTo>
                  <a:pt x="27" y="88"/>
                  <a:pt x="32" y="88"/>
                  <a:pt x="34" y="89"/>
                </a:cubicBezTo>
                <a:cubicBezTo>
                  <a:pt x="36" y="90"/>
                  <a:pt x="38" y="92"/>
                  <a:pt x="40" y="93"/>
                </a:cubicBezTo>
                <a:cubicBezTo>
                  <a:pt x="42" y="94"/>
                  <a:pt x="44" y="95"/>
                  <a:pt x="47" y="95"/>
                </a:cubicBezTo>
                <a:cubicBezTo>
                  <a:pt x="48" y="96"/>
                  <a:pt x="52" y="97"/>
                  <a:pt x="53" y="96"/>
                </a:cubicBezTo>
                <a:cubicBezTo>
                  <a:pt x="56" y="96"/>
                  <a:pt x="56" y="93"/>
                  <a:pt x="59" y="92"/>
                </a:cubicBezTo>
                <a:cubicBezTo>
                  <a:pt x="61" y="92"/>
                  <a:pt x="65" y="91"/>
                  <a:pt x="66" y="91"/>
                </a:cubicBezTo>
                <a:cubicBezTo>
                  <a:pt x="69" y="91"/>
                  <a:pt x="70" y="93"/>
                  <a:pt x="73" y="93"/>
                </a:cubicBezTo>
                <a:cubicBezTo>
                  <a:pt x="75" y="92"/>
                  <a:pt x="76" y="91"/>
                  <a:pt x="79" y="90"/>
                </a:cubicBezTo>
                <a:cubicBezTo>
                  <a:pt x="80" y="90"/>
                  <a:pt x="81" y="90"/>
                  <a:pt x="82" y="90"/>
                </a:cubicBezTo>
                <a:cubicBezTo>
                  <a:pt x="83" y="89"/>
                  <a:pt x="84" y="88"/>
                  <a:pt x="85" y="87"/>
                </a:cubicBezTo>
                <a:cubicBezTo>
                  <a:pt x="89" y="84"/>
                  <a:pt x="95" y="86"/>
                  <a:pt x="100" y="84"/>
                </a:cubicBezTo>
                <a:cubicBezTo>
                  <a:pt x="105" y="82"/>
                  <a:pt x="109" y="75"/>
                  <a:pt x="112" y="72"/>
                </a:cubicBezTo>
                <a:cubicBezTo>
                  <a:pt x="117" y="68"/>
                  <a:pt x="122" y="63"/>
                  <a:pt x="126" y="58"/>
                </a:cubicBezTo>
                <a:cubicBezTo>
                  <a:pt x="123" y="59"/>
                  <a:pt x="120" y="59"/>
                  <a:pt x="118" y="58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945" name="Freeform 594"/>
          <p:cNvSpPr>
            <a:spLocks/>
          </p:cNvSpPr>
          <p:nvPr/>
        </p:nvSpPr>
        <p:spPr bwMode="auto">
          <a:xfrm>
            <a:off x="1699161" y="3958263"/>
            <a:ext cx="288107" cy="235507"/>
          </a:xfrm>
          <a:custGeom>
            <a:avLst/>
            <a:gdLst>
              <a:gd name="T0" fmla="*/ 57 w 102"/>
              <a:gd name="T1" fmla="*/ 65 h 83"/>
              <a:gd name="T2" fmla="*/ 67 w 102"/>
              <a:gd name="T3" fmla="*/ 60 h 83"/>
              <a:gd name="T4" fmla="*/ 69 w 102"/>
              <a:gd name="T5" fmla="*/ 59 h 83"/>
              <a:gd name="T6" fmla="*/ 72 w 102"/>
              <a:gd name="T7" fmla="*/ 61 h 83"/>
              <a:gd name="T8" fmla="*/ 75 w 102"/>
              <a:gd name="T9" fmla="*/ 64 h 83"/>
              <a:gd name="T10" fmla="*/ 78 w 102"/>
              <a:gd name="T11" fmla="*/ 58 h 83"/>
              <a:gd name="T12" fmla="*/ 81 w 102"/>
              <a:gd name="T13" fmla="*/ 50 h 83"/>
              <a:gd name="T14" fmla="*/ 85 w 102"/>
              <a:gd name="T15" fmla="*/ 45 h 83"/>
              <a:gd name="T16" fmla="*/ 88 w 102"/>
              <a:gd name="T17" fmla="*/ 39 h 83"/>
              <a:gd name="T18" fmla="*/ 90 w 102"/>
              <a:gd name="T19" fmla="*/ 36 h 83"/>
              <a:gd name="T20" fmla="*/ 91 w 102"/>
              <a:gd name="T21" fmla="*/ 33 h 83"/>
              <a:gd name="T22" fmla="*/ 94 w 102"/>
              <a:gd name="T23" fmla="*/ 27 h 83"/>
              <a:gd name="T24" fmla="*/ 102 w 102"/>
              <a:gd name="T25" fmla="*/ 17 h 83"/>
              <a:gd name="T26" fmla="*/ 98 w 102"/>
              <a:gd name="T27" fmla="*/ 12 h 83"/>
              <a:gd name="T28" fmla="*/ 97 w 102"/>
              <a:gd name="T29" fmla="*/ 8 h 83"/>
              <a:gd name="T30" fmla="*/ 93 w 102"/>
              <a:gd name="T31" fmla="*/ 3 h 83"/>
              <a:gd name="T32" fmla="*/ 81 w 102"/>
              <a:gd name="T33" fmla="*/ 7 h 83"/>
              <a:gd name="T34" fmla="*/ 67 w 102"/>
              <a:gd name="T35" fmla="*/ 6 h 83"/>
              <a:gd name="T36" fmla="*/ 54 w 102"/>
              <a:gd name="T37" fmla="*/ 10 h 83"/>
              <a:gd name="T38" fmla="*/ 48 w 102"/>
              <a:gd name="T39" fmla="*/ 7 h 83"/>
              <a:gd name="T40" fmla="*/ 45 w 102"/>
              <a:gd name="T41" fmla="*/ 5 h 83"/>
              <a:gd name="T42" fmla="*/ 42 w 102"/>
              <a:gd name="T43" fmla="*/ 7 h 83"/>
              <a:gd name="T44" fmla="*/ 32 w 102"/>
              <a:gd name="T45" fmla="*/ 3 h 83"/>
              <a:gd name="T46" fmla="*/ 19 w 102"/>
              <a:gd name="T47" fmla="*/ 2 h 83"/>
              <a:gd name="T48" fmla="*/ 14 w 102"/>
              <a:gd name="T49" fmla="*/ 6 h 83"/>
              <a:gd name="T50" fmla="*/ 11 w 102"/>
              <a:gd name="T51" fmla="*/ 11 h 83"/>
              <a:gd name="T52" fmla="*/ 9 w 102"/>
              <a:gd name="T53" fmla="*/ 13 h 83"/>
              <a:gd name="T54" fmla="*/ 8 w 102"/>
              <a:gd name="T55" fmla="*/ 20 h 83"/>
              <a:gd name="T56" fmla="*/ 10 w 102"/>
              <a:gd name="T57" fmla="*/ 27 h 83"/>
              <a:gd name="T58" fmla="*/ 5 w 102"/>
              <a:gd name="T59" fmla="*/ 38 h 83"/>
              <a:gd name="T60" fmla="*/ 1 w 102"/>
              <a:gd name="T61" fmla="*/ 65 h 83"/>
              <a:gd name="T62" fmla="*/ 9 w 102"/>
              <a:gd name="T63" fmla="*/ 65 h 83"/>
              <a:gd name="T64" fmla="*/ 25 w 102"/>
              <a:gd name="T65" fmla="*/ 77 h 83"/>
              <a:gd name="T66" fmla="*/ 35 w 102"/>
              <a:gd name="T67" fmla="*/ 82 h 83"/>
              <a:gd name="T68" fmla="*/ 49 w 102"/>
              <a:gd name="T69" fmla="*/ 80 h 83"/>
              <a:gd name="T70" fmla="*/ 50 w 102"/>
              <a:gd name="T71" fmla="*/ 80 h 83"/>
              <a:gd name="T72" fmla="*/ 52 w 102"/>
              <a:gd name="T73" fmla="*/ 74 h 83"/>
              <a:gd name="T74" fmla="*/ 57 w 102"/>
              <a:gd name="T75" fmla="*/ 65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2" h="83">
                <a:moveTo>
                  <a:pt x="57" y="65"/>
                </a:moveTo>
                <a:cubicBezTo>
                  <a:pt x="61" y="62"/>
                  <a:pt x="62" y="61"/>
                  <a:pt x="67" y="60"/>
                </a:cubicBezTo>
                <a:cubicBezTo>
                  <a:pt x="68" y="60"/>
                  <a:pt x="67" y="59"/>
                  <a:pt x="69" y="59"/>
                </a:cubicBezTo>
                <a:cubicBezTo>
                  <a:pt x="70" y="59"/>
                  <a:pt x="72" y="61"/>
                  <a:pt x="72" y="61"/>
                </a:cubicBezTo>
                <a:cubicBezTo>
                  <a:pt x="73" y="62"/>
                  <a:pt x="71" y="65"/>
                  <a:pt x="75" y="64"/>
                </a:cubicBezTo>
                <a:cubicBezTo>
                  <a:pt x="75" y="62"/>
                  <a:pt x="77" y="60"/>
                  <a:pt x="78" y="58"/>
                </a:cubicBezTo>
                <a:cubicBezTo>
                  <a:pt x="80" y="55"/>
                  <a:pt x="80" y="53"/>
                  <a:pt x="81" y="50"/>
                </a:cubicBezTo>
                <a:cubicBezTo>
                  <a:pt x="82" y="48"/>
                  <a:pt x="84" y="46"/>
                  <a:pt x="85" y="45"/>
                </a:cubicBezTo>
                <a:cubicBezTo>
                  <a:pt x="86" y="43"/>
                  <a:pt x="87" y="40"/>
                  <a:pt x="88" y="39"/>
                </a:cubicBezTo>
                <a:cubicBezTo>
                  <a:pt x="88" y="38"/>
                  <a:pt x="90" y="37"/>
                  <a:pt x="90" y="36"/>
                </a:cubicBezTo>
                <a:cubicBezTo>
                  <a:pt x="90" y="36"/>
                  <a:pt x="91" y="33"/>
                  <a:pt x="91" y="33"/>
                </a:cubicBezTo>
                <a:cubicBezTo>
                  <a:pt x="92" y="31"/>
                  <a:pt x="93" y="29"/>
                  <a:pt x="94" y="27"/>
                </a:cubicBezTo>
                <a:cubicBezTo>
                  <a:pt x="96" y="23"/>
                  <a:pt x="102" y="22"/>
                  <a:pt x="102" y="17"/>
                </a:cubicBezTo>
                <a:cubicBezTo>
                  <a:pt x="102" y="15"/>
                  <a:pt x="99" y="14"/>
                  <a:pt x="98" y="12"/>
                </a:cubicBezTo>
                <a:cubicBezTo>
                  <a:pt x="97" y="11"/>
                  <a:pt x="97" y="9"/>
                  <a:pt x="97" y="8"/>
                </a:cubicBezTo>
                <a:cubicBezTo>
                  <a:pt x="96" y="6"/>
                  <a:pt x="95" y="3"/>
                  <a:pt x="93" y="3"/>
                </a:cubicBezTo>
                <a:cubicBezTo>
                  <a:pt x="88" y="1"/>
                  <a:pt x="85" y="8"/>
                  <a:pt x="81" y="7"/>
                </a:cubicBezTo>
                <a:cubicBezTo>
                  <a:pt x="76" y="7"/>
                  <a:pt x="71" y="5"/>
                  <a:pt x="67" y="6"/>
                </a:cubicBezTo>
                <a:cubicBezTo>
                  <a:pt x="61" y="7"/>
                  <a:pt x="61" y="11"/>
                  <a:pt x="54" y="10"/>
                </a:cubicBezTo>
                <a:cubicBezTo>
                  <a:pt x="52" y="9"/>
                  <a:pt x="50" y="8"/>
                  <a:pt x="48" y="7"/>
                </a:cubicBezTo>
                <a:cubicBezTo>
                  <a:pt x="47" y="6"/>
                  <a:pt x="47" y="5"/>
                  <a:pt x="45" y="5"/>
                </a:cubicBezTo>
                <a:cubicBezTo>
                  <a:pt x="44" y="5"/>
                  <a:pt x="43" y="6"/>
                  <a:pt x="42" y="7"/>
                </a:cubicBezTo>
                <a:cubicBezTo>
                  <a:pt x="36" y="9"/>
                  <a:pt x="36" y="5"/>
                  <a:pt x="32" y="3"/>
                </a:cubicBezTo>
                <a:cubicBezTo>
                  <a:pt x="27" y="0"/>
                  <a:pt x="24" y="1"/>
                  <a:pt x="19" y="2"/>
                </a:cubicBezTo>
                <a:cubicBezTo>
                  <a:pt x="15" y="3"/>
                  <a:pt x="15" y="3"/>
                  <a:pt x="14" y="6"/>
                </a:cubicBezTo>
                <a:cubicBezTo>
                  <a:pt x="13" y="8"/>
                  <a:pt x="12" y="9"/>
                  <a:pt x="11" y="11"/>
                </a:cubicBezTo>
                <a:cubicBezTo>
                  <a:pt x="11" y="12"/>
                  <a:pt x="10" y="12"/>
                  <a:pt x="9" y="13"/>
                </a:cubicBezTo>
                <a:cubicBezTo>
                  <a:pt x="9" y="14"/>
                  <a:pt x="8" y="19"/>
                  <a:pt x="8" y="20"/>
                </a:cubicBezTo>
                <a:cubicBezTo>
                  <a:pt x="8" y="22"/>
                  <a:pt x="10" y="24"/>
                  <a:pt x="10" y="27"/>
                </a:cubicBezTo>
                <a:cubicBezTo>
                  <a:pt x="11" y="31"/>
                  <a:pt x="8" y="35"/>
                  <a:pt x="5" y="38"/>
                </a:cubicBezTo>
                <a:cubicBezTo>
                  <a:pt x="0" y="44"/>
                  <a:pt x="1" y="56"/>
                  <a:pt x="1" y="65"/>
                </a:cubicBezTo>
                <a:cubicBezTo>
                  <a:pt x="3" y="64"/>
                  <a:pt x="6" y="65"/>
                  <a:pt x="9" y="65"/>
                </a:cubicBezTo>
                <a:cubicBezTo>
                  <a:pt x="18" y="65"/>
                  <a:pt x="20" y="70"/>
                  <a:pt x="25" y="77"/>
                </a:cubicBezTo>
                <a:cubicBezTo>
                  <a:pt x="28" y="83"/>
                  <a:pt x="29" y="82"/>
                  <a:pt x="35" y="82"/>
                </a:cubicBezTo>
                <a:cubicBezTo>
                  <a:pt x="39" y="81"/>
                  <a:pt x="45" y="79"/>
                  <a:pt x="49" y="80"/>
                </a:cubicBezTo>
                <a:cubicBezTo>
                  <a:pt x="49" y="80"/>
                  <a:pt x="49" y="80"/>
                  <a:pt x="50" y="80"/>
                </a:cubicBezTo>
                <a:cubicBezTo>
                  <a:pt x="51" y="78"/>
                  <a:pt x="52" y="76"/>
                  <a:pt x="52" y="74"/>
                </a:cubicBezTo>
                <a:cubicBezTo>
                  <a:pt x="54" y="70"/>
                  <a:pt x="54" y="69"/>
                  <a:pt x="57" y="65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946" name="Freeform 595"/>
          <p:cNvSpPr>
            <a:spLocks/>
          </p:cNvSpPr>
          <p:nvPr/>
        </p:nvSpPr>
        <p:spPr bwMode="auto">
          <a:xfrm>
            <a:off x="1841420" y="3980977"/>
            <a:ext cx="182906" cy="271371"/>
          </a:xfrm>
          <a:custGeom>
            <a:avLst/>
            <a:gdLst>
              <a:gd name="T0" fmla="*/ 64 w 65"/>
              <a:gd name="T1" fmla="*/ 92 h 96"/>
              <a:gd name="T2" fmla="*/ 63 w 65"/>
              <a:gd name="T3" fmla="*/ 85 h 96"/>
              <a:gd name="T4" fmla="*/ 56 w 65"/>
              <a:gd name="T5" fmla="*/ 78 h 96"/>
              <a:gd name="T6" fmla="*/ 55 w 65"/>
              <a:gd name="T7" fmla="*/ 74 h 96"/>
              <a:gd name="T8" fmla="*/ 52 w 65"/>
              <a:gd name="T9" fmla="*/ 70 h 96"/>
              <a:gd name="T10" fmla="*/ 51 w 65"/>
              <a:gd name="T11" fmla="*/ 60 h 96"/>
              <a:gd name="T12" fmla="*/ 53 w 65"/>
              <a:gd name="T13" fmla="*/ 55 h 96"/>
              <a:gd name="T14" fmla="*/ 59 w 65"/>
              <a:gd name="T15" fmla="*/ 47 h 96"/>
              <a:gd name="T16" fmla="*/ 60 w 65"/>
              <a:gd name="T17" fmla="*/ 48 h 96"/>
              <a:gd name="T18" fmla="*/ 50 w 65"/>
              <a:gd name="T19" fmla="*/ 33 h 96"/>
              <a:gd name="T20" fmla="*/ 49 w 65"/>
              <a:gd name="T21" fmla="*/ 27 h 96"/>
              <a:gd name="T22" fmla="*/ 60 w 65"/>
              <a:gd name="T23" fmla="*/ 27 h 96"/>
              <a:gd name="T24" fmla="*/ 56 w 65"/>
              <a:gd name="T25" fmla="*/ 15 h 96"/>
              <a:gd name="T26" fmla="*/ 52 w 65"/>
              <a:gd name="T27" fmla="*/ 3 h 96"/>
              <a:gd name="T28" fmla="*/ 47 w 65"/>
              <a:gd name="T29" fmla="*/ 0 h 96"/>
              <a:gd name="T30" fmla="*/ 47 w 65"/>
              <a:gd name="T31" fmla="*/ 0 h 96"/>
              <a:gd name="T32" fmla="*/ 48 w 65"/>
              <a:gd name="T33" fmla="*/ 4 h 96"/>
              <a:gd name="T34" fmla="*/ 52 w 65"/>
              <a:gd name="T35" fmla="*/ 9 h 96"/>
              <a:gd name="T36" fmla="*/ 44 w 65"/>
              <a:gd name="T37" fmla="*/ 19 h 96"/>
              <a:gd name="T38" fmla="*/ 41 w 65"/>
              <a:gd name="T39" fmla="*/ 25 h 96"/>
              <a:gd name="T40" fmla="*/ 40 w 65"/>
              <a:gd name="T41" fmla="*/ 28 h 96"/>
              <a:gd name="T42" fmla="*/ 38 w 65"/>
              <a:gd name="T43" fmla="*/ 31 h 96"/>
              <a:gd name="T44" fmla="*/ 35 w 65"/>
              <a:gd name="T45" fmla="*/ 37 h 96"/>
              <a:gd name="T46" fmla="*/ 31 w 65"/>
              <a:gd name="T47" fmla="*/ 42 h 96"/>
              <a:gd name="T48" fmla="*/ 28 w 65"/>
              <a:gd name="T49" fmla="*/ 50 h 96"/>
              <a:gd name="T50" fmla="*/ 25 w 65"/>
              <a:gd name="T51" fmla="*/ 56 h 96"/>
              <a:gd name="T52" fmla="*/ 22 w 65"/>
              <a:gd name="T53" fmla="*/ 53 h 96"/>
              <a:gd name="T54" fmla="*/ 19 w 65"/>
              <a:gd name="T55" fmla="*/ 51 h 96"/>
              <a:gd name="T56" fmla="*/ 17 w 65"/>
              <a:gd name="T57" fmla="*/ 52 h 96"/>
              <a:gd name="T58" fmla="*/ 7 w 65"/>
              <a:gd name="T59" fmla="*/ 57 h 96"/>
              <a:gd name="T60" fmla="*/ 2 w 65"/>
              <a:gd name="T61" fmla="*/ 66 h 96"/>
              <a:gd name="T62" fmla="*/ 0 w 65"/>
              <a:gd name="T63" fmla="*/ 72 h 96"/>
              <a:gd name="T64" fmla="*/ 5 w 65"/>
              <a:gd name="T65" fmla="*/ 77 h 96"/>
              <a:gd name="T66" fmla="*/ 8 w 65"/>
              <a:gd name="T67" fmla="*/ 77 h 96"/>
              <a:gd name="T68" fmla="*/ 9 w 65"/>
              <a:gd name="T69" fmla="*/ 81 h 96"/>
              <a:gd name="T70" fmla="*/ 11 w 65"/>
              <a:gd name="T71" fmla="*/ 87 h 96"/>
              <a:gd name="T72" fmla="*/ 10 w 65"/>
              <a:gd name="T73" fmla="*/ 92 h 96"/>
              <a:gd name="T74" fmla="*/ 23 w 65"/>
              <a:gd name="T75" fmla="*/ 93 h 96"/>
              <a:gd name="T76" fmla="*/ 43 w 65"/>
              <a:gd name="T77" fmla="*/ 93 h 96"/>
              <a:gd name="T78" fmla="*/ 65 w 65"/>
              <a:gd name="T79" fmla="*/ 96 h 96"/>
              <a:gd name="T80" fmla="*/ 64 w 65"/>
              <a:gd name="T81" fmla="*/ 92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5" h="96">
                <a:moveTo>
                  <a:pt x="64" y="92"/>
                </a:moveTo>
                <a:cubicBezTo>
                  <a:pt x="64" y="90"/>
                  <a:pt x="64" y="87"/>
                  <a:pt x="63" y="85"/>
                </a:cubicBezTo>
                <a:cubicBezTo>
                  <a:pt x="61" y="83"/>
                  <a:pt x="57" y="81"/>
                  <a:pt x="56" y="78"/>
                </a:cubicBezTo>
                <a:cubicBezTo>
                  <a:pt x="55" y="77"/>
                  <a:pt x="55" y="75"/>
                  <a:pt x="55" y="74"/>
                </a:cubicBezTo>
                <a:cubicBezTo>
                  <a:pt x="54" y="72"/>
                  <a:pt x="53" y="71"/>
                  <a:pt x="52" y="70"/>
                </a:cubicBezTo>
                <a:cubicBezTo>
                  <a:pt x="51" y="67"/>
                  <a:pt x="52" y="64"/>
                  <a:pt x="51" y="60"/>
                </a:cubicBezTo>
                <a:cubicBezTo>
                  <a:pt x="49" y="60"/>
                  <a:pt x="52" y="56"/>
                  <a:pt x="53" y="55"/>
                </a:cubicBezTo>
                <a:cubicBezTo>
                  <a:pt x="55" y="52"/>
                  <a:pt x="57" y="49"/>
                  <a:pt x="59" y="47"/>
                </a:cubicBezTo>
                <a:cubicBezTo>
                  <a:pt x="59" y="47"/>
                  <a:pt x="60" y="48"/>
                  <a:pt x="60" y="48"/>
                </a:cubicBezTo>
                <a:cubicBezTo>
                  <a:pt x="59" y="42"/>
                  <a:pt x="54" y="37"/>
                  <a:pt x="50" y="33"/>
                </a:cubicBezTo>
                <a:cubicBezTo>
                  <a:pt x="47" y="31"/>
                  <a:pt x="44" y="28"/>
                  <a:pt x="49" y="27"/>
                </a:cubicBezTo>
                <a:cubicBezTo>
                  <a:pt x="52" y="25"/>
                  <a:pt x="57" y="28"/>
                  <a:pt x="60" y="27"/>
                </a:cubicBezTo>
                <a:cubicBezTo>
                  <a:pt x="58" y="22"/>
                  <a:pt x="55" y="20"/>
                  <a:pt x="56" y="15"/>
                </a:cubicBezTo>
                <a:cubicBezTo>
                  <a:pt x="56" y="10"/>
                  <a:pt x="55" y="7"/>
                  <a:pt x="52" y="3"/>
                </a:cubicBezTo>
                <a:cubicBezTo>
                  <a:pt x="50" y="1"/>
                  <a:pt x="49" y="1"/>
                  <a:pt x="47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7" y="1"/>
                  <a:pt x="47" y="3"/>
                  <a:pt x="48" y="4"/>
                </a:cubicBezTo>
                <a:cubicBezTo>
                  <a:pt x="49" y="6"/>
                  <a:pt x="52" y="7"/>
                  <a:pt x="52" y="9"/>
                </a:cubicBezTo>
                <a:cubicBezTo>
                  <a:pt x="52" y="14"/>
                  <a:pt x="46" y="15"/>
                  <a:pt x="44" y="19"/>
                </a:cubicBezTo>
                <a:cubicBezTo>
                  <a:pt x="43" y="21"/>
                  <a:pt x="42" y="23"/>
                  <a:pt x="41" y="25"/>
                </a:cubicBezTo>
                <a:cubicBezTo>
                  <a:pt x="41" y="25"/>
                  <a:pt x="40" y="28"/>
                  <a:pt x="40" y="28"/>
                </a:cubicBezTo>
                <a:cubicBezTo>
                  <a:pt x="40" y="29"/>
                  <a:pt x="38" y="30"/>
                  <a:pt x="38" y="31"/>
                </a:cubicBezTo>
                <a:cubicBezTo>
                  <a:pt x="37" y="32"/>
                  <a:pt x="36" y="35"/>
                  <a:pt x="35" y="37"/>
                </a:cubicBezTo>
                <a:cubicBezTo>
                  <a:pt x="34" y="38"/>
                  <a:pt x="32" y="40"/>
                  <a:pt x="31" y="42"/>
                </a:cubicBezTo>
                <a:cubicBezTo>
                  <a:pt x="30" y="45"/>
                  <a:pt x="30" y="47"/>
                  <a:pt x="28" y="50"/>
                </a:cubicBezTo>
                <a:cubicBezTo>
                  <a:pt x="27" y="52"/>
                  <a:pt x="25" y="54"/>
                  <a:pt x="25" y="56"/>
                </a:cubicBezTo>
                <a:cubicBezTo>
                  <a:pt x="21" y="57"/>
                  <a:pt x="23" y="54"/>
                  <a:pt x="22" y="53"/>
                </a:cubicBezTo>
                <a:cubicBezTo>
                  <a:pt x="22" y="53"/>
                  <a:pt x="20" y="51"/>
                  <a:pt x="19" y="51"/>
                </a:cubicBezTo>
                <a:cubicBezTo>
                  <a:pt x="17" y="51"/>
                  <a:pt x="18" y="52"/>
                  <a:pt x="17" y="52"/>
                </a:cubicBezTo>
                <a:cubicBezTo>
                  <a:pt x="12" y="53"/>
                  <a:pt x="11" y="54"/>
                  <a:pt x="7" y="57"/>
                </a:cubicBezTo>
                <a:cubicBezTo>
                  <a:pt x="4" y="61"/>
                  <a:pt x="4" y="62"/>
                  <a:pt x="2" y="66"/>
                </a:cubicBezTo>
                <a:cubicBezTo>
                  <a:pt x="2" y="68"/>
                  <a:pt x="1" y="70"/>
                  <a:pt x="0" y="72"/>
                </a:cubicBezTo>
                <a:cubicBezTo>
                  <a:pt x="2" y="73"/>
                  <a:pt x="3" y="75"/>
                  <a:pt x="5" y="77"/>
                </a:cubicBezTo>
                <a:cubicBezTo>
                  <a:pt x="5" y="77"/>
                  <a:pt x="7" y="77"/>
                  <a:pt x="8" y="77"/>
                </a:cubicBezTo>
                <a:cubicBezTo>
                  <a:pt x="8" y="78"/>
                  <a:pt x="9" y="80"/>
                  <a:pt x="9" y="81"/>
                </a:cubicBezTo>
                <a:cubicBezTo>
                  <a:pt x="11" y="84"/>
                  <a:pt x="11" y="83"/>
                  <a:pt x="11" y="87"/>
                </a:cubicBezTo>
                <a:cubicBezTo>
                  <a:pt x="11" y="88"/>
                  <a:pt x="10" y="90"/>
                  <a:pt x="10" y="92"/>
                </a:cubicBezTo>
                <a:cubicBezTo>
                  <a:pt x="15" y="92"/>
                  <a:pt x="19" y="94"/>
                  <a:pt x="23" y="93"/>
                </a:cubicBezTo>
                <a:cubicBezTo>
                  <a:pt x="24" y="89"/>
                  <a:pt x="40" y="93"/>
                  <a:pt x="43" y="93"/>
                </a:cubicBezTo>
                <a:cubicBezTo>
                  <a:pt x="51" y="94"/>
                  <a:pt x="58" y="93"/>
                  <a:pt x="65" y="96"/>
                </a:cubicBezTo>
                <a:cubicBezTo>
                  <a:pt x="64" y="94"/>
                  <a:pt x="64" y="93"/>
                  <a:pt x="64" y="92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947" name="Freeform 596"/>
          <p:cNvSpPr>
            <a:spLocks/>
          </p:cNvSpPr>
          <p:nvPr/>
        </p:nvSpPr>
        <p:spPr bwMode="auto">
          <a:xfrm>
            <a:off x="1858157" y="3456167"/>
            <a:ext cx="377767" cy="367008"/>
          </a:xfrm>
          <a:custGeom>
            <a:avLst/>
            <a:gdLst>
              <a:gd name="T0" fmla="*/ 133 w 134"/>
              <a:gd name="T1" fmla="*/ 25 h 130"/>
              <a:gd name="T2" fmla="*/ 132 w 134"/>
              <a:gd name="T3" fmla="*/ 21 h 130"/>
              <a:gd name="T4" fmla="*/ 134 w 134"/>
              <a:gd name="T5" fmla="*/ 15 h 130"/>
              <a:gd name="T6" fmla="*/ 132 w 134"/>
              <a:gd name="T7" fmla="*/ 12 h 130"/>
              <a:gd name="T8" fmla="*/ 127 w 134"/>
              <a:gd name="T9" fmla="*/ 11 h 130"/>
              <a:gd name="T10" fmla="*/ 123 w 134"/>
              <a:gd name="T11" fmla="*/ 10 h 130"/>
              <a:gd name="T12" fmla="*/ 117 w 134"/>
              <a:gd name="T13" fmla="*/ 9 h 130"/>
              <a:gd name="T14" fmla="*/ 116 w 134"/>
              <a:gd name="T15" fmla="*/ 5 h 130"/>
              <a:gd name="T16" fmla="*/ 100 w 134"/>
              <a:gd name="T17" fmla="*/ 4 h 130"/>
              <a:gd name="T18" fmla="*/ 93 w 134"/>
              <a:gd name="T19" fmla="*/ 9 h 130"/>
              <a:gd name="T20" fmla="*/ 92 w 134"/>
              <a:gd name="T21" fmla="*/ 18 h 130"/>
              <a:gd name="T22" fmla="*/ 91 w 134"/>
              <a:gd name="T23" fmla="*/ 25 h 130"/>
              <a:gd name="T24" fmla="*/ 82 w 134"/>
              <a:gd name="T25" fmla="*/ 28 h 130"/>
              <a:gd name="T26" fmla="*/ 74 w 134"/>
              <a:gd name="T27" fmla="*/ 22 h 130"/>
              <a:gd name="T28" fmla="*/ 63 w 134"/>
              <a:gd name="T29" fmla="*/ 20 h 130"/>
              <a:gd name="T30" fmla="*/ 57 w 134"/>
              <a:gd name="T31" fmla="*/ 19 h 130"/>
              <a:gd name="T32" fmla="*/ 53 w 134"/>
              <a:gd name="T33" fmla="*/ 13 h 130"/>
              <a:gd name="T34" fmla="*/ 49 w 134"/>
              <a:gd name="T35" fmla="*/ 6 h 130"/>
              <a:gd name="T36" fmla="*/ 44 w 134"/>
              <a:gd name="T37" fmla="*/ 5 h 130"/>
              <a:gd name="T38" fmla="*/ 38 w 134"/>
              <a:gd name="T39" fmla="*/ 4 h 130"/>
              <a:gd name="T40" fmla="*/ 28 w 134"/>
              <a:gd name="T41" fmla="*/ 4 h 130"/>
              <a:gd name="T42" fmla="*/ 22 w 134"/>
              <a:gd name="T43" fmla="*/ 1 h 130"/>
              <a:gd name="T44" fmla="*/ 20 w 134"/>
              <a:gd name="T45" fmla="*/ 0 h 130"/>
              <a:gd name="T46" fmla="*/ 19 w 134"/>
              <a:gd name="T47" fmla="*/ 7 h 130"/>
              <a:gd name="T48" fmla="*/ 14 w 134"/>
              <a:gd name="T49" fmla="*/ 11 h 130"/>
              <a:gd name="T50" fmla="*/ 9 w 134"/>
              <a:gd name="T51" fmla="*/ 17 h 130"/>
              <a:gd name="T52" fmla="*/ 8 w 134"/>
              <a:gd name="T53" fmla="*/ 25 h 130"/>
              <a:gd name="T54" fmla="*/ 2 w 134"/>
              <a:gd name="T55" fmla="*/ 30 h 130"/>
              <a:gd name="T56" fmla="*/ 5 w 134"/>
              <a:gd name="T57" fmla="*/ 40 h 130"/>
              <a:gd name="T58" fmla="*/ 5 w 134"/>
              <a:gd name="T59" fmla="*/ 48 h 130"/>
              <a:gd name="T60" fmla="*/ 6 w 134"/>
              <a:gd name="T61" fmla="*/ 54 h 130"/>
              <a:gd name="T62" fmla="*/ 5 w 134"/>
              <a:gd name="T63" fmla="*/ 57 h 130"/>
              <a:gd name="T64" fmla="*/ 5 w 134"/>
              <a:gd name="T65" fmla="*/ 61 h 130"/>
              <a:gd name="T66" fmla="*/ 3 w 134"/>
              <a:gd name="T67" fmla="*/ 67 h 130"/>
              <a:gd name="T68" fmla="*/ 5 w 134"/>
              <a:gd name="T69" fmla="*/ 73 h 130"/>
              <a:gd name="T70" fmla="*/ 12 w 134"/>
              <a:gd name="T71" fmla="*/ 85 h 130"/>
              <a:gd name="T72" fmla="*/ 20 w 134"/>
              <a:gd name="T73" fmla="*/ 87 h 130"/>
              <a:gd name="T74" fmla="*/ 24 w 134"/>
              <a:gd name="T75" fmla="*/ 93 h 130"/>
              <a:gd name="T76" fmla="*/ 32 w 134"/>
              <a:gd name="T77" fmla="*/ 95 h 130"/>
              <a:gd name="T78" fmla="*/ 39 w 134"/>
              <a:gd name="T79" fmla="*/ 98 h 130"/>
              <a:gd name="T80" fmla="*/ 53 w 134"/>
              <a:gd name="T81" fmla="*/ 96 h 130"/>
              <a:gd name="T82" fmla="*/ 57 w 134"/>
              <a:gd name="T83" fmla="*/ 93 h 130"/>
              <a:gd name="T84" fmla="*/ 120 w 134"/>
              <a:gd name="T85" fmla="*/ 127 h 130"/>
              <a:gd name="T86" fmla="*/ 125 w 134"/>
              <a:gd name="T87" fmla="*/ 130 h 130"/>
              <a:gd name="T88" fmla="*/ 125 w 134"/>
              <a:gd name="T89" fmla="*/ 125 h 130"/>
              <a:gd name="T90" fmla="*/ 133 w 134"/>
              <a:gd name="T91" fmla="*/ 125 h 130"/>
              <a:gd name="T92" fmla="*/ 133 w 134"/>
              <a:gd name="T93" fmla="*/ 67 h 130"/>
              <a:gd name="T94" fmla="*/ 132 w 134"/>
              <a:gd name="T95" fmla="*/ 37 h 130"/>
              <a:gd name="T96" fmla="*/ 131 w 134"/>
              <a:gd name="T97" fmla="*/ 29 h 130"/>
              <a:gd name="T98" fmla="*/ 133 w 134"/>
              <a:gd name="T99" fmla="*/ 25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4" h="130">
                <a:moveTo>
                  <a:pt x="133" y="25"/>
                </a:moveTo>
                <a:cubicBezTo>
                  <a:pt x="134" y="23"/>
                  <a:pt x="132" y="23"/>
                  <a:pt x="132" y="21"/>
                </a:cubicBezTo>
                <a:cubicBezTo>
                  <a:pt x="131" y="19"/>
                  <a:pt x="133" y="16"/>
                  <a:pt x="134" y="15"/>
                </a:cubicBezTo>
                <a:cubicBezTo>
                  <a:pt x="134" y="14"/>
                  <a:pt x="133" y="13"/>
                  <a:pt x="132" y="12"/>
                </a:cubicBezTo>
                <a:cubicBezTo>
                  <a:pt x="130" y="10"/>
                  <a:pt x="129" y="11"/>
                  <a:pt x="127" y="11"/>
                </a:cubicBezTo>
                <a:cubicBezTo>
                  <a:pt x="125" y="12"/>
                  <a:pt x="124" y="11"/>
                  <a:pt x="123" y="10"/>
                </a:cubicBezTo>
                <a:cubicBezTo>
                  <a:pt x="121" y="10"/>
                  <a:pt x="118" y="11"/>
                  <a:pt x="117" y="9"/>
                </a:cubicBezTo>
                <a:cubicBezTo>
                  <a:pt x="116" y="7"/>
                  <a:pt x="118" y="6"/>
                  <a:pt x="116" y="5"/>
                </a:cubicBezTo>
                <a:cubicBezTo>
                  <a:pt x="112" y="1"/>
                  <a:pt x="104" y="3"/>
                  <a:pt x="100" y="4"/>
                </a:cubicBezTo>
                <a:cubicBezTo>
                  <a:pt x="97" y="5"/>
                  <a:pt x="95" y="7"/>
                  <a:pt x="93" y="9"/>
                </a:cubicBezTo>
                <a:cubicBezTo>
                  <a:pt x="90" y="12"/>
                  <a:pt x="90" y="14"/>
                  <a:pt x="92" y="18"/>
                </a:cubicBezTo>
                <a:cubicBezTo>
                  <a:pt x="93" y="20"/>
                  <a:pt x="93" y="23"/>
                  <a:pt x="91" y="25"/>
                </a:cubicBezTo>
                <a:cubicBezTo>
                  <a:pt x="88" y="28"/>
                  <a:pt x="85" y="29"/>
                  <a:pt x="82" y="28"/>
                </a:cubicBezTo>
                <a:cubicBezTo>
                  <a:pt x="79" y="26"/>
                  <a:pt x="76" y="24"/>
                  <a:pt x="74" y="22"/>
                </a:cubicBezTo>
                <a:cubicBezTo>
                  <a:pt x="71" y="20"/>
                  <a:pt x="67" y="20"/>
                  <a:pt x="63" y="20"/>
                </a:cubicBezTo>
                <a:cubicBezTo>
                  <a:pt x="61" y="19"/>
                  <a:pt x="59" y="19"/>
                  <a:pt x="57" y="19"/>
                </a:cubicBezTo>
                <a:cubicBezTo>
                  <a:pt x="55" y="18"/>
                  <a:pt x="53" y="16"/>
                  <a:pt x="53" y="13"/>
                </a:cubicBezTo>
                <a:cubicBezTo>
                  <a:pt x="52" y="10"/>
                  <a:pt x="52" y="8"/>
                  <a:pt x="49" y="6"/>
                </a:cubicBezTo>
                <a:cubicBezTo>
                  <a:pt x="47" y="5"/>
                  <a:pt x="46" y="6"/>
                  <a:pt x="44" y="5"/>
                </a:cubicBezTo>
                <a:cubicBezTo>
                  <a:pt x="41" y="5"/>
                  <a:pt x="40" y="4"/>
                  <a:pt x="38" y="4"/>
                </a:cubicBezTo>
                <a:cubicBezTo>
                  <a:pt x="34" y="3"/>
                  <a:pt x="32" y="4"/>
                  <a:pt x="28" y="4"/>
                </a:cubicBezTo>
                <a:cubicBezTo>
                  <a:pt x="26" y="3"/>
                  <a:pt x="24" y="2"/>
                  <a:pt x="22" y="1"/>
                </a:cubicBezTo>
                <a:cubicBezTo>
                  <a:pt x="21" y="0"/>
                  <a:pt x="20" y="0"/>
                  <a:pt x="20" y="0"/>
                </a:cubicBezTo>
                <a:cubicBezTo>
                  <a:pt x="19" y="2"/>
                  <a:pt x="18" y="4"/>
                  <a:pt x="19" y="7"/>
                </a:cubicBezTo>
                <a:cubicBezTo>
                  <a:pt x="20" y="9"/>
                  <a:pt x="16" y="10"/>
                  <a:pt x="14" y="11"/>
                </a:cubicBezTo>
                <a:cubicBezTo>
                  <a:pt x="12" y="12"/>
                  <a:pt x="10" y="15"/>
                  <a:pt x="9" y="17"/>
                </a:cubicBezTo>
                <a:cubicBezTo>
                  <a:pt x="7" y="20"/>
                  <a:pt x="9" y="22"/>
                  <a:pt x="8" y="25"/>
                </a:cubicBezTo>
                <a:cubicBezTo>
                  <a:pt x="7" y="28"/>
                  <a:pt x="3" y="28"/>
                  <a:pt x="2" y="30"/>
                </a:cubicBezTo>
                <a:cubicBezTo>
                  <a:pt x="1" y="33"/>
                  <a:pt x="4" y="36"/>
                  <a:pt x="5" y="40"/>
                </a:cubicBezTo>
                <a:cubicBezTo>
                  <a:pt x="5" y="43"/>
                  <a:pt x="5" y="45"/>
                  <a:pt x="5" y="48"/>
                </a:cubicBezTo>
                <a:cubicBezTo>
                  <a:pt x="6" y="50"/>
                  <a:pt x="7" y="52"/>
                  <a:pt x="6" y="54"/>
                </a:cubicBezTo>
                <a:cubicBezTo>
                  <a:pt x="6" y="55"/>
                  <a:pt x="5" y="56"/>
                  <a:pt x="5" y="57"/>
                </a:cubicBezTo>
                <a:cubicBezTo>
                  <a:pt x="5" y="58"/>
                  <a:pt x="5" y="60"/>
                  <a:pt x="5" y="61"/>
                </a:cubicBezTo>
                <a:cubicBezTo>
                  <a:pt x="6" y="65"/>
                  <a:pt x="4" y="64"/>
                  <a:pt x="3" y="67"/>
                </a:cubicBezTo>
                <a:cubicBezTo>
                  <a:pt x="0" y="70"/>
                  <a:pt x="3" y="70"/>
                  <a:pt x="5" y="73"/>
                </a:cubicBezTo>
                <a:cubicBezTo>
                  <a:pt x="9" y="77"/>
                  <a:pt x="6" y="84"/>
                  <a:pt x="12" y="85"/>
                </a:cubicBezTo>
                <a:cubicBezTo>
                  <a:pt x="15" y="86"/>
                  <a:pt x="17" y="83"/>
                  <a:pt x="20" y="87"/>
                </a:cubicBezTo>
                <a:cubicBezTo>
                  <a:pt x="22" y="89"/>
                  <a:pt x="21" y="91"/>
                  <a:pt x="24" y="93"/>
                </a:cubicBezTo>
                <a:cubicBezTo>
                  <a:pt x="26" y="94"/>
                  <a:pt x="29" y="94"/>
                  <a:pt x="32" y="95"/>
                </a:cubicBezTo>
                <a:cubicBezTo>
                  <a:pt x="35" y="96"/>
                  <a:pt x="36" y="97"/>
                  <a:pt x="39" y="98"/>
                </a:cubicBezTo>
                <a:cubicBezTo>
                  <a:pt x="44" y="102"/>
                  <a:pt x="47" y="98"/>
                  <a:pt x="53" y="96"/>
                </a:cubicBezTo>
                <a:cubicBezTo>
                  <a:pt x="54" y="95"/>
                  <a:pt x="57" y="93"/>
                  <a:pt x="57" y="93"/>
                </a:cubicBezTo>
                <a:cubicBezTo>
                  <a:pt x="120" y="127"/>
                  <a:pt x="120" y="127"/>
                  <a:pt x="120" y="127"/>
                </a:cubicBezTo>
                <a:cubicBezTo>
                  <a:pt x="121" y="128"/>
                  <a:pt x="123" y="129"/>
                  <a:pt x="125" y="130"/>
                </a:cubicBezTo>
                <a:cubicBezTo>
                  <a:pt x="125" y="127"/>
                  <a:pt x="125" y="125"/>
                  <a:pt x="125" y="125"/>
                </a:cubicBezTo>
                <a:cubicBezTo>
                  <a:pt x="133" y="125"/>
                  <a:pt x="133" y="125"/>
                  <a:pt x="133" y="125"/>
                </a:cubicBezTo>
                <a:cubicBezTo>
                  <a:pt x="133" y="105"/>
                  <a:pt x="133" y="86"/>
                  <a:pt x="133" y="67"/>
                </a:cubicBezTo>
                <a:cubicBezTo>
                  <a:pt x="133" y="57"/>
                  <a:pt x="134" y="46"/>
                  <a:pt x="132" y="37"/>
                </a:cubicBezTo>
                <a:cubicBezTo>
                  <a:pt x="131" y="34"/>
                  <a:pt x="130" y="31"/>
                  <a:pt x="131" y="29"/>
                </a:cubicBezTo>
                <a:cubicBezTo>
                  <a:pt x="131" y="28"/>
                  <a:pt x="133" y="27"/>
                  <a:pt x="133" y="25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948" name="Freeform 597"/>
          <p:cNvSpPr>
            <a:spLocks/>
          </p:cNvSpPr>
          <p:nvPr/>
        </p:nvSpPr>
        <p:spPr bwMode="auto">
          <a:xfrm>
            <a:off x="1959771" y="3719169"/>
            <a:ext cx="251048" cy="398090"/>
          </a:xfrm>
          <a:custGeom>
            <a:avLst/>
            <a:gdLst>
              <a:gd name="T0" fmla="*/ 84 w 89"/>
              <a:gd name="T1" fmla="*/ 34 h 141"/>
              <a:gd name="T2" fmla="*/ 21 w 89"/>
              <a:gd name="T3" fmla="*/ 0 h 141"/>
              <a:gd name="T4" fmla="*/ 17 w 89"/>
              <a:gd name="T5" fmla="*/ 3 h 141"/>
              <a:gd name="T6" fmla="*/ 13 w 89"/>
              <a:gd name="T7" fmla="*/ 5 h 141"/>
              <a:gd name="T8" fmla="*/ 15 w 89"/>
              <a:gd name="T9" fmla="*/ 19 h 141"/>
              <a:gd name="T10" fmla="*/ 20 w 89"/>
              <a:gd name="T11" fmla="*/ 35 h 141"/>
              <a:gd name="T12" fmla="*/ 17 w 89"/>
              <a:gd name="T13" fmla="*/ 57 h 141"/>
              <a:gd name="T14" fmla="*/ 5 w 89"/>
              <a:gd name="T15" fmla="*/ 73 h 141"/>
              <a:gd name="T16" fmla="*/ 0 w 89"/>
              <a:gd name="T17" fmla="*/ 87 h 141"/>
              <a:gd name="T18" fmla="*/ 1 w 89"/>
              <a:gd name="T19" fmla="*/ 88 h 141"/>
              <a:gd name="T20" fmla="*/ 5 w 89"/>
              <a:gd name="T21" fmla="*/ 93 h 141"/>
              <a:gd name="T22" fmla="*/ 10 w 89"/>
              <a:gd name="T23" fmla="*/ 96 h 141"/>
              <a:gd name="T24" fmla="*/ 14 w 89"/>
              <a:gd name="T25" fmla="*/ 108 h 141"/>
              <a:gd name="T26" fmla="*/ 18 w 89"/>
              <a:gd name="T27" fmla="*/ 120 h 141"/>
              <a:gd name="T28" fmla="*/ 7 w 89"/>
              <a:gd name="T29" fmla="*/ 120 h 141"/>
              <a:gd name="T30" fmla="*/ 8 w 89"/>
              <a:gd name="T31" fmla="*/ 126 h 141"/>
              <a:gd name="T32" fmla="*/ 18 w 89"/>
              <a:gd name="T33" fmla="*/ 141 h 141"/>
              <a:gd name="T34" fmla="*/ 22 w 89"/>
              <a:gd name="T35" fmla="*/ 140 h 141"/>
              <a:gd name="T36" fmla="*/ 29 w 89"/>
              <a:gd name="T37" fmla="*/ 140 h 141"/>
              <a:gd name="T38" fmla="*/ 46 w 89"/>
              <a:gd name="T39" fmla="*/ 127 h 141"/>
              <a:gd name="T40" fmla="*/ 56 w 89"/>
              <a:gd name="T41" fmla="*/ 127 h 141"/>
              <a:gd name="T42" fmla="*/ 66 w 89"/>
              <a:gd name="T43" fmla="*/ 120 h 141"/>
              <a:gd name="T44" fmla="*/ 69 w 89"/>
              <a:gd name="T45" fmla="*/ 116 h 141"/>
              <a:gd name="T46" fmla="*/ 79 w 89"/>
              <a:gd name="T47" fmla="*/ 111 h 141"/>
              <a:gd name="T48" fmla="*/ 80 w 89"/>
              <a:gd name="T49" fmla="*/ 110 h 141"/>
              <a:gd name="T50" fmla="*/ 78 w 89"/>
              <a:gd name="T51" fmla="*/ 107 h 141"/>
              <a:gd name="T52" fmla="*/ 77 w 89"/>
              <a:gd name="T53" fmla="*/ 104 h 141"/>
              <a:gd name="T54" fmla="*/ 75 w 89"/>
              <a:gd name="T55" fmla="*/ 98 h 141"/>
              <a:gd name="T56" fmla="*/ 73 w 89"/>
              <a:gd name="T57" fmla="*/ 96 h 141"/>
              <a:gd name="T58" fmla="*/ 71 w 89"/>
              <a:gd name="T59" fmla="*/ 95 h 141"/>
              <a:gd name="T60" fmla="*/ 73 w 89"/>
              <a:gd name="T61" fmla="*/ 92 h 141"/>
              <a:gd name="T62" fmla="*/ 73 w 89"/>
              <a:gd name="T63" fmla="*/ 89 h 141"/>
              <a:gd name="T64" fmla="*/ 74 w 89"/>
              <a:gd name="T65" fmla="*/ 86 h 141"/>
              <a:gd name="T66" fmla="*/ 76 w 89"/>
              <a:gd name="T67" fmla="*/ 84 h 141"/>
              <a:gd name="T68" fmla="*/ 75 w 89"/>
              <a:gd name="T69" fmla="*/ 81 h 141"/>
              <a:gd name="T70" fmla="*/ 77 w 89"/>
              <a:gd name="T71" fmla="*/ 78 h 141"/>
              <a:gd name="T72" fmla="*/ 79 w 89"/>
              <a:gd name="T73" fmla="*/ 75 h 141"/>
              <a:gd name="T74" fmla="*/ 81 w 89"/>
              <a:gd name="T75" fmla="*/ 70 h 141"/>
              <a:gd name="T76" fmla="*/ 83 w 89"/>
              <a:gd name="T77" fmla="*/ 70 h 141"/>
              <a:gd name="T78" fmla="*/ 84 w 89"/>
              <a:gd name="T79" fmla="*/ 69 h 141"/>
              <a:gd name="T80" fmla="*/ 88 w 89"/>
              <a:gd name="T81" fmla="*/ 70 h 141"/>
              <a:gd name="T82" fmla="*/ 89 w 89"/>
              <a:gd name="T83" fmla="*/ 37 h 141"/>
              <a:gd name="T84" fmla="*/ 84 w 89"/>
              <a:gd name="T85" fmla="*/ 34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9" h="141">
                <a:moveTo>
                  <a:pt x="84" y="34"/>
                </a:moveTo>
                <a:cubicBezTo>
                  <a:pt x="21" y="0"/>
                  <a:pt x="21" y="0"/>
                  <a:pt x="21" y="0"/>
                </a:cubicBezTo>
                <a:cubicBezTo>
                  <a:pt x="21" y="0"/>
                  <a:pt x="18" y="2"/>
                  <a:pt x="17" y="3"/>
                </a:cubicBezTo>
                <a:cubicBezTo>
                  <a:pt x="15" y="4"/>
                  <a:pt x="14" y="4"/>
                  <a:pt x="13" y="5"/>
                </a:cubicBezTo>
                <a:cubicBezTo>
                  <a:pt x="13" y="10"/>
                  <a:pt x="13" y="15"/>
                  <a:pt x="15" y="19"/>
                </a:cubicBezTo>
                <a:cubicBezTo>
                  <a:pt x="17" y="26"/>
                  <a:pt x="20" y="28"/>
                  <a:pt x="20" y="35"/>
                </a:cubicBezTo>
                <a:cubicBezTo>
                  <a:pt x="19" y="42"/>
                  <a:pt x="19" y="50"/>
                  <a:pt x="17" y="57"/>
                </a:cubicBezTo>
                <a:cubicBezTo>
                  <a:pt x="15" y="63"/>
                  <a:pt x="9" y="67"/>
                  <a:pt x="5" y="73"/>
                </a:cubicBezTo>
                <a:cubicBezTo>
                  <a:pt x="2" y="77"/>
                  <a:pt x="0" y="82"/>
                  <a:pt x="0" y="87"/>
                </a:cubicBezTo>
                <a:cubicBezTo>
                  <a:pt x="0" y="87"/>
                  <a:pt x="1" y="87"/>
                  <a:pt x="1" y="88"/>
                </a:cubicBezTo>
                <a:cubicBezTo>
                  <a:pt x="3" y="88"/>
                  <a:pt x="4" y="91"/>
                  <a:pt x="5" y="93"/>
                </a:cubicBezTo>
                <a:cubicBezTo>
                  <a:pt x="7" y="94"/>
                  <a:pt x="8" y="94"/>
                  <a:pt x="10" y="96"/>
                </a:cubicBezTo>
                <a:cubicBezTo>
                  <a:pt x="13" y="100"/>
                  <a:pt x="14" y="103"/>
                  <a:pt x="14" y="108"/>
                </a:cubicBezTo>
                <a:cubicBezTo>
                  <a:pt x="13" y="113"/>
                  <a:pt x="16" y="115"/>
                  <a:pt x="18" y="120"/>
                </a:cubicBezTo>
                <a:cubicBezTo>
                  <a:pt x="15" y="121"/>
                  <a:pt x="10" y="118"/>
                  <a:pt x="7" y="120"/>
                </a:cubicBezTo>
                <a:cubicBezTo>
                  <a:pt x="2" y="121"/>
                  <a:pt x="5" y="124"/>
                  <a:pt x="8" y="126"/>
                </a:cubicBezTo>
                <a:cubicBezTo>
                  <a:pt x="12" y="130"/>
                  <a:pt x="17" y="135"/>
                  <a:pt x="18" y="141"/>
                </a:cubicBezTo>
                <a:cubicBezTo>
                  <a:pt x="20" y="141"/>
                  <a:pt x="21" y="140"/>
                  <a:pt x="22" y="140"/>
                </a:cubicBezTo>
                <a:cubicBezTo>
                  <a:pt x="25" y="138"/>
                  <a:pt x="26" y="137"/>
                  <a:pt x="29" y="140"/>
                </a:cubicBezTo>
                <a:cubicBezTo>
                  <a:pt x="33" y="136"/>
                  <a:pt x="52" y="137"/>
                  <a:pt x="46" y="127"/>
                </a:cubicBezTo>
                <a:cubicBezTo>
                  <a:pt x="49" y="127"/>
                  <a:pt x="53" y="127"/>
                  <a:pt x="56" y="127"/>
                </a:cubicBezTo>
                <a:cubicBezTo>
                  <a:pt x="61" y="126"/>
                  <a:pt x="63" y="123"/>
                  <a:pt x="66" y="120"/>
                </a:cubicBezTo>
                <a:cubicBezTo>
                  <a:pt x="67" y="119"/>
                  <a:pt x="68" y="118"/>
                  <a:pt x="69" y="116"/>
                </a:cubicBezTo>
                <a:cubicBezTo>
                  <a:pt x="71" y="113"/>
                  <a:pt x="75" y="110"/>
                  <a:pt x="79" y="111"/>
                </a:cubicBezTo>
                <a:cubicBezTo>
                  <a:pt x="79" y="110"/>
                  <a:pt x="80" y="110"/>
                  <a:pt x="80" y="110"/>
                </a:cubicBezTo>
                <a:cubicBezTo>
                  <a:pt x="80" y="109"/>
                  <a:pt x="79" y="108"/>
                  <a:pt x="78" y="107"/>
                </a:cubicBezTo>
                <a:cubicBezTo>
                  <a:pt x="77" y="105"/>
                  <a:pt x="77" y="106"/>
                  <a:pt x="77" y="104"/>
                </a:cubicBezTo>
                <a:cubicBezTo>
                  <a:pt x="76" y="102"/>
                  <a:pt x="75" y="100"/>
                  <a:pt x="75" y="98"/>
                </a:cubicBezTo>
                <a:cubicBezTo>
                  <a:pt x="75" y="96"/>
                  <a:pt x="75" y="96"/>
                  <a:pt x="73" y="96"/>
                </a:cubicBezTo>
                <a:cubicBezTo>
                  <a:pt x="71" y="96"/>
                  <a:pt x="70" y="97"/>
                  <a:pt x="71" y="95"/>
                </a:cubicBezTo>
                <a:cubicBezTo>
                  <a:pt x="71" y="93"/>
                  <a:pt x="72" y="93"/>
                  <a:pt x="73" y="92"/>
                </a:cubicBezTo>
                <a:cubicBezTo>
                  <a:pt x="74" y="91"/>
                  <a:pt x="74" y="91"/>
                  <a:pt x="73" y="89"/>
                </a:cubicBezTo>
                <a:cubicBezTo>
                  <a:pt x="73" y="88"/>
                  <a:pt x="73" y="86"/>
                  <a:pt x="74" y="86"/>
                </a:cubicBezTo>
                <a:cubicBezTo>
                  <a:pt x="74" y="85"/>
                  <a:pt x="76" y="85"/>
                  <a:pt x="76" y="84"/>
                </a:cubicBezTo>
                <a:cubicBezTo>
                  <a:pt x="76" y="83"/>
                  <a:pt x="75" y="82"/>
                  <a:pt x="75" y="81"/>
                </a:cubicBezTo>
                <a:cubicBezTo>
                  <a:pt x="75" y="79"/>
                  <a:pt x="77" y="79"/>
                  <a:pt x="77" y="78"/>
                </a:cubicBezTo>
                <a:cubicBezTo>
                  <a:pt x="78" y="78"/>
                  <a:pt x="79" y="76"/>
                  <a:pt x="79" y="75"/>
                </a:cubicBezTo>
                <a:cubicBezTo>
                  <a:pt x="80" y="74"/>
                  <a:pt x="79" y="71"/>
                  <a:pt x="81" y="70"/>
                </a:cubicBezTo>
                <a:cubicBezTo>
                  <a:pt x="81" y="70"/>
                  <a:pt x="82" y="70"/>
                  <a:pt x="83" y="70"/>
                </a:cubicBezTo>
                <a:cubicBezTo>
                  <a:pt x="84" y="70"/>
                  <a:pt x="84" y="69"/>
                  <a:pt x="84" y="69"/>
                </a:cubicBezTo>
                <a:cubicBezTo>
                  <a:pt x="85" y="69"/>
                  <a:pt x="88" y="69"/>
                  <a:pt x="88" y="70"/>
                </a:cubicBezTo>
                <a:cubicBezTo>
                  <a:pt x="88" y="70"/>
                  <a:pt x="89" y="47"/>
                  <a:pt x="89" y="37"/>
                </a:cubicBezTo>
                <a:cubicBezTo>
                  <a:pt x="87" y="36"/>
                  <a:pt x="85" y="35"/>
                  <a:pt x="84" y="34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949" name="Freeform 598"/>
          <p:cNvSpPr>
            <a:spLocks/>
          </p:cNvSpPr>
          <p:nvPr/>
        </p:nvSpPr>
        <p:spPr bwMode="auto">
          <a:xfrm>
            <a:off x="1818707" y="3334230"/>
            <a:ext cx="95637" cy="206816"/>
          </a:xfrm>
          <a:custGeom>
            <a:avLst/>
            <a:gdLst>
              <a:gd name="T0" fmla="*/ 6 w 34"/>
              <a:gd name="T1" fmla="*/ 15 h 73"/>
              <a:gd name="T2" fmla="*/ 7 w 34"/>
              <a:gd name="T3" fmla="*/ 22 h 73"/>
              <a:gd name="T4" fmla="*/ 0 w 34"/>
              <a:gd name="T5" fmla="*/ 36 h 73"/>
              <a:gd name="T6" fmla="*/ 5 w 34"/>
              <a:gd name="T7" fmla="*/ 45 h 73"/>
              <a:gd name="T8" fmla="*/ 7 w 34"/>
              <a:gd name="T9" fmla="*/ 50 h 73"/>
              <a:gd name="T10" fmla="*/ 12 w 34"/>
              <a:gd name="T11" fmla="*/ 54 h 73"/>
              <a:gd name="T12" fmla="*/ 14 w 34"/>
              <a:gd name="T13" fmla="*/ 58 h 73"/>
              <a:gd name="T14" fmla="*/ 15 w 34"/>
              <a:gd name="T15" fmla="*/ 67 h 73"/>
              <a:gd name="T16" fmla="*/ 16 w 34"/>
              <a:gd name="T17" fmla="*/ 73 h 73"/>
              <a:gd name="T18" fmla="*/ 22 w 34"/>
              <a:gd name="T19" fmla="*/ 68 h 73"/>
              <a:gd name="T20" fmla="*/ 23 w 34"/>
              <a:gd name="T21" fmla="*/ 60 h 73"/>
              <a:gd name="T22" fmla="*/ 28 w 34"/>
              <a:gd name="T23" fmla="*/ 54 h 73"/>
              <a:gd name="T24" fmla="*/ 33 w 34"/>
              <a:gd name="T25" fmla="*/ 50 h 73"/>
              <a:gd name="T26" fmla="*/ 34 w 34"/>
              <a:gd name="T27" fmla="*/ 43 h 73"/>
              <a:gd name="T28" fmla="*/ 31 w 34"/>
              <a:gd name="T29" fmla="*/ 43 h 73"/>
              <a:gd name="T30" fmla="*/ 29 w 34"/>
              <a:gd name="T31" fmla="*/ 38 h 73"/>
              <a:gd name="T32" fmla="*/ 29 w 34"/>
              <a:gd name="T33" fmla="*/ 36 h 73"/>
              <a:gd name="T34" fmla="*/ 27 w 34"/>
              <a:gd name="T35" fmla="*/ 36 h 73"/>
              <a:gd name="T36" fmla="*/ 23 w 34"/>
              <a:gd name="T37" fmla="*/ 37 h 73"/>
              <a:gd name="T38" fmla="*/ 21 w 34"/>
              <a:gd name="T39" fmla="*/ 34 h 73"/>
              <a:gd name="T40" fmla="*/ 26 w 34"/>
              <a:gd name="T41" fmla="*/ 29 h 73"/>
              <a:gd name="T42" fmla="*/ 29 w 34"/>
              <a:gd name="T43" fmla="*/ 24 h 73"/>
              <a:gd name="T44" fmla="*/ 29 w 34"/>
              <a:gd name="T45" fmla="*/ 18 h 73"/>
              <a:gd name="T46" fmla="*/ 29 w 34"/>
              <a:gd name="T47" fmla="*/ 18 h 73"/>
              <a:gd name="T48" fmla="*/ 26 w 34"/>
              <a:gd name="T49" fmla="*/ 15 h 73"/>
              <a:gd name="T50" fmla="*/ 27 w 34"/>
              <a:gd name="T51" fmla="*/ 9 h 73"/>
              <a:gd name="T52" fmla="*/ 29 w 34"/>
              <a:gd name="T53" fmla="*/ 8 h 73"/>
              <a:gd name="T54" fmla="*/ 30 w 34"/>
              <a:gd name="T55" fmla="*/ 6 h 73"/>
              <a:gd name="T56" fmla="*/ 31 w 34"/>
              <a:gd name="T57" fmla="*/ 5 h 73"/>
              <a:gd name="T58" fmla="*/ 32 w 34"/>
              <a:gd name="T59" fmla="*/ 3 h 73"/>
              <a:gd name="T60" fmla="*/ 25 w 34"/>
              <a:gd name="T61" fmla="*/ 4 h 73"/>
              <a:gd name="T62" fmla="*/ 23 w 34"/>
              <a:gd name="T63" fmla="*/ 2 h 73"/>
              <a:gd name="T64" fmla="*/ 20 w 34"/>
              <a:gd name="T65" fmla="*/ 0 h 73"/>
              <a:gd name="T66" fmla="*/ 12 w 34"/>
              <a:gd name="T67" fmla="*/ 2 h 73"/>
              <a:gd name="T68" fmla="*/ 7 w 34"/>
              <a:gd name="T69" fmla="*/ 5 h 73"/>
              <a:gd name="T70" fmla="*/ 4 w 34"/>
              <a:gd name="T71" fmla="*/ 9 h 73"/>
              <a:gd name="T72" fmla="*/ 6 w 34"/>
              <a:gd name="T73" fmla="*/ 15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4" h="73">
                <a:moveTo>
                  <a:pt x="6" y="15"/>
                </a:moveTo>
                <a:cubicBezTo>
                  <a:pt x="6" y="18"/>
                  <a:pt x="7" y="19"/>
                  <a:pt x="7" y="22"/>
                </a:cubicBezTo>
                <a:cubicBezTo>
                  <a:pt x="8" y="28"/>
                  <a:pt x="1" y="30"/>
                  <a:pt x="0" y="36"/>
                </a:cubicBezTo>
                <a:cubicBezTo>
                  <a:pt x="0" y="40"/>
                  <a:pt x="3" y="42"/>
                  <a:pt x="5" y="45"/>
                </a:cubicBezTo>
                <a:cubicBezTo>
                  <a:pt x="6" y="46"/>
                  <a:pt x="6" y="49"/>
                  <a:pt x="7" y="50"/>
                </a:cubicBezTo>
                <a:cubicBezTo>
                  <a:pt x="8" y="52"/>
                  <a:pt x="11" y="52"/>
                  <a:pt x="12" y="54"/>
                </a:cubicBezTo>
                <a:cubicBezTo>
                  <a:pt x="13" y="55"/>
                  <a:pt x="14" y="57"/>
                  <a:pt x="14" y="58"/>
                </a:cubicBezTo>
                <a:cubicBezTo>
                  <a:pt x="16" y="61"/>
                  <a:pt x="15" y="64"/>
                  <a:pt x="15" y="67"/>
                </a:cubicBezTo>
                <a:cubicBezTo>
                  <a:pt x="15" y="69"/>
                  <a:pt x="16" y="71"/>
                  <a:pt x="16" y="73"/>
                </a:cubicBezTo>
                <a:cubicBezTo>
                  <a:pt x="18" y="71"/>
                  <a:pt x="21" y="71"/>
                  <a:pt x="22" y="68"/>
                </a:cubicBezTo>
                <a:cubicBezTo>
                  <a:pt x="23" y="65"/>
                  <a:pt x="21" y="63"/>
                  <a:pt x="23" y="60"/>
                </a:cubicBezTo>
                <a:cubicBezTo>
                  <a:pt x="24" y="58"/>
                  <a:pt x="26" y="55"/>
                  <a:pt x="28" y="54"/>
                </a:cubicBezTo>
                <a:cubicBezTo>
                  <a:pt x="30" y="53"/>
                  <a:pt x="34" y="52"/>
                  <a:pt x="33" y="50"/>
                </a:cubicBezTo>
                <a:cubicBezTo>
                  <a:pt x="32" y="47"/>
                  <a:pt x="33" y="45"/>
                  <a:pt x="34" y="43"/>
                </a:cubicBezTo>
                <a:cubicBezTo>
                  <a:pt x="33" y="43"/>
                  <a:pt x="32" y="43"/>
                  <a:pt x="31" y="43"/>
                </a:cubicBezTo>
                <a:cubicBezTo>
                  <a:pt x="31" y="41"/>
                  <a:pt x="30" y="40"/>
                  <a:pt x="29" y="38"/>
                </a:cubicBezTo>
                <a:cubicBezTo>
                  <a:pt x="29" y="37"/>
                  <a:pt x="30" y="37"/>
                  <a:pt x="29" y="36"/>
                </a:cubicBezTo>
                <a:cubicBezTo>
                  <a:pt x="29" y="36"/>
                  <a:pt x="27" y="36"/>
                  <a:pt x="27" y="36"/>
                </a:cubicBezTo>
                <a:cubicBezTo>
                  <a:pt x="28" y="40"/>
                  <a:pt x="24" y="38"/>
                  <a:pt x="23" y="37"/>
                </a:cubicBezTo>
                <a:cubicBezTo>
                  <a:pt x="22" y="36"/>
                  <a:pt x="21" y="35"/>
                  <a:pt x="21" y="34"/>
                </a:cubicBezTo>
                <a:cubicBezTo>
                  <a:pt x="21" y="31"/>
                  <a:pt x="25" y="31"/>
                  <a:pt x="26" y="29"/>
                </a:cubicBezTo>
                <a:cubicBezTo>
                  <a:pt x="28" y="28"/>
                  <a:pt x="28" y="26"/>
                  <a:pt x="29" y="24"/>
                </a:cubicBezTo>
                <a:cubicBezTo>
                  <a:pt x="30" y="22"/>
                  <a:pt x="30" y="20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7"/>
                  <a:pt x="27" y="16"/>
                  <a:pt x="26" y="15"/>
                </a:cubicBezTo>
                <a:cubicBezTo>
                  <a:pt x="24" y="13"/>
                  <a:pt x="25" y="11"/>
                  <a:pt x="27" y="9"/>
                </a:cubicBezTo>
                <a:cubicBezTo>
                  <a:pt x="28" y="9"/>
                  <a:pt x="29" y="9"/>
                  <a:pt x="29" y="8"/>
                </a:cubicBezTo>
                <a:cubicBezTo>
                  <a:pt x="29" y="7"/>
                  <a:pt x="29" y="6"/>
                  <a:pt x="30" y="6"/>
                </a:cubicBezTo>
                <a:cubicBezTo>
                  <a:pt x="30" y="5"/>
                  <a:pt x="31" y="6"/>
                  <a:pt x="31" y="5"/>
                </a:cubicBezTo>
                <a:cubicBezTo>
                  <a:pt x="32" y="4"/>
                  <a:pt x="32" y="4"/>
                  <a:pt x="32" y="3"/>
                </a:cubicBezTo>
                <a:cubicBezTo>
                  <a:pt x="29" y="3"/>
                  <a:pt x="27" y="5"/>
                  <a:pt x="25" y="4"/>
                </a:cubicBezTo>
                <a:cubicBezTo>
                  <a:pt x="23" y="4"/>
                  <a:pt x="24" y="4"/>
                  <a:pt x="23" y="2"/>
                </a:cubicBezTo>
                <a:cubicBezTo>
                  <a:pt x="22" y="1"/>
                  <a:pt x="21" y="1"/>
                  <a:pt x="20" y="0"/>
                </a:cubicBezTo>
                <a:cubicBezTo>
                  <a:pt x="17" y="0"/>
                  <a:pt x="14" y="1"/>
                  <a:pt x="12" y="2"/>
                </a:cubicBezTo>
                <a:cubicBezTo>
                  <a:pt x="11" y="4"/>
                  <a:pt x="9" y="4"/>
                  <a:pt x="7" y="5"/>
                </a:cubicBezTo>
                <a:cubicBezTo>
                  <a:pt x="7" y="7"/>
                  <a:pt x="6" y="7"/>
                  <a:pt x="4" y="9"/>
                </a:cubicBezTo>
                <a:cubicBezTo>
                  <a:pt x="8" y="10"/>
                  <a:pt x="6" y="13"/>
                  <a:pt x="6" y="15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950" name="Freeform 599"/>
          <p:cNvSpPr>
            <a:spLocks/>
          </p:cNvSpPr>
          <p:nvPr/>
        </p:nvSpPr>
        <p:spPr bwMode="auto">
          <a:xfrm>
            <a:off x="1428986" y="3340207"/>
            <a:ext cx="493727" cy="494922"/>
          </a:xfrm>
          <a:custGeom>
            <a:avLst/>
            <a:gdLst>
              <a:gd name="T0" fmla="*/ 65 w 175"/>
              <a:gd name="T1" fmla="*/ 50 h 175"/>
              <a:gd name="T2" fmla="*/ 58 w 175"/>
              <a:gd name="T3" fmla="*/ 53 h 175"/>
              <a:gd name="T4" fmla="*/ 43 w 175"/>
              <a:gd name="T5" fmla="*/ 64 h 175"/>
              <a:gd name="T6" fmla="*/ 39 w 175"/>
              <a:gd name="T7" fmla="*/ 67 h 175"/>
              <a:gd name="T8" fmla="*/ 29 w 175"/>
              <a:gd name="T9" fmla="*/ 75 h 175"/>
              <a:gd name="T10" fmla="*/ 14 w 175"/>
              <a:gd name="T11" fmla="*/ 78 h 175"/>
              <a:gd name="T12" fmla="*/ 5 w 175"/>
              <a:gd name="T13" fmla="*/ 102 h 175"/>
              <a:gd name="T14" fmla="*/ 84 w 175"/>
              <a:gd name="T15" fmla="*/ 159 h 175"/>
              <a:gd name="T16" fmla="*/ 88 w 175"/>
              <a:gd name="T17" fmla="*/ 162 h 175"/>
              <a:gd name="T18" fmla="*/ 94 w 175"/>
              <a:gd name="T19" fmla="*/ 164 h 175"/>
              <a:gd name="T20" fmla="*/ 100 w 175"/>
              <a:gd name="T21" fmla="*/ 166 h 175"/>
              <a:gd name="T22" fmla="*/ 102 w 175"/>
              <a:gd name="T23" fmla="*/ 171 h 175"/>
              <a:gd name="T24" fmla="*/ 106 w 175"/>
              <a:gd name="T25" fmla="*/ 175 h 175"/>
              <a:gd name="T26" fmla="*/ 141 w 175"/>
              <a:gd name="T27" fmla="*/ 156 h 175"/>
              <a:gd name="T28" fmla="*/ 172 w 175"/>
              <a:gd name="T29" fmla="*/ 128 h 175"/>
              <a:gd name="T30" fmla="*/ 157 w 175"/>
              <a:gd name="T31" fmla="*/ 114 h 175"/>
              <a:gd name="T32" fmla="*/ 157 w 175"/>
              <a:gd name="T33" fmla="*/ 102 h 175"/>
              <a:gd name="T34" fmla="*/ 158 w 175"/>
              <a:gd name="T35" fmla="*/ 95 h 175"/>
              <a:gd name="T36" fmla="*/ 157 w 175"/>
              <a:gd name="T37" fmla="*/ 81 h 175"/>
              <a:gd name="T38" fmla="*/ 154 w 175"/>
              <a:gd name="T39" fmla="*/ 71 h 175"/>
              <a:gd name="T40" fmla="*/ 152 w 175"/>
              <a:gd name="T41" fmla="*/ 56 h 175"/>
              <a:gd name="T42" fmla="*/ 145 w 175"/>
              <a:gd name="T43" fmla="*/ 48 h 175"/>
              <a:gd name="T44" fmla="*/ 138 w 175"/>
              <a:gd name="T45" fmla="*/ 34 h 175"/>
              <a:gd name="T46" fmla="*/ 144 w 175"/>
              <a:gd name="T47" fmla="*/ 13 h 175"/>
              <a:gd name="T48" fmla="*/ 145 w 175"/>
              <a:gd name="T49" fmla="*/ 3 h 175"/>
              <a:gd name="T50" fmla="*/ 134 w 175"/>
              <a:gd name="T51" fmla="*/ 2 h 175"/>
              <a:gd name="T52" fmla="*/ 128 w 175"/>
              <a:gd name="T53" fmla="*/ 1 h 175"/>
              <a:gd name="T54" fmla="*/ 122 w 175"/>
              <a:gd name="T55" fmla="*/ 4 h 175"/>
              <a:gd name="T56" fmla="*/ 117 w 175"/>
              <a:gd name="T57" fmla="*/ 4 h 175"/>
              <a:gd name="T58" fmla="*/ 105 w 175"/>
              <a:gd name="T59" fmla="*/ 3 h 175"/>
              <a:gd name="T60" fmla="*/ 92 w 175"/>
              <a:gd name="T61" fmla="*/ 6 h 175"/>
              <a:gd name="T62" fmla="*/ 75 w 175"/>
              <a:gd name="T63" fmla="*/ 13 h 175"/>
              <a:gd name="T64" fmla="*/ 67 w 175"/>
              <a:gd name="T65" fmla="*/ 15 h 175"/>
              <a:gd name="T66" fmla="*/ 57 w 175"/>
              <a:gd name="T67" fmla="*/ 22 h 175"/>
              <a:gd name="T68" fmla="*/ 61 w 175"/>
              <a:gd name="T69" fmla="*/ 35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75" h="175">
                <a:moveTo>
                  <a:pt x="62" y="43"/>
                </a:moveTo>
                <a:cubicBezTo>
                  <a:pt x="63" y="45"/>
                  <a:pt x="65" y="47"/>
                  <a:pt x="65" y="50"/>
                </a:cubicBezTo>
                <a:cubicBezTo>
                  <a:pt x="64" y="51"/>
                  <a:pt x="65" y="52"/>
                  <a:pt x="64" y="53"/>
                </a:cubicBezTo>
                <a:cubicBezTo>
                  <a:pt x="62" y="54"/>
                  <a:pt x="60" y="53"/>
                  <a:pt x="58" y="53"/>
                </a:cubicBezTo>
                <a:cubicBezTo>
                  <a:pt x="55" y="53"/>
                  <a:pt x="51" y="52"/>
                  <a:pt x="48" y="53"/>
                </a:cubicBezTo>
                <a:cubicBezTo>
                  <a:pt x="43" y="54"/>
                  <a:pt x="40" y="60"/>
                  <a:pt x="43" y="64"/>
                </a:cubicBezTo>
                <a:cubicBezTo>
                  <a:pt x="41" y="64"/>
                  <a:pt x="42" y="66"/>
                  <a:pt x="41" y="67"/>
                </a:cubicBezTo>
                <a:cubicBezTo>
                  <a:pt x="41" y="67"/>
                  <a:pt x="40" y="67"/>
                  <a:pt x="39" y="67"/>
                </a:cubicBezTo>
                <a:cubicBezTo>
                  <a:pt x="37" y="69"/>
                  <a:pt x="36" y="69"/>
                  <a:pt x="34" y="71"/>
                </a:cubicBezTo>
                <a:cubicBezTo>
                  <a:pt x="33" y="72"/>
                  <a:pt x="31" y="73"/>
                  <a:pt x="29" y="75"/>
                </a:cubicBezTo>
                <a:cubicBezTo>
                  <a:pt x="27" y="76"/>
                  <a:pt x="29" y="77"/>
                  <a:pt x="25" y="78"/>
                </a:cubicBezTo>
                <a:cubicBezTo>
                  <a:pt x="22" y="79"/>
                  <a:pt x="18" y="78"/>
                  <a:pt x="14" y="78"/>
                </a:cubicBezTo>
                <a:cubicBezTo>
                  <a:pt x="7" y="79"/>
                  <a:pt x="7" y="84"/>
                  <a:pt x="2" y="87"/>
                </a:cubicBezTo>
                <a:cubicBezTo>
                  <a:pt x="1" y="92"/>
                  <a:pt x="0" y="99"/>
                  <a:pt x="5" y="102"/>
                </a:cubicBezTo>
                <a:cubicBezTo>
                  <a:pt x="84" y="156"/>
                  <a:pt x="84" y="156"/>
                  <a:pt x="84" y="156"/>
                </a:cubicBezTo>
                <a:cubicBezTo>
                  <a:pt x="84" y="159"/>
                  <a:pt x="84" y="159"/>
                  <a:pt x="84" y="159"/>
                </a:cubicBezTo>
                <a:cubicBezTo>
                  <a:pt x="87" y="160"/>
                  <a:pt x="87" y="160"/>
                  <a:pt x="87" y="160"/>
                </a:cubicBezTo>
                <a:cubicBezTo>
                  <a:pt x="88" y="162"/>
                  <a:pt x="88" y="162"/>
                  <a:pt x="88" y="162"/>
                </a:cubicBezTo>
                <a:cubicBezTo>
                  <a:pt x="91" y="164"/>
                  <a:pt x="91" y="164"/>
                  <a:pt x="91" y="164"/>
                </a:cubicBezTo>
                <a:cubicBezTo>
                  <a:pt x="94" y="164"/>
                  <a:pt x="94" y="164"/>
                  <a:pt x="94" y="164"/>
                </a:cubicBezTo>
                <a:cubicBezTo>
                  <a:pt x="96" y="166"/>
                  <a:pt x="96" y="166"/>
                  <a:pt x="96" y="166"/>
                </a:cubicBezTo>
                <a:cubicBezTo>
                  <a:pt x="100" y="166"/>
                  <a:pt x="100" y="166"/>
                  <a:pt x="100" y="166"/>
                </a:cubicBezTo>
                <a:cubicBezTo>
                  <a:pt x="102" y="168"/>
                  <a:pt x="102" y="168"/>
                  <a:pt x="102" y="168"/>
                </a:cubicBezTo>
                <a:cubicBezTo>
                  <a:pt x="102" y="171"/>
                  <a:pt x="102" y="171"/>
                  <a:pt x="102" y="171"/>
                </a:cubicBezTo>
                <a:cubicBezTo>
                  <a:pt x="102" y="171"/>
                  <a:pt x="101" y="172"/>
                  <a:pt x="101" y="173"/>
                </a:cubicBezTo>
                <a:cubicBezTo>
                  <a:pt x="101" y="174"/>
                  <a:pt x="106" y="175"/>
                  <a:pt x="106" y="175"/>
                </a:cubicBezTo>
                <a:cubicBezTo>
                  <a:pt x="123" y="171"/>
                  <a:pt x="123" y="171"/>
                  <a:pt x="123" y="171"/>
                </a:cubicBezTo>
                <a:cubicBezTo>
                  <a:pt x="141" y="156"/>
                  <a:pt x="141" y="156"/>
                  <a:pt x="141" y="156"/>
                </a:cubicBezTo>
                <a:cubicBezTo>
                  <a:pt x="175" y="133"/>
                  <a:pt x="175" y="133"/>
                  <a:pt x="175" y="133"/>
                </a:cubicBezTo>
                <a:cubicBezTo>
                  <a:pt x="173" y="132"/>
                  <a:pt x="173" y="130"/>
                  <a:pt x="172" y="128"/>
                </a:cubicBezTo>
                <a:cubicBezTo>
                  <a:pt x="169" y="124"/>
                  <a:pt x="167" y="127"/>
                  <a:pt x="164" y="126"/>
                </a:cubicBezTo>
                <a:cubicBezTo>
                  <a:pt x="158" y="125"/>
                  <a:pt x="161" y="118"/>
                  <a:pt x="157" y="114"/>
                </a:cubicBezTo>
                <a:cubicBezTo>
                  <a:pt x="155" y="111"/>
                  <a:pt x="152" y="111"/>
                  <a:pt x="155" y="108"/>
                </a:cubicBezTo>
                <a:cubicBezTo>
                  <a:pt x="156" y="105"/>
                  <a:pt x="158" y="106"/>
                  <a:pt x="157" y="102"/>
                </a:cubicBezTo>
                <a:cubicBezTo>
                  <a:pt x="157" y="101"/>
                  <a:pt x="157" y="99"/>
                  <a:pt x="157" y="98"/>
                </a:cubicBezTo>
                <a:cubicBezTo>
                  <a:pt x="157" y="97"/>
                  <a:pt x="158" y="96"/>
                  <a:pt x="158" y="95"/>
                </a:cubicBezTo>
                <a:cubicBezTo>
                  <a:pt x="159" y="93"/>
                  <a:pt x="158" y="91"/>
                  <a:pt x="157" y="89"/>
                </a:cubicBezTo>
                <a:cubicBezTo>
                  <a:pt x="157" y="86"/>
                  <a:pt x="157" y="84"/>
                  <a:pt x="157" y="81"/>
                </a:cubicBezTo>
                <a:cubicBezTo>
                  <a:pt x="156" y="77"/>
                  <a:pt x="153" y="74"/>
                  <a:pt x="154" y="71"/>
                </a:cubicBezTo>
                <a:cubicBezTo>
                  <a:pt x="154" y="71"/>
                  <a:pt x="154" y="71"/>
                  <a:pt x="154" y="71"/>
                </a:cubicBezTo>
                <a:cubicBezTo>
                  <a:pt x="154" y="69"/>
                  <a:pt x="153" y="67"/>
                  <a:pt x="153" y="65"/>
                </a:cubicBezTo>
                <a:cubicBezTo>
                  <a:pt x="153" y="62"/>
                  <a:pt x="154" y="59"/>
                  <a:pt x="152" y="56"/>
                </a:cubicBezTo>
                <a:cubicBezTo>
                  <a:pt x="152" y="55"/>
                  <a:pt x="151" y="53"/>
                  <a:pt x="150" y="52"/>
                </a:cubicBezTo>
                <a:cubicBezTo>
                  <a:pt x="149" y="50"/>
                  <a:pt x="146" y="50"/>
                  <a:pt x="145" y="48"/>
                </a:cubicBezTo>
                <a:cubicBezTo>
                  <a:pt x="144" y="47"/>
                  <a:pt x="144" y="44"/>
                  <a:pt x="143" y="43"/>
                </a:cubicBezTo>
                <a:cubicBezTo>
                  <a:pt x="141" y="40"/>
                  <a:pt x="138" y="38"/>
                  <a:pt x="138" y="34"/>
                </a:cubicBezTo>
                <a:cubicBezTo>
                  <a:pt x="139" y="28"/>
                  <a:pt x="146" y="26"/>
                  <a:pt x="145" y="20"/>
                </a:cubicBezTo>
                <a:cubicBezTo>
                  <a:pt x="145" y="17"/>
                  <a:pt x="144" y="16"/>
                  <a:pt x="144" y="13"/>
                </a:cubicBezTo>
                <a:cubicBezTo>
                  <a:pt x="144" y="11"/>
                  <a:pt x="146" y="8"/>
                  <a:pt x="142" y="7"/>
                </a:cubicBezTo>
                <a:cubicBezTo>
                  <a:pt x="144" y="5"/>
                  <a:pt x="145" y="5"/>
                  <a:pt x="145" y="3"/>
                </a:cubicBezTo>
                <a:cubicBezTo>
                  <a:pt x="145" y="3"/>
                  <a:pt x="144" y="3"/>
                  <a:pt x="143" y="3"/>
                </a:cubicBezTo>
                <a:cubicBezTo>
                  <a:pt x="140" y="3"/>
                  <a:pt x="137" y="2"/>
                  <a:pt x="134" y="2"/>
                </a:cubicBezTo>
                <a:cubicBezTo>
                  <a:pt x="133" y="3"/>
                  <a:pt x="132" y="2"/>
                  <a:pt x="131" y="2"/>
                </a:cubicBezTo>
                <a:cubicBezTo>
                  <a:pt x="130" y="1"/>
                  <a:pt x="129" y="0"/>
                  <a:pt x="128" y="1"/>
                </a:cubicBezTo>
                <a:cubicBezTo>
                  <a:pt x="127" y="1"/>
                  <a:pt x="127" y="3"/>
                  <a:pt x="126" y="3"/>
                </a:cubicBezTo>
                <a:cubicBezTo>
                  <a:pt x="125" y="4"/>
                  <a:pt x="123" y="3"/>
                  <a:pt x="122" y="4"/>
                </a:cubicBezTo>
                <a:cubicBezTo>
                  <a:pt x="121" y="4"/>
                  <a:pt x="121" y="5"/>
                  <a:pt x="119" y="5"/>
                </a:cubicBezTo>
                <a:cubicBezTo>
                  <a:pt x="118" y="6"/>
                  <a:pt x="118" y="5"/>
                  <a:pt x="117" y="4"/>
                </a:cubicBezTo>
                <a:cubicBezTo>
                  <a:pt x="113" y="2"/>
                  <a:pt x="109" y="2"/>
                  <a:pt x="105" y="4"/>
                </a:cubicBezTo>
                <a:cubicBezTo>
                  <a:pt x="105" y="4"/>
                  <a:pt x="105" y="4"/>
                  <a:pt x="105" y="3"/>
                </a:cubicBezTo>
                <a:cubicBezTo>
                  <a:pt x="102" y="3"/>
                  <a:pt x="100" y="4"/>
                  <a:pt x="98" y="5"/>
                </a:cubicBezTo>
                <a:cubicBezTo>
                  <a:pt x="96" y="6"/>
                  <a:pt x="94" y="6"/>
                  <a:pt x="92" y="6"/>
                </a:cubicBezTo>
                <a:cubicBezTo>
                  <a:pt x="88" y="7"/>
                  <a:pt x="85" y="7"/>
                  <a:pt x="82" y="8"/>
                </a:cubicBezTo>
                <a:cubicBezTo>
                  <a:pt x="79" y="8"/>
                  <a:pt x="78" y="11"/>
                  <a:pt x="75" y="13"/>
                </a:cubicBezTo>
                <a:cubicBezTo>
                  <a:pt x="74" y="13"/>
                  <a:pt x="72" y="13"/>
                  <a:pt x="71" y="13"/>
                </a:cubicBezTo>
                <a:cubicBezTo>
                  <a:pt x="70" y="13"/>
                  <a:pt x="68" y="14"/>
                  <a:pt x="67" y="15"/>
                </a:cubicBezTo>
                <a:cubicBezTo>
                  <a:pt x="66" y="16"/>
                  <a:pt x="65" y="17"/>
                  <a:pt x="64" y="18"/>
                </a:cubicBezTo>
                <a:cubicBezTo>
                  <a:pt x="62" y="20"/>
                  <a:pt x="60" y="22"/>
                  <a:pt x="57" y="22"/>
                </a:cubicBezTo>
                <a:cubicBezTo>
                  <a:pt x="56" y="22"/>
                  <a:pt x="56" y="22"/>
                  <a:pt x="55" y="22"/>
                </a:cubicBezTo>
                <a:cubicBezTo>
                  <a:pt x="59" y="26"/>
                  <a:pt x="60" y="29"/>
                  <a:pt x="61" y="35"/>
                </a:cubicBezTo>
                <a:cubicBezTo>
                  <a:pt x="61" y="38"/>
                  <a:pt x="61" y="40"/>
                  <a:pt x="62" y="43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951" name="Freeform 600"/>
          <p:cNvSpPr>
            <a:spLocks/>
          </p:cNvSpPr>
          <p:nvPr/>
        </p:nvSpPr>
        <p:spPr bwMode="auto">
          <a:xfrm>
            <a:off x="1234125" y="3371290"/>
            <a:ext cx="377767" cy="404067"/>
          </a:xfrm>
          <a:custGeom>
            <a:avLst/>
            <a:gdLst>
              <a:gd name="T0" fmla="*/ 33 w 134"/>
              <a:gd name="T1" fmla="*/ 132 h 143"/>
              <a:gd name="T2" fmla="*/ 34 w 134"/>
              <a:gd name="T3" fmla="*/ 127 h 143"/>
              <a:gd name="T4" fmla="*/ 42 w 134"/>
              <a:gd name="T5" fmla="*/ 123 h 143"/>
              <a:gd name="T6" fmla="*/ 42 w 134"/>
              <a:gd name="T7" fmla="*/ 99 h 143"/>
              <a:gd name="T8" fmla="*/ 71 w 134"/>
              <a:gd name="T9" fmla="*/ 100 h 143"/>
              <a:gd name="T10" fmla="*/ 71 w 134"/>
              <a:gd name="T11" fmla="*/ 87 h 143"/>
              <a:gd name="T12" fmla="*/ 71 w 134"/>
              <a:gd name="T13" fmla="*/ 76 h 143"/>
              <a:gd name="T14" fmla="*/ 83 w 134"/>
              <a:gd name="T15" fmla="*/ 67 h 143"/>
              <a:gd name="T16" fmla="*/ 94 w 134"/>
              <a:gd name="T17" fmla="*/ 67 h 143"/>
              <a:gd name="T18" fmla="*/ 98 w 134"/>
              <a:gd name="T19" fmla="*/ 64 h 143"/>
              <a:gd name="T20" fmla="*/ 103 w 134"/>
              <a:gd name="T21" fmla="*/ 60 h 143"/>
              <a:gd name="T22" fmla="*/ 108 w 134"/>
              <a:gd name="T23" fmla="*/ 56 h 143"/>
              <a:gd name="T24" fmla="*/ 110 w 134"/>
              <a:gd name="T25" fmla="*/ 56 h 143"/>
              <a:gd name="T26" fmla="*/ 112 w 134"/>
              <a:gd name="T27" fmla="*/ 53 h 143"/>
              <a:gd name="T28" fmla="*/ 117 w 134"/>
              <a:gd name="T29" fmla="*/ 42 h 143"/>
              <a:gd name="T30" fmla="*/ 127 w 134"/>
              <a:gd name="T31" fmla="*/ 42 h 143"/>
              <a:gd name="T32" fmla="*/ 133 w 134"/>
              <a:gd name="T33" fmla="*/ 42 h 143"/>
              <a:gd name="T34" fmla="*/ 134 w 134"/>
              <a:gd name="T35" fmla="*/ 39 h 143"/>
              <a:gd name="T36" fmla="*/ 131 w 134"/>
              <a:gd name="T37" fmla="*/ 32 h 143"/>
              <a:gd name="T38" fmla="*/ 130 w 134"/>
              <a:gd name="T39" fmla="*/ 24 h 143"/>
              <a:gd name="T40" fmla="*/ 124 w 134"/>
              <a:gd name="T41" fmla="*/ 11 h 143"/>
              <a:gd name="T42" fmla="*/ 118 w 134"/>
              <a:gd name="T43" fmla="*/ 8 h 143"/>
              <a:gd name="T44" fmla="*/ 115 w 134"/>
              <a:gd name="T45" fmla="*/ 10 h 143"/>
              <a:gd name="T46" fmla="*/ 111 w 134"/>
              <a:gd name="T47" fmla="*/ 9 h 143"/>
              <a:gd name="T48" fmla="*/ 107 w 134"/>
              <a:gd name="T49" fmla="*/ 10 h 143"/>
              <a:gd name="T50" fmla="*/ 97 w 134"/>
              <a:gd name="T51" fmla="*/ 3 h 143"/>
              <a:gd name="T52" fmla="*/ 92 w 134"/>
              <a:gd name="T53" fmla="*/ 9 h 143"/>
              <a:gd name="T54" fmla="*/ 89 w 134"/>
              <a:gd name="T55" fmla="*/ 14 h 143"/>
              <a:gd name="T56" fmla="*/ 87 w 134"/>
              <a:gd name="T57" fmla="*/ 20 h 143"/>
              <a:gd name="T58" fmla="*/ 77 w 134"/>
              <a:gd name="T59" fmla="*/ 26 h 143"/>
              <a:gd name="T60" fmla="*/ 69 w 134"/>
              <a:gd name="T61" fmla="*/ 33 h 143"/>
              <a:gd name="T62" fmla="*/ 66 w 134"/>
              <a:gd name="T63" fmla="*/ 36 h 143"/>
              <a:gd name="T64" fmla="*/ 65 w 134"/>
              <a:gd name="T65" fmla="*/ 40 h 143"/>
              <a:gd name="T66" fmla="*/ 63 w 134"/>
              <a:gd name="T67" fmla="*/ 43 h 143"/>
              <a:gd name="T68" fmla="*/ 62 w 134"/>
              <a:gd name="T69" fmla="*/ 47 h 143"/>
              <a:gd name="T70" fmla="*/ 61 w 134"/>
              <a:gd name="T71" fmla="*/ 55 h 143"/>
              <a:gd name="T72" fmla="*/ 62 w 134"/>
              <a:gd name="T73" fmla="*/ 59 h 143"/>
              <a:gd name="T74" fmla="*/ 61 w 134"/>
              <a:gd name="T75" fmla="*/ 63 h 143"/>
              <a:gd name="T76" fmla="*/ 54 w 134"/>
              <a:gd name="T77" fmla="*/ 71 h 143"/>
              <a:gd name="T78" fmla="*/ 46 w 134"/>
              <a:gd name="T79" fmla="*/ 77 h 143"/>
              <a:gd name="T80" fmla="*/ 39 w 134"/>
              <a:gd name="T81" fmla="*/ 81 h 143"/>
              <a:gd name="T82" fmla="*/ 29 w 134"/>
              <a:gd name="T83" fmla="*/ 93 h 143"/>
              <a:gd name="T84" fmla="*/ 22 w 134"/>
              <a:gd name="T85" fmla="*/ 98 h 143"/>
              <a:gd name="T86" fmla="*/ 19 w 134"/>
              <a:gd name="T87" fmla="*/ 106 h 143"/>
              <a:gd name="T88" fmla="*/ 17 w 134"/>
              <a:gd name="T89" fmla="*/ 113 h 143"/>
              <a:gd name="T90" fmla="*/ 10 w 134"/>
              <a:gd name="T91" fmla="*/ 119 h 143"/>
              <a:gd name="T92" fmla="*/ 3 w 134"/>
              <a:gd name="T93" fmla="*/ 135 h 143"/>
              <a:gd name="T94" fmla="*/ 0 w 134"/>
              <a:gd name="T95" fmla="*/ 143 h 143"/>
              <a:gd name="T96" fmla="*/ 0 w 134"/>
              <a:gd name="T97" fmla="*/ 143 h 143"/>
              <a:gd name="T98" fmla="*/ 34 w 134"/>
              <a:gd name="T99" fmla="*/ 143 h 143"/>
              <a:gd name="T100" fmla="*/ 33 w 134"/>
              <a:gd name="T101" fmla="*/ 132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4" h="143">
                <a:moveTo>
                  <a:pt x="33" y="132"/>
                </a:moveTo>
                <a:cubicBezTo>
                  <a:pt x="33" y="131"/>
                  <a:pt x="31" y="129"/>
                  <a:pt x="34" y="127"/>
                </a:cubicBezTo>
                <a:cubicBezTo>
                  <a:pt x="37" y="125"/>
                  <a:pt x="42" y="124"/>
                  <a:pt x="42" y="123"/>
                </a:cubicBezTo>
                <a:cubicBezTo>
                  <a:pt x="42" y="99"/>
                  <a:pt x="42" y="99"/>
                  <a:pt x="42" y="99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1" y="87"/>
                  <a:pt x="71" y="87"/>
                  <a:pt x="71" y="87"/>
                </a:cubicBezTo>
                <a:cubicBezTo>
                  <a:pt x="69" y="84"/>
                  <a:pt x="70" y="79"/>
                  <a:pt x="71" y="76"/>
                </a:cubicBezTo>
                <a:cubicBezTo>
                  <a:pt x="76" y="73"/>
                  <a:pt x="76" y="68"/>
                  <a:pt x="83" y="67"/>
                </a:cubicBezTo>
                <a:cubicBezTo>
                  <a:pt x="87" y="67"/>
                  <a:pt x="91" y="68"/>
                  <a:pt x="94" y="67"/>
                </a:cubicBezTo>
                <a:cubicBezTo>
                  <a:pt x="98" y="66"/>
                  <a:pt x="96" y="65"/>
                  <a:pt x="98" y="64"/>
                </a:cubicBezTo>
                <a:cubicBezTo>
                  <a:pt x="100" y="62"/>
                  <a:pt x="102" y="61"/>
                  <a:pt x="103" y="60"/>
                </a:cubicBezTo>
                <a:cubicBezTo>
                  <a:pt x="105" y="58"/>
                  <a:pt x="106" y="58"/>
                  <a:pt x="108" y="56"/>
                </a:cubicBezTo>
                <a:cubicBezTo>
                  <a:pt x="109" y="56"/>
                  <a:pt x="110" y="56"/>
                  <a:pt x="110" y="56"/>
                </a:cubicBezTo>
                <a:cubicBezTo>
                  <a:pt x="111" y="55"/>
                  <a:pt x="110" y="53"/>
                  <a:pt x="112" y="53"/>
                </a:cubicBezTo>
                <a:cubicBezTo>
                  <a:pt x="109" y="49"/>
                  <a:pt x="112" y="43"/>
                  <a:pt x="117" y="42"/>
                </a:cubicBezTo>
                <a:cubicBezTo>
                  <a:pt x="120" y="41"/>
                  <a:pt x="124" y="42"/>
                  <a:pt x="127" y="42"/>
                </a:cubicBezTo>
                <a:cubicBezTo>
                  <a:pt x="129" y="42"/>
                  <a:pt x="131" y="43"/>
                  <a:pt x="133" y="42"/>
                </a:cubicBezTo>
                <a:cubicBezTo>
                  <a:pt x="134" y="41"/>
                  <a:pt x="133" y="40"/>
                  <a:pt x="134" y="39"/>
                </a:cubicBezTo>
                <a:cubicBezTo>
                  <a:pt x="134" y="36"/>
                  <a:pt x="132" y="34"/>
                  <a:pt x="131" y="32"/>
                </a:cubicBezTo>
                <a:cubicBezTo>
                  <a:pt x="130" y="29"/>
                  <a:pt x="130" y="27"/>
                  <a:pt x="130" y="24"/>
                </a:cubicBezTo>
                <a:cubicBezTo>
                  <a:pt x="129" y="18"/>
                  <a:pt x="128" y="15"/>
                  <a:pt x="124" y="11"/>
                </a:cubicBezTo>
                <a:cubicBezTo>
                  <a:pt x="122" y="10"/>
                  <a:pt x="118" y="10"/>
                  <a:pt x="118" y="8"/>
                </a:cubicBezTo>
                <a:cubicBezTo>
                  <a:pt x="117" y="8"/>
                  <a:pt x="117" y="10"/>
                  <a:pt x="115" y="10"/>
                </a:cubicBezTo>
                <a:cubicBezTo>
                  <a:pt x="114" y="10"/>
                  <a:pt x="112" y="9"/>
                  <a:pt x="111" y="9"/>
                </a:cubicBezTo>
                <a:cubicBezTo>
                  <a:pt x="109" y="9"/>
                  <a:pt x="108" y="10"/>
                  <a:pt x="107" y="10"/>
                </a:cubicBezTo>
                <a:cubicBezTo>
                  <a:pt x="101" y="10"/>
                  <a:pt x="102" y="5"/>
                  <a:pt x="97" y="3"/>
                </a:cubicBezTo>
                <a:cubicBezTo>
                  <a:pt x="93" y="0"/>
                  <a:pt x="93" y="7"/>
                  <a:pt x="92" y="9"/>
                </a:cubicBezTo>
                <a:cubicBezTo>
                  <a:pt x="91" y="11"/>
                  <a:pt x="90" y="12"/>
                  <a:pt x="89" y="14"/>
                </a:cubicBezTo>
                <a:cubicBezTo>
                  <a:pt x="88" y="16"/>
                  <a:pt x="88" y="18"/>
                  <a:pt x="87" y="20"/>
                </a:cubicBezTo>
                <a:cubicBezTo>
                  <a:pt x="85" y="23"/>
                  <a:pt x="81" y="25"/>
                  <a:pt x="77" y="26"/>
                </a:cubicBezTo>
                <a:cubicBezTo>
                  <a:pt x="74" y="28"/>
                  <a:pt x="71" y="30"/>
                  <a:pt x="69" y="33"/>
                </a:cubicBezTo>
                <a:cubicBezTo>
                  <a:pt x="68" y="34"/>
                  <a:pt x="66" y="35"/>
                  <a:pt x="66" y="36"/>
                </a:cubicBezTo>
                <a:cubicBezTo>
                  <a:pt x="65" y="37"/>
                  <a:pt x="66" y="38"/>
                  <a:pt x="65" y="40"/>
                </a:cubicBezTo>
                <a:cubicBezTo>
                  <a:pt x="65" y="41"/>
                  <a:pt x="64" y="42"/>
                  <a:pt x="63" y="43"/>
                </a:cubicBezTo>
                <a:cubicBezTo>
                  <a:pt x="63" y="45"/>
                  <a:pt x="62" y="45"/>
                  <a:pt x="62" y="47"/>
                </a:cubicBezTo>
                <a:cubicBezTo>
                  <a:pt x="61" y="50"/>
                  <a:pt x="61" y="52"/>
                  <a:pt x="61" y="55"/>
                </a:cubicBezTo>
                <a:cubicBezTo>
                  <a:pt x="62" y="56"/>
                  <a:pt x="62" y="58"/>
                  <a:pt x="62" y="59"/>
                </a:cubicBezTo>
                <a:cubicBezTo>
                  <a:pt x="62" y="60"/>
                  <a:pt x="61" y="62"/>
                  <a:pt x="61" y="63"/>
                </a:cubicBezTo>
                <a:cubicBezTo>
                  <a:pt x="59" y="66"/>
                  <a:pt x="57" y="69"/>
                  <a:pt x="54" y="71"/>
                </a:cubicBezTo>
                <a:cubicBezTo>
                  <a:pt x="51" y="73"/>
                  <a:pt x="49" y="76"/>
                  <a:pt x="46" y="77"/>
                </a:cubicBezTo>
                <a:cubicBezTo>
                  <a:pt x="44" y="79"/>
                  <a:pt x="42" y="80"/>
                  <a:pt x="39" y="81"/>
                </a:cubicBezTo>
                <a:cubicBezTo>
                  <a:pt x="32" y="82"/>
                  <a:pt x="33" y="88"/>
                  <a:pt x="29" y="93"/>
                </a:cubicBezTo>
                <a:cubicBezTo>
                  <a:pt x="27" y="95"/>
                  <a:pt x="24" y="96"/>
                  <a:pt x="22" y="98"/>
                </a:cubicBezTo>
                <a:cubicBezTo>
                  <a:pt x="20" y="101"/>
                  <a:pt x="19" y="104"/>
                  <a:pt x="19" y="106"/>
                </a:cubicBezTo>
                <a:cubicBezTo>
                  <a:pt x="18" y="108"/>
                  <a:pt x="18" y="111"/>
                  <a:pt x="17" y="113"/>
                </a:cubicBezTo>
                <a:cubicBezTo>
                  <a:pt x="15" y="116"/>
                  <a:pt x="12" y="117"/>
                  <a:pt x="10" y="119"/>
                </a:cubicBezTo>
                <a:cubicBezTo>
                  <a:pt x="8" y="124"/>
                  <a:pt x="6" y="130"/>
                  <a:pt x="3" y="135"/>
                </a:cubicBezTo>
                <a:cubicBezTo>
                  <a:pt x="2" y="138"/>
                  <a:pt x="0" y="139"/>
                  <a:pt x="0" y="143"/>
                </a:cubicBezTo>
                <a:cubicBezTo>
                  <a:pt x="0" y="143"/>
                  <a:pt x="0" y="143"/>
                  <a:pt x="0" y="143"/>
                </a:cubicBezTo>
                <a:cubicBezTo>
                  <a:pt x="34" y="143"/>
                  <a:pt x="34" y="143"/>
                  <a:pt x="34" y="143"/>
                </a:cubicBezTo>
                <a:cubicBezTo>
                  <a:pt x="34" y="143"/>
                  <a:pt x="34" y="134"/>
                  <a:pt x="33" y="132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952" name="Freeform 601"/>
          <p:cNvSpPr>
            <a:spLocks/>
          </p:cNvSpPr>
          <p:nvPr/>
        </p:nvSpPr>
        <p:spPr bwMode="auto">
          <a:xfrm>
            <a:off x="1346498" y="3679720"/>
            <a:ext cx="395699" cy="369399"/>
          </a:xfrm>
          <a:custGeom>
            <a:avLst/>
            <a:gdLst>
              <a:gd name="T0" fmla="*/ 56 w 140"/>
              <a:gd name="T1" fmla="*/ 76 h 131"/>
              <a:gd name="T2" fmla="*/ 58 w 140"/>
              <a:gd name="T3" fmla="*/ 78 h 131"/>
              <a:gd name="T4" fmla="*/ 57 w 140"/>
              <a:gd name="T5" fmla="*/ 86 h 131"/>
              <a:gd name="T6" fmla="*/ 16 w 140"/>
              <a:gd name="T7" fmla="*/ 86 h 131"/>
              <a:gd name="T8" fmla="*/ 12 w 140"/>
              <a:gd name="T9" fmla="*/ 88 h 131"/>
              <a:gd name="T10" fmla="*/ 9 w 140"/>
              <a:gd name="T11" fmla="*/ 87 h 131"/>
              <a:gd name="T12" fmla="*/ 5 w 140"/>
              <a:gd name="T13" fmla="*/ 86 h 131"/>
              <a:gd name="T14" fmla="*/ 4 w 140"/>
              <a:gd name="T15" fmla="*/ 90 h 131"/>
              <a:gd name="T16" fmla="*/ 0 w 140"/>
              <a:gd name="T17" fmla="*/ 96 h 131"/>
              <a:gd name="T18" fmla="*/ 2 w 140"/>
              <a:gd name="T19" fmla="*/ 101 h 131"/>
              <a:gd name="T20" fmla="*/ 6 w 140"/>
              <a:gd name="T21" fmla="*/ 106 h 131"/>
              <a:gd name="T22" fmla="*/ 6 w 140"/>
              <a:gd name="T23" fmla="*/ 113 h 131"/>
              <a:gd name="T24" fmla="*/ 11 w 140"/>
              <a:gd name="T25" fmla="*/ 114 h 131"/>
              <a:gd name="T26" fmla="*/ 18 w 140"/>
              <a:gd name="T27" fmla="*/ 115 h 131"/>
              <a:gd name="T28" fmla="*/ 25 w 140"/>
              <a:gd name="T29" fmla="*/ 112 h 131"/>
              <a:gd name="T30" fmla="*/ 28 w 140"/>
              <a:gd name="T31" fmla="*/ 117 h 131"/>
              <a:gd name="T32" fmla="*/ 33 w 140"/>
              <a:gd name="T33" fmla="*/ 123 h 131"/>
              <a:gd name="T34" fmla="*/ 30 w 140"/>
              <a:gd name="T35" fmla="*/ 125 h 131"/>
              <a:gd name="T36" fmla="*/ 33 w 140"/>
              <a:gd name="T37" fmla="*/ 126 h 131"/>
              <a:gd name="T38" fmla="*/ 41 w 140"/>
              <a:gd name="T39" fmla="*/ 131 h 131"/>
              <a:gd name="T40" fmla="*/ 47 w 140"/>
              <a:gd name="T41" fmla="*/ 130 h 131"/>
              <a:gd name="T42" fmla="*/ 51 w 140"/>
              <a:gd name="T43" fmla="*/ 131 h 131"/>
              <a:gd name="T44" fmla="*/ 56 w 140"/>
              <a:gd name="T45" fmla="*/ 130 h 131"/>
              <a:gd name="T46" fmla="*/ 58 w 140"/>
              <a:gd name="T47" fmla="*/ 126 h 131"/>
              <a:gd name="T48" fmla="*/ 60 w 140"/>
              <a:gd name="T49" fmla="*/ 122 h 131"/>
              <a:gd name="T50" fmla="*/ 59 w 140"/>
              <a:gd name="T51" fmla="*/ 117 h 131"/>
              <a:gd name="T52" fmla="*/ 63 w 140"/>
              <a:gd name="T53" fmla="*/ 115 h 131"/>
              <a:gd name="T54" fmla="*/ 67 w 140"/>
              <a:gd name="T55" fmla="*/ 109 h 131"/>
              <a:gd name="T56" fmla="*/ 73 w 140"/>
              <a:gd name="T57" fmla="*/ 104 h 131"/>
              <a:gd name="T58" fmla="*/ 83 w 140"/>
              <a:gd name="T59" fmla="*/ 97 h 131"/>
              <a:gd name="T60" fmla="*/ 86 w 140"/>
              <a:gd name="T61" fmla="*/ 96 h 131"/>
              <a:gd name="T62" fmla="*/ 90 w 140"/>
              <a:gd name="T63" fmla="*/ 93 h 131"/>
              <a:gd name="T64" fmla="*/ 98 w 140"/>
              <a:gd name="T65" fmla="*/ 90 h 131"/>
              <a:gd name="T66" fmla="*/ 110 w 140"/>
              <a:gd name="T67" fmla="*/ 90 h 131"/>
              <a:gd name="T68" fmla="*/ 117 w 140"/>
              <a:gd name="T69" fmla="*/ 87 h 131"/>
              <a:gd name="T70" fmla="*/ 134 w 140"/>
              <a:gd name="T71" fmla="*/ 85 h 131"/>
              <a:gd name="T72" fmla="*/ 139 w 140"/>
              <a:gd name="T73" fmla="*/ 72 h 131"/>
              <a:gd name="T74" fmla="*/ 139 w 140"/>
              <a:gd name="T75" fmla="*/ 54 h 131"/>
              <a:gd name="T76" fmla="*/ 135 w 140"/>
              <a:gd name="T77" fmla="*/ 55 h 131"/>
              <a:gd name="T78" fmla="*/ 130 w 140"/>
              <a:gd name="T79" fmla="*/ 53 h 131"/>
              <a:gd name="T80" fmla="*/ 131 w 140"/>
              <a:gd name="T81" fmla="*/ 51 h 131"/>
              <a:gd name="T82" fmla="*/ 131 w 140"/>
              <a:gd name="T83" fmla="*/ 48 h 131"/>
              <a:gd name="T84" fmla="*/ 129 w 140"/>
              <a:gd name="T85" fmla="*/ 46 h 131"/>
              <a:gd name="T86" fmla="*/ 125 w 140"/>
              <a:gd name="T87" fmla="*/ 46 h 131"/>
              <a:gd name="T88" fmla="*/ 123 w 140"/>
              <a:gd name="T89" fmla="*/ 44 h 131"/>
              <a:gd name="T90" fmla="*/ 120 w 140"/>
              <a:gd name="T91" fmla="*/ 44 h 131"/>
              <a:gd name="T92" fmla="*/ 117 w 140"/>
              <a:gd name="T93" fmla="*/ 42 h 131"/>
              <a:gd name="T94" fmla="*/ 116 w 140"/>
              <a:gd name="T95" fmla="*/ 40 h 131"/>
              <a:gd name="T96" fmla="*/ 113 w 140"/>
              <a:gd name="T97" fmla="*/ 39 h 131"/>
              <a:gd name="T98" fmla="*/ 113 w 140"/>
              <a:gd name="T99" fmla="*/ 36 h 131"/>
              <a:gd name="T100" fmla="*/ 60 w 140"/>
              <a:gd name="T101" fmla="*/ 0 h 131"/>
              <a:gd name="T102" fmla="*/ 48 w 140"/>
              <a:gd name="T103" fmla="*/ 0 h 131"/>
              <a:gd name="T104" fmla="*/ 56 w 140"/>
              <a:gd name="T105" fmla="*/ 76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0" h="131">
                <a:moveTo>
                  <a:pt x="56" y="76"/>
                </a:moveTo>
                <a:cubicBezTo>
                  <a:pt x="58" y="78"/>
                  <a:pt x="58" y="78"/>
                  <a:pt x="58" y="78"/>
                </a:cubicBezTo>
                <a:cubicBezTo>
                  <a:pt x="57" y="86"/>
                  <a:pt x="57" y="86"/>
                  <a:pt x="57" y="86"/>
                </a:cubicBezTo>
                <a:cubicBezTo>
                  <a:pt x="43" y="86"/>
                  <a:pt x="29" y="85"/>
                  <a:pt x="16" y="86"/>
                </a:cubicBezTo>
                <a:cubicBezTo>
                  <a:pt x="14" y="87"/>
                  <a:pt x="13" y="88"/>
                  <a:pt x="12" y="88"/>
                </a:cubicBezTo>
                <a:cubicBezTo>
                  <a:pt x="10" y="88"/>
                  <a:pt x="11" y="88"/>
                  <a:pt x="9" y="87"/>
                </a:cubicBezTo>
                <a:cubicBezTo>
                  <a:pt x="7" y="86"/>
                  <a:pt x="7" y="85"/>
                  <a:pt x="5" y="86"/>
                </a:cubicBezTo>
                <a:cubicBezTo>
                  <a:pt x="4" y="87"/>
                  <a:pt x="4" y="89"/>
                  <a:pt x="4" y="90"/>
                </a:cubicBezTo>
                <a:cubicBezTo>
                  <a:pt x="2" y="92"/>
                  <a:pt x="1" y="92"/>
                  <a:pt x="0" y="96"/>
                </a:cubicBezTo>
                <a:cubicBezTo>
                  <a:pt x="3" y="96"/>
                  <a:pt x="2" y="99"/>
                  <a:pt x="2" y="101"/>
                </a:cubicBezTo>
                <a:cubicBezTo>
                  <a:pt x="3" y="104"/>
                  <a:pt x="5" y="104"/>
                  <a:pt x="6" y="106"/>
                </a:cubicBezTo>
                <a:cubicBezTo>
                  <a:pt x="8" y="109"/>
                  <a:pt x="6" y="111"/>
                  <a:pt x="6" y="113"/>
                </a:cubicBezTo>
                <a:cubicBezTo>
                  <a:pt x="7" y="116"/>
                  <a:pt x="10" y="117"/>
                  <a:pt x="11" y="114"/>
                </a:cubicBezTo>
                <a:cubicBezTo>
                  <a:pt x="14" y="117"/>
                  <a:pt x="15" y="115"/>
                  <a:pt x="18" y="115"/>
                </a:cubicBezTo>
                <a:cubicBezTo>
                  <a:pt x="21" y="115"/>
                  <a:pt x="26" y="117"/>
                  <a:pt x="25" y="112"/>
                </a:cubicBezTo>
                <a:cubicBezTo>
                  <a:pt x="28" y="113"/>
                  <a:pt x="27" y="115"/>
                  <a:pt x="28" y="117"/>
                </a:cubicBezTo>
                <a:cubicBezTo>
                  <a:pt x="30" y="119"/>
                  <a:pt x="32" y="121"/>
                  <a:pt x="33" y="123"/>
                </a:cubicBezTo>
                <a:cubicBezTo>
                  <a:pt x="32" y="123"/>
                  <a:pt x="31" y="124"/>
                  <a:pt x="30" y="125"/>
                </a:cubicBezTo>
                <a:cubicBezTo>
                  <a:pt x="31" y="125"/>
                  <a:pt x="32" y="126"/>
                  <a:pt x="33" y="126"/>
                </a:cubicBezTo>
                <a:cubicBezTo>
                  <a:pt x="32" y="131"/>
                  <a:pt x="38" y="131"/>
                  <a:pt x="41" y="131"/>
                </a:cubicBezTo>
                <a:cubicBezTo>
                  <a:pt x="44" y="131"/>
                  <a:pt x="45" y="131"/>
                  <a:pt x="47" y="130"/>
                </a:cubicBezTo>
                <a:cubicBezTo>
                  <a:pt x="48" y="129"/>
                  <a:pt x="51" y="127"/>
                  <a:pt x="51" y="131"/>
                </a:cubicBezTo>
                <a:cubicBezTo>
                  <a:pt x="53" y="131"/>
                  <a:pt x="54" y="128"/>
                  <a:pt x="56" y="130"/>
                </a:cubicBezTo>
                <a:cubicBezTo>
                  <a:pt x="58" y="129"/>
                  <a:pt x="57" y="128"/>
                  <a:pt x="58" y="126"/>
                </a:cubicBezTo>
                <a:cubicBezTo>
                  <a:pt x="58" y="125"/>
                  <a:pt x="59" y="123"/>
                  <a:pt x="60" y="122"/>
                </a:cubicBezTo>
                <a:cubicBezTo>
                  <a:pt x="60" y="120"/>
                  <a:pt x="59" y="119"/>
                  <a:pt x="59" y="117"/>
                </a:cubicBezTo>
                <a:cubicBezTo>
                  <a:pt x="60" y="115"/>
                  <a:pt x="61" y="116"/>
                  <a:pt x="63" y="115"/>
                </a:cubicBezTo>
                <a:cubicBezTo>
                  <a:pt x="66" y="114"/>
                  <a:pt x="66" y="112"/>
                  <a:pt x="67" y="109"/>
                </a:cubicBezTo>
                <a:cubicBezTo>
                  <a:pt x="69" y="105"/>
                  <a:pt x="69" y="104"/>
                  <a:pt x="73" y="104"/>
                </a:cubicBezTo>
                <a:cubicBezTo>
                  <a:pt x="76" y="108"/>
                  <a:pt x="81" y="98"/>
                  <a:pt x="83" y="97"/>
                </a:cubicBezTo>
                <a:cubicBezTo>
                  <a:pt x="84" y="96"/>
                  <a:pt x="85" y="96"/>
                  <a:pt x="86" y="96"/>
                </a:cubicBezTo>
                <a:cubicBezTo>
                  <a:pt x="88" y="95"/>
                  <a:pt x="89" y="94"/>
                  <a:pt x="90" y="93"/>
                </a:cubicBezTo>
                <a:cubicBezTo>
                  <a:pt x="92" y="92"/>
                  <a:pt x="95" y="91"/>
                  <a:pt x="98" y="90"/>
                </a:cubicBezTo>
                <a:cubicBezTo>
                  <a:pt x="102" y="89"/>
                  <a:pt x="106" y="91"/>
                  <a:pt x="110" y="90"/>
                </a:cubicBezTo>
                <a:cubicBezTo>
                  <a:pt x="113" y="89"/>
                  <a:pt x="114" y="87"/>
                  <a:pt x="117" y="87"/>
                </a:cubicBezTo>
                <a:cubicBezTo>
                  <a:pt x="122" y="86"/>
                  <a:pt x="129" y="89"/>
                  <a:pt x="134" y="85"/>
                </a:cubicBezTo>
                <a:cubicBezTo>
                  <a:pt x="139" y="82"/>
                  <a:pt x="138" y="77"/>
                  <a:pt x="139" y="72"/>
                </a:cubicBezTo>
                <a:cubicBezTo>
                  <a:pt x="140" y="67"/>
                  <a:pt x="139" y="60"/>
                  <a:pt x="139" y="54"/>
                </a:cubicBezTo>
                <a:cubicBezTo>
                  <a:pt x="135" y="55"/>
                  <a:pt x="135" y="55"/>
                  <a:pt x="135" y="55"/>
                </a:cubicBezTo>
                <a:cubicBezTo>
                  <a:pt x="135" y="55"/>
                  <a:pt x="130" y="54"/>
                  <a:pt x="130" y="53"/>
                </a:cubicBezTo>
                <a:cubicBezTo>
                  <a:pt x="130" y="52"/>
                  <a:pt x="131" y="51"/>
                  <a:pt x="131" y="51"/>
                </a:cubicBezTo>
                <a:cubicBezTo>
                  <a:pt x="131" y="48"/>
                  <a:pt x="131" y="48"/>
                  <a:pt x="131" y="48"/>
                </a:cubicBezTo>
                <a:cubicBezTo>
                  <a:pt x="129" y="46"/>
                  <a:pt x="129" y="46"/>
                  <a:pt x="129" y="46"/>
                </a:cubicBezTo>
                <a:cubicBezTo>
                  <a:pt x="125" y="46"/>
                  <a:pt x="125" y="46"/>
                  <a:pt x="125" y="46"/>
                </a:cubicBezTo>
                <a:cubicBezTo>
                  <a:pt x="123" y="44"/>
                  <a:pt x="123" y="44"/>
                  <a:pt x="123" y="44"/>
                </a:cubicBezTo>
                <a:cubicBezTo>
                  <a:pt x="120" y="44"/>
                  <a:pt x="120" y="44"/>
                  <a:pt x="120" y="44"/>
                </a:cubicBezTo>
                <a:cubicBezTo>
                  <a:pt x="117" y="42"/>
                  <a:pt x="117" y="42"/>
                  <a:pt x="117" y="42"/>
                </a:cubicBezTo>
                <a:cubicBezTo>
                  <a:pt x="116" y="40"/>
                  <a:pt x="116" y="40"/>
                  <a:pt x="116" y="40"/>
                </a:cubicBezTo>
                <a:cubicBezTo>
                  <a:pt x="113" y="39"/>
                  <a:pt x="113" y="39"/>
                  <a:pt x="113" y="39"/>
                </a:cubicBezTo>
                <a:cubicBezTo>
                  <a:pt x="113" y="36"/>
                  <a:pt x="113" y="36"/>
                  <a:pt x="113" y="36"/>
                </a:cubicBezTo>
                <a:cubicBezTo>
                  <a:pt x="60" y="0"/>
                  <a:pt x="60" y="0"/>
                  <a:pt x="60" y="0"/>
                </a:cubicBezTo>
                <a:cubicBezTo>
                  <a:pt x="48" y="0"/>
                  <a:pt x="48" y="0"/>
                  <a:pt x="48" y="0"/>
                </a:cubicBezTo>
                <a:lnTo>
                  <a:pt x="56" y="76"/>
                </a:ln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953" name="Freeform 602"/>
          <p:cNvSpPr>
            <a:spLocks/>
          </p:cNvSpPr>
          <p:nvPr/>
        </p:nvSpPr>
        <p:spPr bwMode="auto">
          <a:xfrm>
            <a:off x="1507886" y="3930768"/>
            <a:ext cx="186492" cy="141065"/>
          </a:xfrm>
          <a:custGeom>
            <a:avLst/>
            <a:gdLst>
              <a:gd name="T0" fmla="*/ 65 w 66"/>
              <a:gd name="T1" fmla="*/ 23 h 50"/>
              <a:gd name="T2" fmla="*/ 62 w 66"/>
              <a:gd name="T3" fmla="*/ 22 h 50"/>
              <a:gd name="T4" fmla="*/ 59 w 66"/>
              <a:gd name="T5" fmla="*/ 20 h 50"/>
              <a:gd name="T6" fmla="*/ 56 w 66"/>
              <a:gd name="T7" fmla="*/ 15 h 50"/>
              <a:gd name="T8" fmla="*/ 50 w 66"/>
              <a:gd name="T9" fmla="*/ 12 h 50"/>
              <a:gd name="T10" fmla="*/ 48 w 66"/>
              <a:gd name="T11" fmla="*/ 6 h 50"/>
              <a:gd name="T12" fmla="*/ 49 w 66"/>
              <a:gd name="T13" fmla="*/ 1 h 50"/>
              <a:gd name="T14" fmla="*/ 41 w 66"/>
              <a:gd name="T15" fmla="*/ 1 h 50"/>
              <a:gd name="T16" fmla="*/ 33 w 66"/>
              <a:gd name="T17" fmla="*/ 4 h 50"/>
              <a:gd name="T18" fmla="*/ 29 w 66"/>
              <a:gd name="T19" fmla="*/ 7 h 50"/>
              <a:gd name="T20" fmla="*/ 26 w 66"/>
              <a:gd name="T21" fmla="*/ 8 h 50"/>
              <a:gd name="T22" fmla="*/ 16 w 66"/>
              <a:gd name="T23" fmla="*/ 15 h 50"/>
              <a:gd name="T24" fmla="*/ 10 w 66"/>
              <a:gd name="T25" fmla="*/ 20 h 50"/>
              <a:gd name="T26" fmla="*/ 6 w 66"/>
              <a:gd name="T27" fmla="*/ 26 h 50"/>
              <a:gd name="T28" fmla="*/ 2 w 66"/>
              <a:gd name="T29" fmla="*/ 28 h 50"/>
              <a:gd name="T30" fmla="*/ 3 w 66"/>
              <a:gd name="T31" fmla="*/ 33 h 50"/>
              <a:gd name="T32" fmla="*/ 1 w 66"/>
              <a:gd name="T33" fmla="*/ 37 h 50"/>
              <a:gd name="T34" fmla="*/ 0 w 66"/>
              <a:gd name="T35" fmla="*/ 40 h 50"/>
              <a:gd name="T36" fmla="*/ 4 w 66"/>
              <a:gd name="T37" fmla="*/ 42 h 50"/>
              <a:gd name="T38" fmla="*/ 15 w 66"/>
              <a:gd name="T39" fmla="*/ 46 h 50"/>
              <a:gd name="T40" fmla="*/ 23 w 66"/>
              <a:gd name="T41" fmla="*/ 50 h 50"/>
              <a:gd name="T42" fmla="*/ 23 w 66"/>
              <a:gd name="T43" fmla="*/ 42 h 50"/>
              <a:gd name="T44" fmla="*/ 22 w 66"/>
              <a:gd name="T45" fmla="*/ 37 h 50"/>
              <a:gd name="T46" fmla="*/ 45 w 66"/>
              <a:gd name="T47" fmla="*/ 35 h 50"/>
              <a:gd name="T48" fmla="*/ 52 w 66"/>
              <a:gd name="T49" fmla="*/ 36 h 50"/>
              <a:gd name="T50" fmla="*/ 59 w 66"/>
              <a:gd name="T51" fmla="*/ 32 h 50"/>
              <a:gd name="T52" fmla="*/ 65 w 66"/>
              <a:gd name="T53" fmla="*/ 30 h 50"/>
              <a:gd name="T54" fmla="*/ 66 w 66"/>
              <a:gd name="T55" fmla="*/ 28 h 50"/>
              <a:gd name="T56" fmla="*/ 64 w 66"/>
              <a:gd name="T57" fmla="*/ 24 h 50"/>
              <a:gd name="T58" fmla="*/ 65 w 66"/>
              <a:gd name="T59" fmla="*/ 23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6" h="50">
                <a:moveTo>
                  <a:pt x="65" y="23"/>
                </a:moveTo>
                <a:cubicBezTo>
                  <a:pt x="65" y="20"/>
                  <a:pt x="63" y="22"/>
                  <a:pt x="62" y="22"/>
                </a:cubicBezTo>
                <a:cubicBezTo>
                  <a:pt x="61" y="21"/>
                  <a:pt x="60" y="21"/>
                  <a:pt x="59" y="20"/>
                </a:cubicBezTo>
                <a:cubicBezTo>
                  <a:pt x="58" y="19"/>
                  <a:pt x="51" y="17"/>
                  <a:pt x="56" y="15"/>
                </a:cubicBezTo>
                <a:cubicBezTo>
                  <a:pt x="55" y="13"/>
                  <a:pt x="52" y="13"/>
                  <a:pt x="50" y="12"/>
                </a:cubicBezTo>
                <a:cubicBezTo>
                  <a:pt x="49" y="10"/>
                  <a:pt x="49" y="8"/>
                  <a:pt x="48" y="6"/>
                </a:cubicBezTo>
                <a:cubicBezTo>
                  <a:pt x="49" y="5"/>
                  <a:pt x="49" y="3"/>
                  <a:pt x="49" y="1"/>
                </a:cubicBezTo>
                <a:cubicBezTo>
                  <a:pt x="46" y="1"/>
                  <a:pt x="43" y="0"/>
                  <a:pt x="41" y="1"/>
                </a:cubicBezTo>
                <a:cubicBezTo>
                  <a:pt x="38" y="2"/>
                  <a:pt x="35" y="3"/>
                  <a:pt x="33" y="4"/>
                </a:cubicBezTo>
                <a:cubicBezTo>
                  <a:pt x="32" y="5"/>
                  <a:pt x="31" y="6"/>
                  <a:pt x="29" y="7"/>
                </a:cubicBezTo>
                <a:cubicBezTo>
                  <a:pt x="28" y="7"/>
                  <a:pt x="27" y="7"/>
                  <a:pt x="26" y="8"/>
                </a:cubicBezTo>
                <a:cubicBezTo>
                  <a:pt x="24" y="9"/>
                  <a:pt x="19" y="19"/>
                  <a:pt x="16" y="15"/>
                </a:cubicBezTo>
                <a:cubicBezTo>
                  <a:pt x="12" y="15"/>
                  <a:pt x="12" y="16"/>
                  <a:pt x="10" y="20"/>
                </a:cubicBezTo>
                <a:cubicBezTo>
                  <a:pt x="9" y="23"/>
                  <a:pt x="9" y="25"/>
                  <a:pt x="6" y="26"/>
                </a:cubicBezTo>
                <a:cubicBezTo>
                  <a:pt x="4" y="27"/>
                  <a:pt x="3" y="26"/>
                  <a:pt x="2" y="28"/>
                </a:cubicBezTo>
                <a:cubicBezTo>
                  <a:pt x="2" y="30"/>
                  <a:pt x="3" y="31"/>
                  <a:pt x="3" y="33"/>
                </a:cubicBezTo>
                <a:cubicBezTo>
                  <a:pt x="2" y="34"/>
                  <a:pt x="1" y="36"/>
                  <a:pt x="1" y="37"/>
                </a:cubicBezTo>
                <a:cubicBezTo>
                  <a:pt x="0" y="38"/>
                  <a:pt x="1" y="39"/>
                  <a:pt x="0" y="40"/>
                </a:cubicBezTo>
                <a:cubicBezTo>
                  <a:pt x="1" y="41"/>
                  <a:pt x="2" y="42"/>
                  <a:pt x="4" y="42"/>
                </a:cubicBezTo>
                <a:cubicBezTo>
                  <a:pt x="6" y="48"/>
                  <a:pt x="10" y="46"/>
                  <a:pt x="15" y="46"/>
                </a:cubicBezTo>
                <a:cubicBezTo>
                  <a:pt x="20" y="45"/>
                  <a:pt x="22" y="46"/>
                  <a:pt x="23" y="50"/>
                </a:cubicBezTo>
                <a:cubicBezTo>
                  <a:pt x="24" y="47"/>
                  <a:pt x="24" y="45"/>
                  <a:pt x="23" y="42"/>
                </a:cubicBezTo>
                <a:cubicBezTo>
                  <a:pt x="22" y="40"/>
                  <a:pt x="21" y="39"/>
                  <a:pt x="22" y="37"/>
                </a:cubicBezTo>
                <a:cubicBezTo>
                  <a:pt x="26" y="33"/>
                  <a:pt x="41" y="35"/>
                  <a:pt x="45" y="35"/>
                </a:cubicBezTo>
                <a:cubicBezTo>
                  <a:pt x="48" y="35"/>
                  <a:pt x="50" y="36"/>
                  <a:pt x="52" y="36"/>
                </a:cubicBezTo>
                <a:cubicBezTo>
                  <a:pt x="55" y="35"/>
                  <a:pt x="56" y="33"/>
                  <a:pt x="59" y="32"/>
                </a:cubicBezTo>
                <a:cubicBezTo>
                  <a:pt x="61" y="31"/>
                  <a:pt x="63" y="33"/>
                  <a:pt x="65" y="30"/>
                </a:cubicBezTo>
                <a:cubicBezTo>
                  <a:pt x="65" y="30"/>
                  <a:pt x="66" y="29"/>
                  <a:pt x="66" y="28"/>
                </a:cubicBezTo>
                <a:cubicBezTo>
                  <a:pt x="65" y="27"/>
                  <a:pt x="64" y="25"/>
                  <a:pt x="64" y="24"/>
                </a:cubicBezTo>
                <a:cubicBezTo>
                  <a:pt x="65" y="23"/>
                  <a:pt x="65" y="23"/>
                  <a:pt x="65" y="23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954" name="Freeform 603"/>
          <p:cNvSpPr>
            <a:spLocks/>
          </p:cNvSpPr>
          <p:nvPr/>
        </p:nvSpPr>
        <p:spPr bwMode="auto">
          <a:xfrm>
            <a:off x="1642974" y="3715583"/>
            <a:ext cx="372985" cy="294084"/>
          </a:xfrm>
          <a:custGeom>
            <a:avLst/>
            <a:gdLst>
              <a:gd name="T0" fmla="*/ 127 w 132"/>
              <a:gd name="T1" fmla="*/ 20 h 104"/>
              <a:gd name="T2" fmla="*/ 125 w 132"/>
              <a:gd name="T3" fmla="*/ 6 h 104"/>
              <a:gd name="T4" fmla="*/ 115 w 132"/>
              <a:gd name="T5" fmla="*/ 6 h 104"/>
              <a:gd name="T6" fmla="*/ 108 w 132"/>
              <a:gd name="T7" fmla="*/ 3 h 104"/>
              <a:gd name="T8" fmla="*/ 100 w 132"/>
              <a:gd name="T9" fmla="*/ 1 h 104"/>
              <a:gd name="T10" fmla="*/ 99 w 132"/>
              <a:gd name="T11" fmla="*/ 0 h 104"/>
              <a:gd name="T12" fmla="*/ 65 w 132"/>
              <a:gd name="T13" fmla="*/ 23 h 104"/>
              <a:gd name="T14" fmla="*/ 47 w 132"/>
              <a:gd name="T15" fmla="*/ 38 h 104"/>
              <a:gd name="T16" fmla="*/ 34 w 132"/>
              <a:gd name="T17" fmla="*/ 41 h 104"/>
              <a:gd name="T18" fmla="*/ 34 w 132"/>
              <a:gd name="T19" fmla="*/ 59 h 104"/>
              <a:gd name="T20" fmla="*/ 29 w 132"/>
              <a:gd name="T21" fmla="*/ 72 h 104"/>
              <a:gd name="T22" fmla="*/ 12 w 132"/>
              <a:gd name="T23" fmla="*/ 74 h 104"/>
              <a:gd name="T24" fmla="*/ 5 w 132"/>
              <a:gd name="T25" fmla="*/ 77 h 104"/>
              <a:gd name="T26" fmla="*/ 1 w 132"/>
              <a:gd name="T27" fmla="*/ 77 h 104"/>
              <a:gd name="T28" fmla="*/ 0 w 132"/>
              <a:gd name="T29" fmla="*/ 82 h 104"/>
              <a:gd name="T30" fmla="*/ 2 w 132"/>
              <a:gd name="T31" fmla="*/ 88 h 104"/>
              <a:gd name="T32" fmla="*/ 8 w 132"/>
              <a:gd name="T33" fmla="*/ 91 h 104"/>
              <a:gd name="T34" fmla="*/ 11 w 132"/>
              <a:gd name="T35" fmla="*/ 96 h 104"/>
              <a:gd name="T36" fmla="*/ 14 w 132"/>
              <a:gd name="T37" fmla="*/ 98 h 104"/>
              <a:gd name="T38" fmla="*/ 17 w 132"/>
              <a:gd name="T39" fmla="*/ 99 h 104"/>
              <a:gd name="T40" fmla="*/ 16 w 132"/>
              <a:gd name="T41" fmla="*/ 100 h 104"/>
              <a:gd name="T42" fmla="*/ 18 w 132"/>
              <a:gd name="T43" fmla="*/ 104 h 104"/>
              <a:gd name="T44" fmla="*/ 24 w 132"/>
              <a:gd name="T45" fmla="*/ 100 h 104"/>
              <a:gd name="T46" fmla="*/ 28 w 132"/>
              <a:gd name="T47" fmla="*/ 104 h 104"/>
              <a:gd name="T48" fmla="*/ 28 w 132"/>
              <a:gd name="T49" fmla="*/ 104 h 104"/>
              <a:gd name="T50" fmla="*/ 29 w 132"/>
              <a:gd name="T51" fmla="*/ 99 h 104"/>
              <a:gd name="T52" fmla="*/ 31 w 132"/>
              <a:gd name="T53" fmla="*/ 97 h 104"/>
              <a:gd name="T54" fmla="*/ 34 w 132"/>
              <a:gd name="T55" fmla="*/ 92 h 104"/>
              <a:gd name="T56" fmla="*/ 39 w 132"/>
              <a:gd name="T57" fmla="*/ 88 h 104"/>
              <a:gd name="T58" fmla="*/ 52 w 132"/>
              <a:gd name="T59" fmla="*/ 89 h 104"/>
              <a:gd name="T60" fmla="*/ 62 w 132"/>
              <a:gd name="T61" fmla="*/ 93 h 104"/>
              <a:gd name="T62" fmla="*/ 65 w 132"/>
              <a:gd name="T63" fmla="*/ 91 h 104"/>
              <a:gd name="T64" fmla="*/ 68 w 132"/>
              <a:gd name="T65" fmla="*/ 93 h 104"/>
              <a:gd name="T66" fmla="*/ 74 w 132"/>
              <a:gd name="T67" fmla="*/ 96 h 104"/>
              <a:gd name="T68" fmla="*/ 87 w 132"/>
              <a:gd name="T69" fmla="*/ 92 h 104"/>
              <a:gd name="T70" fmla="*/ 101 w 132"/>
              <a:gd name="T71" fmla="*/ 93 h 104"/>
              <a:gd name="T72" fmla="*/ 112 w 132"/>
              <a:gd name="T73" fmla="*/ 88 h 104"/>
              <a:gd name="T74" fmla="*/ 117 w 132"/>
              <a:gd name="T75" fmla="*/ 74 h 104"/>
              <a:gd name="T76" fmla="*/ 129 w 132"/>
              <a:gd name="T77" fmla="*/ 58 h 104"/>
              <a:gd name="T78" fmla="*/ 132 w 132"/>
              <a:gd name="T79" fmla="*/ 36 h 104"/>
              <a:gd name="T80" fmla="*/ 127 w 132"/>
              <a:gd name="T81" fmla="*/ 2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32" h="104">
                <a:moveTo>
                  <a:pt x="127" y="20"/>
                </a:moveTo>
                <a:cubicBezTo>
                  <a:pt x="125" y="16"/>
                  <a:pt x="125" y="11"/>
                  <a:pt x="125" y="6"/>
                </a:cubicBezTo>
                <a:cubicBezTo>
                  <a:pt x="121" y="8"/>
                  <a:pt x="118" y="9"/>
                  <a:pt x="115" y="6"/>
                </a:cubicBezTo>
                <a:cubicBezTo>
                  <a:pt x="112" y="5"/>
                  <a:pt x="111" y="4"/>
                  <a:pt x="108" y="3"/>
                </a:cubicBezTo>
                <a:cubicBezTo>
                  <a:pt x="105" y="2"/>
                  <a:pt x="102" y="2"/>
                  <a:pt x="100" y="1"/>
                </a:cubicBezTo>
                <a:cubicBezTo>
                  <a:pt x="99" y="1"/>
                  <a:pt x="99" y="0"/>
                  <a:pt x="99" y="0"/>
                </a:cubicBezTo>
                <a:cubicBezTo>
                  <a:pt x="65" y="23"/>
                  <a:pt x="65" y="23"/>
                  <a:pt x="65" y="23"/>
                </a:cubicBezTo>
                <a:cubicBezTo>
                  <a:pt x="47" y="38"/>
                  <a:pt x="47" y="38"/>
                  <a:pt x="47" y="38"/>
                </a:cubicBezTo>
                <a:cubicBezTo>
                  <a:pt x="34" y="41"/>
                  <a:pt x="34" y="41"/>
                  <a:pt x="34" y="41"/>
                </a:cubicBezTo>
                <a:cubicBezTo>
                  <a:pt x="34" y="47"/>
                  <a:pt x="35" y="54"/>
                  <a:pt x="34" y="59"/>
                </a:cubicBezTo>
                <a:cubicBezTo>
                  <a:pt x="33" y="64"/>
                  <a:pt x="34" y="69"/>
                  <a:pt x="29" y="72"/>
                </a:cubicBezTo>
                <a:cubicBezTo>
                  <a:pt x="24" y="76"/>
                  <a:pt x="17" y="73"/>
                  <a:pt x="12" y="74"/>
                </a:cubicBezTo>
                <a:cubicBezTo>
                  <a:pt x="9" y="74"/>
                  <a:pt x="8" y="76"/>
                  <a:pt x="5" y="77"/>
                </a:cubicBezTo>
                <a:cubicBezTo>
                  <a:pt x="4" y="77"/>
                  <a:pt x="2" y="77"/>
                  <a:pt x="1" y="77"/>
                </a:cubicBezTo>
                <a:cubicBezTo>
                  <a:pt x="1" y="79"/>
                  <a:pt x="1" y="81"/>
                  <a:pt x="0" y="82"/>
                </a:cubicBezTo>
                <a:cubicBezTo>
                  <a:pt x="1" y="84"/>
                  <a:pt x="1" y="86"/>
                  <a:pt x="2" y="88"/>
                </a:cubicBezTo>
                <a:cubicBezTo>
                  <a:pt x="4" y="89"/>
                  <a:pt x="7" y="89"/>
                  <a:pt x="8" y="91"/>
                </a:cubicBezTo>
                <a:cubicBezTo>
                  <a:pt x="3" y="93"/>
                  <a:pt x="10" y="95"/>
                  <a:pt x="11" y="96"/>
                </a:cubicBezTo>
                <a:cubicBezTo>
                  <a:pt x="12" y="97"/>
                  <a:pt x="13" y="97"/>
                  <a:pt x="14" y="98"/>
                </a:cubicBezTo>
                <a:cubicBezTo>
                  <a:pt x="15" y="98"/>
                  <a:pt x="17" y="96"/>
                  <a:pt x="17" y="99"/>
                </a:cubicBezTo>
                <a:cubicBezTo>
                  <a:pt x="17" y="99"/>
                  <a:pt x="17" y="99"/>
                  <a:pt x="16" y="100"/>
                </a:cubicBezTo>
                <a:cubicBezTo>
                  <a:pt x="16" y="101"/>
                  <a:pt x="17" y="103"/>
                  <a:pt x="18" y="104"/>
                </a:cubicBezTo>
                <a:cubicBezTo>
                  <a:pt x="19" y="101"/>
                  <a:pt x="20" y="98"/>
                  <a:pt x="24" y="100"/>
                </a:cubicBezTo>
                <a:cubicBezTo>
                  <a:pt x="26" y="101"/>
                  <a:pt x="27" y="103"/>
                  <a:pt x="28" y="104"/>
                </a:cubicBezTo>
                <a:cubicBezTo>
                  <a:pt x="28" y="104"/>
                  <a:pt x="28" y="104"/>
                  <a:pt x="28" y="104"/>
                </a:cubicBezTo>
                <a:cubicBezTo>
                  <a:pt x="29" y="103"/>
                  <a:pt x="29" y="100"/>
                  <a:pt x="29" y="99"/>
                </a:cubicBezTo>
                <a:cubicBezTo>
                  <a:pt x="30" y="98"/>
                  <a:pt x="31" y="98"/>
                  <a:pt x="31" y="97"/>
                </a:cubicBezTo>
                <a:cubicBezTo>
                  <a:pt x="32" y="95"/>
                  <a:pt x="33" y="94"/>
                  <a:pt x="34" y="92"/>
                </a:cubicBezTo>
                <a:cubicBezTo>
                  <a:pt x="35" y="89"/>
                  <a:pt x="35" y="89"/>
                  <a:pt x="39" y="88"/>
                </a:cubicBezTo>
                <a:cubicBezTo>
                  <a:pt x="44" y="87"/>
                  <a:pt x="47" y="86"/>
                  <a:pt x="52" y="89"/>
                </a:cubicBezTo>
                <a:cubicBezTo>
                  <a:pt x="56" y="91"/>
                  <a:pt x="56" y="95"/>
                  <a:pt x="62" y="93"/>
                </a:cubicBezTo>
                <a:cubicBezTo>
                  <a:pt x="63" y="92"/>
                  <a:pt x="64" y="91"/>
                  <a:pt x="65" y="91"/>
                </a:cubicBezTo>
                <a:cubicBezTo>
                  <a:pt x="67" y="91"/>
                  <a:pt x="67" y="92"/>
                  <a:pt x="68" y="93"/>
                </a:cubicBezTo>
                <a:cubicBezTo>
                  <a:pt x="70" y="94"/>
                  <a:pt x="72" y="95"/>
                  <a:pt x="74" y="96"/>
                </a:cubicBezTo>
                <a:cubicBezTo>
                  <a:pt x="81" y="97"/>
                  <a:pt x="81" y="93"/>
                  <a:pt x="87" y="92"/>
                </a:cubicBezTo>
                <a:cubicBezTo>
                  <a:pt x="91" y="91"/>
                  <a:pt x="96" y="93"/>
                  <a:pt x="101" y="93"/>
                </a:cubicBezTo>
                <a:cubicBezTo>
                  <a:pt x="105" y="93"/>
                  <a:pt x="108" y="88"/>
                  <a:pt x="112" y="88"/>
                </a:cubicBezTo>
                <a:cubicBezTo>
                  <a:pt x="112" y="83"/>
                  <a:pt x="114" y="78"/>
                  <a:pt x="117" y="74"/>
                </a:cubicBezTo>
                <a:cubicBezTo>
                  <a:pt x="121" y="68"/>
                  <a:pt x="127" y="64"/>
                  <a:pt x="129" y="58"/>
                </a:cubicBezTo>
                <a:cubicBezTo>
                  <a:pt x="131" y="51"/>
                  <a:pt x="131" y="43"/>
                  <a:pt x="132" y="36"/>
                </a:cubicBezTo>
                <a:cubicBezTo>
                  <a:pt x="132" y="29"/>
                  <a:pt x="129" y="27"/>
                  <a:pt x="127" y="20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957" name="Freeform 606"/>
          <p:cNvSpPr>
            <a:spLocks/>
          </p:cNvSpPr>
          <p:nvPr/>
        </p:nvSpPr>
        <p:spPr bwMode="auto">
          <a:xfrm>
            <a:off x="1657318" y="3992931"/>
            <a:ext cx="72924" cy="151824"/>
          </a:xfrm>
          <a:custGeom>
            <a:avLst/>
            <a:gdLst>
              <a:gd name="T0" fmla="*/ 25 w 26"/>
              <a:gd name="T1" fmla="*/ 15 h 54"/>
              <a:gd name="T2" fmla="*/ 23 w 26"/>
              <a:gd name="T3" fmla="*/ 8 h 54"/>
              <a:gd name="T4" fmla="*/ 23 w 26"/>
              <a:gd name="T5" fmla="*/ 6 h 54"/>
              <a:gd name="T6" fmla="*/ 23 w 26"/>
              <a:gd name="T7" fmla="*/ 6 h 54"/>
              <a:gd name="T8" fmla="*/ 19 w 26"/>
              <a:gd name="T9" fmla="*/ 2 h 54"/>
              <a:gd name="T10" fmla="*/ 12 w 26"/>
              <a:gd name="T11" fmla="*/ 8 h 54"/>
              <a:gd name="T12" fmla="*/ 6 w 26"/>
              <a:gd name="T13" fmla="*/ 10 h 54"/>
              <a:gd name="T14" fmla="*/ 1 w 26"/>
              <a:gd name="T15" fmla="*/ 13 h 54"/>
              <a:gd name="T16" fmla="*/ 0 w 26"/>
              <a:gd name="T17" fmla="*/ 19 h 54"/>
              <a:gd name="T18" fmla="*/ 5 w 26"/>
              <a:gd name="T19" fmla="*/ 25 h 54"/>
              <a:gd name="T20" fmla="*/ 7 w 26"/>
              <a:gd name="T21" fmla="*/ 34 h 54"/>
              <a:gd name="T22" fmla="*/ 8 w 26"/>
              <a:gd name="T23" fmla="*/ 44 h 54"/>
              <a:gd name="T24" fmla="*/ 7 w 26"/>
              <a:gd name="T25" fmla="*/ 49 h 54"/>
              <a:gd name="T26" fmla="*/ 9 w 26"/>
              <a:gd name="T27" fmla="*/ 54 h 54"/>
              <a:gd name="T28" fmla="*/ 16 w 26"/>
              <a:gd name="T29" fmla="*/ 53 h 54"/>
              <a:gd name="T30" fmla="*/ 20 w 26"/>
              <a:gd name="T31" fmla="*/ 26 h 54"/>
              <a:gd name="T32" fmla="*/ 25 w 26"/>
              <a:gd name="T33" fmla="*/ 15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54">
                <a:moveTo>
                  <a:pt x="25" y="15"/>
                </a:moveTo>
                <a:cubicBezTo>
                  <a:pt x="25" y="12"/>
                  <a:pt x="23" y="10"/>
                  <a:pt x="23" y="8"/>
                </a:cubicBezTo>
                <a:cubicBezTo>
                  <a:pt x="23" y="8"/>
                  <a:pt x="23" y="7"/>
                  <a:pt x="23" y="6"/>
                </a:cubicBezTo>
                <a:cubicBezTo>
                  <a:pt x="23" y="6"/>
                  <a:pt x="23" y="6"/>
                  <a:pt x="23" y="6"/>
                </a:cubicBezTo>
                <a:cubicBezTo>
                  <a:pt x="22" y="5"/>
                  <a:pt x="21" y="3"/>
                  <a:pt x="19" y="2"/>
                </a:cubicBezTo>
                <a:cubicBezTo>
                  <a:pt x="14" y="0"/>
                  <a:pt x="14" y="6"/>
                  <a:pt x="12" y="8"/>
                </a:cubicBezTo>
                <a:cubicBezTo>
                  <a:pt x="10" y="11"/>
                  <a:pt x="8" y="9"/>
                  <a:pt x="6" y="10"/>
                </a:cubicBezTo>
                <a:cubicBezTo>
                  <a:pt x="4" y="11"/>
                  <a:pt x="3" y="12"/>
                  <a:pt x="1" y="13"/>
                </a:cubicBezTo>
                <a:cubicBezTo>
                  <a:pt x="1" y="15"/>
                  <a:pt x="0" y="17"/>
                  <a:pt x="0" y="19"/>
                </a:cubicBezTo>
                <a:cubicBezTo>
                  <a:pt x="4" y="20"/>
                  <a:pt x="5" y="22"/>
                  <a:pt x="5" y="25"/>
                </a:cubicBezTo>
                <a:cubicBezTo>
                  <a:pt x="6" y="28"/>
                  <a:pt x="6" y="31"/>
                  <a:pt x="7" y="34"/>
                </a:cubicBezTo>
                <a:cubicBezTo>
                  <a:pt x="8" y="37"/>
                  <a:pt x="8" y="41"/>
                  <a:pt x="8" y="44"/>
                </a:cubicBezTo>
                <a:cubicBezTo>
                  <a:pt x="8" y="46"/>
                  <a:pt x="7" y="48"/>
                  <a:pt x="7" y="49"/>
                </a:cubicBezTo>
                <a:cubicBezTo>
                  <a:pt x="7" y="51"/>
                  <a:pt x="8" y="52"/>
                  <a:pt x="9" y="54"/>
                </a:cubicBezTo>
                <a:cubicBezTo>
                  <a:pt x="11" y="53"/>
                  <a:pt x="13" y="53"/>
                  <a:pt x="16" y="53"/>
                </a:cubicBezTo>
                <a:cubicBezTo>
                  <a:pt x="16" y="44"/>
                  <a:pt x="15" y="32"/>
                  <a:pt x="20" y="26"/>
                </a:cubicBezTo>
                <a:cubicBezTo>
                  <a:pt x="23" y="23"/>
                  <a:pt x="26" y="19"/>
                  <a:pt x="25" y="15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961" name="Freeform 610"/>
          <p:cNvSpPr>
            <a:spLocks/>
          </p:cNvSpPr>
          <p:nvPr/>
        </p:nvSpPr>
        <p:spPr bwMode="auto">
          <a:xfrm>
            <a:off x="1234124" y="3617555"/>
            <a:ext cx="282130" cy="321580"/>
          </a:xfrm>
          <a:custGeom>
            <a:avLst/>
            <a:gdLst>
              <a:gd name="T0" fmla="*/ 88 w 100"/>
              <a:gd name="T1" fmla="*/ 22 h 114"/>
              <a:gd name="T2" fmla="*/ 100 w 100"/>
              <a:gd name="T3" fmla="*/ 22 h 114"/>
              <a:gd name="T4" fmla="*/ 74 w 100"/>
              <a:gd name="T5" fmla="*/ 4 h 114"/>
              <a:gd name="T6" fmla="*/ 71 w 100"/>
              <a:gd name="T7" fmla="*/ 0 h 114"/>
              <a:gd name="T8" fmla="*/ 71 w 100"/>
              <a:gd name="T9" fmla="*/ 13 h 114"/>
              <a:gd name="T10" fmla="*/ 42 w 100"/>
              <a:gd name="T11" fmla="*/ 12 h 114"/>
              <a:gd name="T12" fmla="*/ 42 w 100"/>
              <a:gd name="T13" fmla="*/ 36 h 114"/>
              <a:gd name="T14" fmla="*/ 34 w 100"/>
              <a:gd name="T15" fmla="*/ 40 h 114"/>
              <a:gd name="T16" fmla="*/ 33 w 100"/>
              <a:gd name="T17" fmla="*/ 45 h 114"/>
              <a:gd name="T18" fmla="*/ 34 w 100"/>
              <a:gd name="T19" fmla="*/ 56 h 114"/>
              <a:gd name="T20" fmla="*/ 0 w 100"/>
              <a:gd name="T21" fmla="*/ 56 h 114"/>
              <a:gd name="T22" fmla="*/ 5 w 100"/>
              <a:gd name="T23" fmla="*/ 63 h 114"/>
              <a:gd name="T24" fmla="*/ 5 w 100"/>
              <a:gd name="T25" fmla="*/ 70 h 114"/>
              <a:gd name="T26" fmla="*/ 7 w 100"/>
              <a:gd name="T27" fmla="*/ 77 h 114"/>
              <a:gd name="T28" fmla="*/ 6 w 100"/>
              <a:gd name="T29" fmla="*/ 94 h 114"/>
              <a:gd name="T30" fmla="*/ 4 w 100"/>
              <a:gd name="T31" fmla="*/ 102 h 114"/>
              <a:gd name="T32" fmla="*/ 5 w 100"/>
              <a:gd name="T33" fmla="*/ 102 h 114"/>
              <a:gd name="T34" fmla="*/ 7 w 100"/>
              <a:gd name="T35" fmla="*/ 99 h 114"/>
              <a:gd name="T36" fmla="*/ 11 w 100"/>
              <a:gd name="T37" fmla="*/ 99 h 114"/>
              <a:gd name="T38" fmla="*/ 16 w 100"/>
              <a:gd name="T39" fmla="*/ 99 h 114"/>
              <a:gd name="T40" fmla="*/ 24 w 100"/>
              <a:gd name="T41" fmla="*/ 98 h 114"/>
              <a:gd name="T42" fmla="*/ 26 w 100"/>
              <a:gd name="T43" fmla="*/ 102 h 114"/>
              <a:gd name="T44" fmla="*/ 30 w 100"/>
              <a:gd name="T45" fmla="*/ 103 h 114"/>
              <a:gd name="T46" fmla="*/ 33 w 100"/>
              <a:gd name="T47" fmla="*/ 107 h 114"/>
              <a:gd name="T48" fmla="*/ 36 w 100"/>
              <a:gd name="T49" fmla="*/ 110 h 114"/>
              <a:gd name="T50" fmla="*/ 39 w 100"/>
              <a:gd name="T51" fmla="*/ 113 h 114"/>
              <a:gd name="T52" fmla="*/ 41 w 100"/>
              <a:gd name="T53" fmla="*/ 114 h 114"/>
              <a:gd name="T54" fmla="*/ 44 w 100"/>
              <a:gd name="T55" fmla="*/ 112 h 114"/>
              <a:gd name="T56" fmla="*/ 45 w 100"/>
              <a:gd name="T57" fmla="*/ 108 h 114"/>
              <a:gd name="T58" fmla="*/ 49 w 100"/>
              <a:gd name="T59" fmla="*/ 109 h 114"/>
              <a:gd name="T60" fmla="*/ 52 w 100"/>
              <a:gd name="T61" fmla="*/ 110 h 114"/>
              <a:gd name="T62" fmla="*/ 56 w 100"/>
              <a:gd name="T63" fmla="*/ 108 h 114"/>
              <a:gd name="T64" fmla="*/ 97 w 100"/>
              <a:gd name="T65" fmla="*/ 108 h 114"/>
              <a:gd name="T66" fmla="*/ 98 w 100"/>
              <a:gd name="T67" fmla="*/ 100 h 114"/>
              <a:gd name="T68" fmla="*/ 96 w 100"/>
              <a:gd name="T69" fmla="*/ 98 h 114"/>
              <a:gd name="T70" fmla="*/ 88 w 100"/>
              <a:gd name="T71" fmla="*/ 22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" h="114">
                <a:moveTo>
                  <a:pt x="88" y="22"/>
                </a:moveTo>
                <a:cubicBezTo>
                  <a:pt x="100" y="22"/>
                  <a:pt x="100" y="22"/>
                  <a:pt x="100" y="22"/>
                </a:cubicBezTo>
                <a:cubicBezTo>
                  <a:pt x="74" y="4"/>
                  <a:pt x="74" y="4"/>
                  <a:pt x="74" y="4"/>
                </a:cubicBezTo>
                <a:cubicBezTo>
                  <a:pt x="72" y="3"/>
                  <a:pt x="71" y="2"/>
                  <a:pt x="71" y="0"/>
                </a:cubicBezTo>
                <a:cubicBezTo>
                  <a:pt x="71" y="13"/>
                  <a:pt x="71" y="13"/>
                  <a:pt x="71" y="13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36"/>
                  <a:pt x="42" y="36"/>
                  <a:pt x="42" y="36"/>
                </a:cubicBezTo>
                <a:cubicBezTo>
                  <a:pt x="42" y="37"/>
                  <a:pt x="37" y="38"/>
                  <a:pt x="34" y="40"/>
                </a:cubicBezTo>
                <a:cubicBezTo>
                  <a:pt x="31" y="42"/>
                  <a:pt x="33" y="44"/>
                  <a:pt x="33" y="45"/>
                </a:cubicBezTo>
                <a:cubicBezTo>
                  <a:pt x="34" y="47"/>
                  <a:pt x="34" y="56"/>
                  <a:pt x="34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1" y="60"/>
                  <a:pt x="3" y="60"/>
                  <a:pt x="5" y="63"/>
                </a:cubicBezTo>
                <a:cubicBezTo>
                  <a:pt x="7" y="66"/>
                  <a:pt x="5" y="67"/>
                  <a:pt x="5" y="70"/>
                </a:cubicBezTo>
                <a:cubicBezTo>
                  <a:pt x="4" y="74"/>
                  <a:pt x="6" y="74"/>
                  <a:pt x="7" y="77"/>
                </a:cubicBezTo>
                <a:cubicBezTo>
                  <a:pt x="10" y="83"/>
                  <a:pt x="7" y="88"/>
                  <a:pt x="6" y="94"/>
                </a:cubicBezTo>
                <a:cubicBezTo>
                  <a:pt x="5" y="96"/>
                  <a:pt x="5" y="99"/>
                  <a:pt x="4" y="102"/>
                </a:cubicBezTo>
                <a:cubicBezTo>
                  <a:pt x="5" y="102"/>
                  <a:pt x="5" y="102"/>
                  <a:pt x="5" y="102"/>
                </a:cubicBezTo>
                <a:cubicBezTo>
                  <a:pt x="6" y="101"/>
                  <a:pt x="6" y="99"/>
                  <a:pt x="7" y="99"/>
                </a:cubicBezTo>
                <a:cubicBezTo>
                  <a:pt x="9" y="98"/>
                  <a:pt x="10" y="99"/>
                  <a:pt x="11" y="99"/>
                </a:cubicBezTo>
                <a:cubicBezTo>
                  <a:pt x="13" y="99"/>
                  <a:pt x="14" y="99"/>
                  <a:pt x="16" y="99"/>
                </a:cubicBezTo>
                <a:cubicBezTo>
                  <a:pt x="18" y="98"/>
                  <a:pt x="22" y="97"/>
                  <a:pt x="24" y="98"/>
                </a:cubicBezTo>
                <a:cubicBezTo>
                  <a:pt x="25" y="99"/>
                  <a:pt x="25" y="101"/>
                  <a:pt x="26" y="102"/>
                </a:cubicBezTo>
                <a:cubicBezTo>
                  <a:pt x="28" y="102"/>
                  <a:pt x="29" y="102"/>
                  <a:pt x="30" y="103"/>
                </a:cubicBezTo>
                <a:cubicBezTo>
                  <a:pt x="31" y="104"/>
                  <a:pt x="32" y="106"/>
                  <a:pt x="33" y="107"/>
                </a:cubicBezTo>
                <a:cubicBezTo>
                  <a:pt x="34" y="108"/>
                  <a:pt x="35" y="108"/>
                  <a:pt x="36" y="110"/>
                </a:cubicBezTo>
                <a:cubicBezTo>
                  <a:pt x="37" y="111"/>
                  <a:pt x="37" y="112"/>
                  <a:pt x="39" y="113"/>
                </a:cubicBezTo>
                <a:cubicBezTo>
                  <a:pt x="40" y="113"/>
                  <a:pt x="41" y="114"/>
                  <a:pt x="41" y="114"/>
                </a:cubicBezTo>
                <a:cubicBezTo>
                  <a:pt x="42" y="114"/>
                  <a:pt x="43" y="113"/>
                  <a:pt x="44" y="112"/>
                </a:cubicBezTo>
                <a:cubicBezTo>
                  <a:pt x="44" y="111"/>
                  <a:pt x="44" y="109"/>
                  <a:pt x="45" y="108"/>
                </a:cubicBezTo>
                <a:cubicBezTo>
                  <a:pt x="47" y="107"/>
                  <a:pt x="47" y="108"/>
                  <a:pt x="49" y="109"/>
                </a:cubicBezTo>
                <a:cubicBezTo>
                  <a:pt x="51" y="110"/>
                  <a:pt x="50" y="110"/>
                  <a:pt x="52" y="110"/>
                </a:cubicBezTo>
                <a:cubicBezTo>
                  <a:pt x="53" y="110"/>
                  <a:pt x="54" y="109"/>
                  <a:pt x="56" y="108"/>
                </a:cubicBezTo>
                <a:cubicBezTo>
                  <a:pt x="69" y="107"/>
                  <a:pt x="83" y="108"/>
                  <a:pt x="97" y="108"/>
                </a:cubicBezTo>
                <a:cubicBezTo>
                  <a:pt x="98" y="100"/>
                  <a:pt x="98" y="100"/>
                  <a:pt x="98" y="100"/>
                </a:cubicBezTo>
                <a:cubicBezTo>
                  <a:pt x="96" y="98"/>
                  <a:pt x="96" y="98"/>
                  <a:pt x="96" y="98"/>
                </a:cubicBezTo>
                <a:lnTo>
                  <a:pt x="88" y="22"/>
                </a:ln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" name="Freeform 612"/>
          <p:cNvSpPr>
            <a:spLocks/>
          </p:cNvSpPr>
          <p:nvPr/>
        </p:nvSpPr>
        <p:spPr bwMode="auto">
          <a:xfrm>
            <a:off x="1238907" y="3961850"/>
            <a:ext cx="70533" cy="19127"/>
          </a:xfrm>
          <a:custGeom>
            <a:avLst/>
            <a:gdLst>
              <a:gd name="T0" fmla="*/ 9 w 25"/>
              <a:gd name="T1" fmla="*/ 4 h 7"/>
              <a:gd name="T2" fmla="*/ 14 w 25"/>
              <a:gd name="T3" fmla="*/ 3 h 7"/>
              <a:gd name="T4" fmla="*/ 17 w 25"/>
              <a:gd name="T5" fmla="*/ 4 h 7"/>
              <a:gd name="T6" fmla="*/ 21 w 25"/>
              <a:gd name="T7" fmla="*/ 5 h 7"/>
              <a:gd name="T8" fmla="*/ 25 w 25"/>
              <a:gd name="T9" fmla="*/ 4 h 7"/>
              <a:gd name="T10" fmla="*/ 22 w 25"/>
              <a:gd name="T11" fmla="*/ 3 h 7"/>
              <a:gd name="T12" fmla="*/ 20 w 25"/>
              <a:gd name="T13" fmla="*/ 2 h 7"/>
              <a:gd name="T14" fmla="*/ 18 w 25"/>
              <a:gd name="T15" fmla="*/ 2 h 7"/>
              <a:gd name="T16" fmla="*/ 15 w 25"/>
              <a:gd name="T17" fmla="*/ 0 h 7"/>
              <a:gd name="T18" fmla="*/ 11 w 25"/>
              <a:gd name="T19" fmla="*/ 2 h 7"/>
              <a:gd name="T20" fmla="*/ 2 w 25"/>
              <a:gd name="T21" fmla="*/ 3 h 7"/>
              <a:gd name="T22" fmla="*/ 0 w 25"/>
              <a:gd name="T23" fmla="*/ 4 h 7"/>
              <a:gd name="T24" fmla="*/ 0 w 25"/>
              <a:gd name="T25" fmla="*/ 6 h 7"/>
              <a:gd name="T26" fmla="*/ 9 w 25"/>
              <a:gd name="T27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" h="7">
                <a:moveTo>
                  <a:pt x="9" y="4"/>
                </a:moveTo>
                <a:cubicBezTo>
                  <a:pt x="10" y="4"/>
                  <a:pt x="13" y="5"/>
                  <a:pt x="14" y="3"/>
                </a:cubicBezTo>
                <a:cubicBezTo>
                  <a:pt x="15" y="3"/>
                  <a:pt x="16" y="3"/>
                  <a:pt x="17" y="4"/>
                </a:cubicBezTo>
                <a:cubicBezTo>
                  <a:pt x="18" y="4"/>
                  <a:pt x="19" y="5"/>
                  <a:pt x="21" y="5"/>
                </a:cubicBezTo>
                <a:cubicBezTo>
                  <a:pt x="22" y="5"/>
                  <a:pt x="24" y="5"/>
                  <a:pt x="25" y="4"/>
                </a:cubicBezTo>
                <a:cubicBezTo>
                  <a:pt x="25" y="2"/>
                  <a:pt x="22" y="3"/>
                  <a:pt x="22" y="3"/>
                </a:cubicBezTo>
                <a:cubicBezTo>
                  <a:pt x="20" y="3"/>
                  <a:pt x="21" y="2"/>
                  <a:pt x="20" y="2"/>
                </a:cubicBezTo>
                <a:cubicBezTo>
                  <a:pt x="20" y="2"/>
                  <a:pt x="19" y="2"/>
                  <a:pt x="18" y="2"/>
                </a:cubicBezTo>
                <a:cubicBezTo>
                  <a:pt x="17" y="1"/>
                  <a:pt x="17" y="1"/>
                  <a:pt x="15" y="0"/>
                </a:cubicBezTo>
                <a:cubicBezTo>
                  <a:pt x="13" y="0"/>
                  <a:pt x="13" y="1"/>
                  <a:pt x="11" y="2"/>
                </a:cubicBezTo>
                <a:cubicBezTo>
                  <a:pt x="9" y="2"/>
                  <a:pt x="5" y="3"/>
                  <a:pt x="2" y="3"/>
                </a:cubicBezTo>
                <a:cubicBezTo>
                  <a:pt x="1" y="3"/>
                  <a:pt x="1" y="3"/>
                  <a:pt x="0" y="4"/>
                </a:cubicBezTo>
                <a:cubicBezTo>
                  <a:pt x="0" y="4"/>
                  <a:pt x="0" y="5"/>
                  <a:pt x="0" y="6"/>
                </a:cubicBezTo>
                <a:cubicBezTo>
                  <a:pt x="4" y="6"/>
                  <a:pt x="8" y="7"/>
                  <a:pt x="9" y="4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" name="Freeform 613"/>
          <p:cNvSpPr>
            <a:spLocks/>
          </p:cNvSpPr>
          <p:nvPr/>
        </p:nvSpPr>
        <p:spPr bwMode="auto">
          <a:xfrm>
            <a:off x="1225756" y="3891316"/>
            <a:ext cx="143456" cy="107592"/>
          </a:xfrm>
          <a:custGeom>
            <a:avLst/>
            <a:gdLst>
              <a:gd name="T0" fmla="*/ 22 w 51"/>
              <a:gd name="T1" fmla="*/ 35 h 38"/>
              <a:gd name="T2" fmla="*/ 32 w 51"/>
              <a:gd name="T3" fmla="*/ 35 h 38"/>
              <a:gd name="T4" fmla="*/ 36 w 51"/>
              <a:gd name="T5" fmla="*/ 36 h 38"/>
              <a:gd name="T6" fmla="*/ 39 w 51"/>
              <a:gd name="T7" fmla="*/ 37 h 38"/>
              <a:gd name="T8" fmla="*/ 49 w 51"/>
              <a:gd name="T9" fmla="*/ 37 h 38"/>
              <a:gd name="T10" fmla="*/ 49 w 51"/>
              <a:gd name="T11" fmla="*/ 31 h 38"/>
              <a:gd name="T12" fmla="*/ 45 w 51"/>
              <a:gd name="T13" fmla="*/ 26 h 38"/>
              <a:gd name="T14" fmla="*/ 43 w 51"/>
              <a:gd name="T15" fmla="*/ 21 h 38"/>
              <a:gd name="T16" fmla="*/ 44 w 51"/>
              <a:gd name="T17" fmla="*/ 17 h 38"/>
              <a:gd name="T18" fmla="*/ 42 w 51"/>
              <a:gd name="T19" fmla="*/ 16 h 38"/>
              <a:gd name="T20" fmla="*/ 39 w 51"/>
              <a:gd name="T21" fmla="*/ 13 h 38"/>
              <a:gd name="T22" fmla="*/ 36 w 51"/>
              <a:gd name="T23" fmla="*/ 10 h 38"/>
              <a:gd name="T24" fmla="*/ 33 w 51"/>
              <a:gd name="T25" fmla="*/ 6 h 38"/>
              <a:gd name="T26" fmla="*/ 29 w 51"/>
              <a:gd name="T27" fmla="*/ 5 h 38"/>
              <a:gd name="T28" fmla="*/ 27 w 51"/>
              <a:gd name="T29" fmla="*/ 1 h 38"/>
              <a:gd name="T30" fmla="*/ 19 w 51"/>
              <a:gd name="T31" fmla="*/ 2 h 38"/>
              <a:gd name="T32" fmla="*/ 14 w 51"/>
              <a:gd name="T33" fmla="*/ 2 h 38"/>
              <a:gd name="T34" fmla="*/ 10 w 51"/>
              <a:gd name="T35" fmla="*/ 2 h 38"/>
              <a:gd name="T36" fmla="*/ 8 w 51"/>
              <a:gd name="T37" fmla="*/ 5 h 38"/>
              <a:gd name="T38" fmla="*/ 7 w 51"/>
              <a:gd name="T39" fmla="*/ 5 h 38"/>
              <a:gd name="T40" fmla="*/ 0 w 51"/>
              <a:gd name="T41" fmla="*/ 17 h 38"/>
              <a:gd name="T42" fmla="*/ 0 w 51"/>
              <a:gd name="T43" fmla="*/ 17 h 38"/>
              <a:gd name="T44" fmla="*/ 3 w 51"/>
              <a:gd name="T45" fmla="*/ 19 h 38"/>
              <a:gd name="T46" fmla="*/ 4 w 51"/>
              <a:gd name="T47" fmla="*/ 23 h 38"/>
              <a:gd name="T48" fmla="*/ 7 w 51"/>
              <a:gd name="T49" fmla="*/ 28 h 38"/>
              <a:gd name="T50" fmla="*/ 16 w 51"/>
              <a:gd name="T51" fmla="*/ 27 h 38"/>
              <a:gd name="T52" fmla="*/ 20 w 51"/>
              <a:gd name="T53" fmla="*/ 25 h 38"/>
              <a:gd name="T54" fmla="*/ 23 w 51"/>
              <a:gd name="T55" fmla="*/ 27 h 38"/>
              <a:gd name="T56" fmla="*/ 25 w 51"/>
              <a:gd name="T57" fmla="*/ 27 h 38"/>
              <a:gd name="T58" fmla="*/ 27 w 51"/>
              <a:gd name="T59" fmla="*/ 28 h 38"/>
              <a:gd name="T60" fmla="*/ 30 w 51"/>
              <a:gd name="T61" fmla="*/ 29 h 38"/>
              <a:gd name="T62" fmla="*/ 26 w 51"/>
              <a:gd name="T63" fmla="*/ 30 h 38"/>
              <a:gd name="T64" fmla="*/ 22 w 51"/>
              <a:gd name="T65" fmla="*/ 29 h 38"/>
              <a:gd name="T66" fmla="*/ 19 w 51"/>
              <a:gd name="T67" fmla="*/ 28 h 38"/>
              <a:gd name="T68" fmla="*/ 14 w 51"/>
              <a:gd name="T69" fmla="*/ 29 h 38"/>
              <a:gd name="T70" fmla="*/ 5 w 51"/>
              <a:gd name="T71" fmla="*/ 31 h 38"/>
              <a:gd name="T72" fmla="*/ 6 w 51"/>
              <a:gd name="T73" fmla="*/ 38 h 38"/>
              <a:gd name="T74" fmla="*/ 13 w 51"/>
              <a:gd name="T75" fmla="*/ 37 h 38"/>
              <a:gd name="T76" fmla="*/ 22 w 51"/>
              <a:gd name="T77" fmla="*/ 35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1" h="38">
                <a:moveTo>
                  <a:pt x="22" y="35"/>
                </a:moveTo>
                <a:cubicBezTo>
                  <a:pt x="25" y="35"/>
                  <a:pt x="29" y="35"/>
                  <a:pt x="32" y="35"/>
                </a:cubicBezTo>
                <a:cubicBezTo>
                  <a:pt x="33" y="35"/>
                  <a:pt x="35" y="35"/>
                  <a:pt x="36" y="36"/>
                </a:cubicBezTo>
                <a:cubicBezTo>
                  <a:pt x="37" y="36"/>
                  <a:pt x="38" y="37"/>
                  <a:pt x="39" y="37"/>
                </a:cubicBezTo>
                <a:cubicBezTo>
                  <a:pt x="41" y="38"/>
                  <a:pt x="46" y="38"/>
                  <a:pt x="49" y="37"/>
                </a:cubicBezTo>
                <a:cubicBezTo>
                  <a:pt x="49" y="36"/>
                  <a:pt x="51" y="33"/>
                  <a:pt x="49" y="31"/>
                </a:cubicBezTo>
                <a:cubicBezTo>
                  <a:pt x="48" y="29"/>
                  <a:pt x="46" y="29"/>
                  <a:pt x="45" y="26"/>
                </a:cubicBezTo>
                <a:cubicBezTo>
                  <a:pt x="45" y="24"/>
                  <a:pt x="46" y="21"/>
                  <a:pt x="43" y="21"/>
                </a:cubicBezTo>
                <a:cubicBezTo>
                  <a:pt x="43" y="19"/>
                  <a:pt x="44" y="18"/>
                  <a:pt x="44" y="17"/>
                </a:cubicBezTo>
                <a:cubicBezTo>
                  <a:pt x="44" y="17"/>
                  <a:pt x="43" y="16"/>
                  <a:pt x="42" y="16"/>
                </a:cubicBezTo>
                <a:cubicBezTo>
                  <a:pt x="40" y="15"/>
                  <a:pt x="40" y="14"/>
                  <a:pt x="39" y="13"/>
                </a:cubicBezTo>
                <a:cubicBezTo>
                  <a:pt x="38" y="11"/>
                  <a:pt x="37" y="11"/>
                  <a:pt x="36" y="10"/>
                </a:cubicBezTo>
                <a:cubicBezTo>
                  <a:pt x="35" y="9"/>
                  <a:pt x="34" y="7"/>
                  <a:pt x="33" y="6"/>
                </a:cubicBezTo>
                <a:cubicBezTo>
                  <a:pt x="32" y="5"/>
                  <a:pt x="31" y="5"/>
                  <a:pt x="29" y="5"/>
                </a:cubicBezTo>
                <a:cubicBezTo>
                  <a:pt x="28" y="4"/>
                  <a:pt x="28" y="2"/>
                  <a:pt x="27" y="1"/>
                </a:cubicBezTo>
                <a:cubicBezTo>
                  <a:pt x="25" y="0"/>
                  <a:pt x="21" y="1"/>
                  <a:pt x="19" y="2"/>
                </a:cubicBezTo>
                <a:cubicBezTo>
                  <a:pt x="17" y="2"/>
                  <a:pt x="16" y="2"/>
                  <a:pt x="14" y="2"/>
                </a:cubicBezTo>
                <a:cubicBezTo>
                  <a:pt x="13" y="2"/>
                  <a:pt x="12" y="1"/>
                  <a:pt x="10" y="2"/>
                </a:cubicBezTo>
                <a:cubicBezTo>
                  <a:pt x="9" y="2"/>
                  <a:pt x="9" y="4"/>
                  <a:pt x="8" y="5"/>
                </a:cubicBezTo>
                <a:cubicBezTo>
                  <a:pt x="8" y="5"/>
                  <a:pt x="8" y="5"/>
                  <a:pt x="7" y="5"/>
                </a:cubicBezTo>
                <a:cubicBezTo>
                  <a:pt x="6" y="10"/>
                  <a:pt x="4" y="14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1" y="18"/>
                  <a:pt x="2" y="18"/>
                  <a:pt x="3" y="19"/>
                </a:cubicBezTo>
                <a:cubicBezTo>
                  <a:pt x="3" y="20"/>
                  <a:pt x="4" y="22"/>
                  <a:pt x="4" y="23"/>
                </a:cubicBezTo>
                <a:cubicBezTo>
                  <a:pt x="5" y="24"/>
                  <a:pt x="7" y="26"/>
                  <a:pt x="7" y="28"/>
                </a:cubicBezTo>
                <a:cubicBezTo>
                  <a:pt x="10" y="28"/>
                  <a:pt x="14" y="27"/>
                  <a:pt x="16" y="27"/>
                </a:cubicBezTo>
                <a:cubicBezTo>
                  <a:pt x="18" y="26"/>
                  <a:pt x="18" y="25"/>
                  <a:pt x="20" y="25"/>
                </a:cubicBezTo>
                <a:cubicBezTo>
                  <a:pt x="22" y="26"/>
                  <a:pt x="22" y="26"/>
                  <a:pt x="23" y="27"/>
                </a:cubicBezTo>
                <a:cubicBezTo>
                  <a:pt x="24" y="27"/>
                  <a:pt x="25" y="27"/>
                  <a:pt x="25" y="27"/>
                </a:cubicBezTo>
                <a:cubicBezTo>
                  <a:pt x="26" y="27"/>
                  <a:pt x="25" y="28"/>
                  <a:pt x="27" y="28"/>
                </a:cubicBezTo>
                <a:cubicBezTo>
                  <a:pt x="27" y="28"/>
                  <a:pt x="30" y="27"/>
                  <a:pt x="30" y="29"/>
                </a:cubicBezTo>
                <a:cubicBezTo>
                  <a:pt x="29" y="30"/>
                  <a:pt x="27" y="30"/>
                  <a:pt x="26" y="30"/>
                </a:cubicBezTo>
                <a:cubicBezTo>
                  <a:pt x="24" y="30"/>
                  <a:pt x="23" y="29"/>
                  <a:pt x="22" y="29"/>
                </a:cubicBezTo>
                <a:cubicBezTo>
                  <a:pt x="21" y="28"/>
                  <a:pt x="20" y="28"/>
                  <a:pt x="19" y="28"/>
                </a:cubicBezTo>
                <a:cubicBezTo>
                  <a:pt x="18" y="30"/>
                  <a:pt x="15" y="29"/>
                  <a:pt x="14" y="29"/>
                </a:cubicBezTo>
                <a:cubicBezTo>
                  <a:pt x="13" y="32"/>
                  <a:pt x="9" y="31"/>
                  <a:pt x="5" y="31"/>
                </a:cubicBezTo>
                <a:cubicBezTo>
                  <a:pt x="6" y="34"/>
                  <a:pt x="5" y="36"/>
                  <a:pt x="6" y="38"/>
                </a:cubicBezTo>
                <a:cubicBezTo>
                  <a:pt x="9" y="38"/>
                  <a:pt x="11" y="37"/>
                  <a:pt x="13" y="37"/>
                </a:cubicBezTo>
                <a:cubicBezTo>
                  <a:pt x="17" y="37"/>
                  <a:pt x="19" y="35"/>
                  <a:pt x="22" y="35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724" name="Freeform 614"/>
          <p:cNvSpPr>
            <a:spLocks/>
          </p:cNvSpPr>
          <p:nvPr/>
        </p:nvSpPr>
        <p:spPr bwMode="auto">
          <a:xfrm>
            <a:off x="1242493" y="3989344"/>
            <a:ext cx="70533" cy="45428"/>
          </a:xfrm>
          <a:custGeom>
            <a:avLst/>
            <a:gdLst>
              <a:gd name="T0" fmla="*/ 19 w 25"/>
              <a:gd name="T1" fmla="*/ 10 h 16"/>
              <a:gd name="T2" fmla="*/ 22 w 25"/>
              <a:gd name="T3" fmla="*/ 8 h 16"/>
              <a:gd name="T4" fmla="*/ 25 w 25"/>
              <a:gd name="T5" fmla="*/ 6 h 16"/>
              <a:gd name="T6" fmla="*/ 24 w 25"/>
              <a:gd name="T7" fmla="*/ 4 h 16"/>
              <a:gd name="T8" fmla="*/ 25 w 25"/>
              <a:gd name="T9" fmla="*/ 2 h 16"/>
              <a:gd name="T10" fmla="*/ 24 w 25"/>
              <a:gd name="T11" fmla="*/ 0 h 16"/>
              <a:gd name="T12" fmla="*/ 16 w 25"/>
              <a:gd name="T13" fmla="*/ 0 h 16"/>
              <a:gd name="T14" fmla="*/ 7 w 25"/>
              <a:gd name="T15" fmla="*/ 2 h 16"/>
              <a:gd name="T16" fmla="*/ 0 w 25"/>
              <a:gd name="T17" fmla="*/ 3 h 16"/>
              <a:gd name="T18" fmla="*/ 3 w 25"/>
              <a:gd name="T19" fmla="*/ 7 h 16"/>
              <a:gd name="T20" fmla="*/ 7 w 25"/>
              <a:gd name="T21" fmla="*/ 9 h 16"/>
              <a:gd name="T22" fmla="*/ 10 w 25"/>
              <a:gd name="T23" fmla="*/ 12 h 16"/>
              <a:gd name="T24" fmla="*/ 14 w 25"/>
              <a:gd name="T25" fmla="*/ 16 h 16"/>
              <a:gd name="T26" fmla="*/ 17 w 25"/>
              <a:gd name="T27" fmla="*/ 11 h 16"/>
              <a:gd name="T28" fmla="*/ 19 w 25"/>
              <a:gd name="T29" fmla="*/ 1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5" h="16">
                <a:moveTo>
                  <a:pt x="19" y="10"/>
                </a:moveTo>
                <a:cubicBezTo>
                  <a:pt x="20" y="9"/>
                  <a:pt x="21" y="8"/>
                  <a:pt x="22" y="8"/>
                </a:cubicBezTo>
                <a:cubicBezTo>
                  <a:pt x="23" y="8"/>
                  <a:pt x="25" y="8"/>
                  <a:pt x="25" y="6"/>
                </a:cubicBezTo>
                <a:cubicBezTo>
                  <a:pt x="25" y="5"/>
                  <a:pt x="23" y="5"/>
                  <a:pt x="24" y="4"/>
                </a:cubicBezTo>
                <a:cubicBezTo>
                  <a:pt x="24" y="3"/>
                  <a:pt x="25" y="3"/>
                  <a:pt x="25" y="2"/>
                </a:cubicBezTo>
                <a:cubicBezTo>
                  <a:pt x="25" y="1"/>
                  <a:pt x="25" y="1"/>
                  <a:pt x="24" y="0"/>
                </a:cubicBezTo>
                <a:cubicBezTo>
                  <a:pt x="22" y="0"/>
                  <a:pt x="19" y="0"/>
                  <a:pt x="16" y="0"/>
                </a:cubicBezTo>
                <a:cubicBezTo>
                  <a:pt x="13" y="0"/>
                  <a:pt x="11" y="2"/>
                  <a:pt x="7" y="2"/>
                </a:cubicBezTo>
                <a:cubicBezTo>
                  <a:pt x="5" y="2"/>
                  <a:pt x="3" y="3"/>
                  <a:pt x="0" y="3"/>
                </a:cubicBezTo>
                <a:cubicBezTo>
                  <a:pt x="1" y="4"/>
                  <a:pt x="2" y="5"/>
                  <a:pt x="3" y="7"/>
                </a:cubicBezTo>
                <a:cubicBezTo>
                  <a:pt x="4" y="8"/>
                  <a:pt x="6" y="8"/>
                  <a:pt x="7" y="9"/>
                </a:cubicBezTo>
                <a:cubicBezTo>
                  <a:pt x="9" y="10"/>
                  <a:pt x="9" y="10"/>
                  <a:pt x="10" y="12"/>
                </a:cubicBezTo>
                <a:cubicBezTo>
                  <a:pt x="11" y="13"/>
                  <a:pt x="13" y="14"/>
                  <a:pt x="14" y="16"/>
                </a:cubicBezTo>
                <a:cubicBezTo>
                  <a:pt x="15" y="14"/>
                  <a:pt x="15" y="12"/>
                  <a:pt x="17" y="11"/>
                </a:cubicBezTo>
                <a:cubicBezTo>
                  <a:pt x="17" y="9"/>
                  <a:pt x="18" y="10"/>
                  <a:pt x="19" y="10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725" name="Freeform 615"/>
          <p:cNvSpPr>
            <a:spLocks/>
          </p:cNvSpPr>
          <p:nvPr/>
        </p:nvSpPr>
        <p:spPr bwMode="auto">
          <a:xfrm>
            <a:off x="1281943" y="3989344"/>
            <a:ext cx="178125" cy="130306"/>
          </a:xfrm>
          <a:custGeom>
            <a:avLst/>
            <a:gdLst>
              <a:gd name="T0" fmla="*/ 61 w 63"/>
              <a:gd name="T1" fmla="*/ 35 h 46"/>
              <a:gd name="T2" fmla="*/ 60 w 63"/>
              <a:gd name="T3" fmla="*/ 33 h 46"/>
              <a:gd name="T4" fmla="*/ 60 w 63"/>
              <a:gd name="T5" fmla="*/ 32 h 46"/>
              <a:gd name="T6" fmla="*/ 60 w 63"/>
              <a:gd name="T7" fmla="*/ 31 h 46"/>
              <a:gd name="T8" fmla="*/ 58 w 63"/>
              <a:gd name="T9" fmla="*/ 25 h 46"/>
              <a:gd name="T10" fmla="*/ 59 w 63"/>
              <a:gd name="T11" fmla="*/ 23 h 46"/>
              <a:gd name="T12" fmla="*/ 60 w 63"/>
              <a:gd name="T13" fmla="*/ 21 h 46"/>
              <a:gd name="T14" fmla="*/ 56 w 63"/>
              <a:gd name="T15" fmla="*/ 16 h 46"/>
              <a:gd name="T16" fmla="*/ 53 w 63"/>
              <a:gd name="T17" fmla="*/ 15 h 46"/>
              <a:gd name="T18" fmla="*/ 56 w 63"/>
              <a:gd name="T19" fmla="*/ 13 h 46"/>
              <a:gd name="T20" fmla="*/ 51 w 63"/>
              <a:gd name="T21" fmla="*/ 7 h 46"/>
              <a:gd name="T22" fmla="*/ 48 w 63"/>
              <a:gd name="T23" fmla="*/ 2 h 46"/>
              <a:gd name="T24" fmla="*/ 41 w 63"/>
              <a:gd name="T25" fmla="*/ 5 h 46"/>
              <a:gd name="T26" fmla="*/ 34 w 63"/>
              <a:gd name="T27" fmla="*/ 4 h 46"/>
              <a:gd name="T28" fmla="*/ 29 w 63"/>
              <a:gd name="T29" fmla="*/ 3 h 46"/>
              <a:gd name="T30" fmla="*/ 29 w 63"/>
              <a:gd name="T31" fmla="*/ 2 h 46"/>
              <a:gd name="T32" fmla="*/ 19 w 63"/>
              <a:gd name="T33" fmla="*/ 2 h 46"/>
              <a:gd name="T34" fmla="*/ 16 w 63"/>
              <a:gd name="T35" fmla="*/ 1 h 46"/>
              <a:gd name="T36" fmla="*/ 12 w 63"/>
              <a:gd name="T37" fmla="*/ 0 h 46"/>
              <a:gd name="T38" fmla="*/ 10 w 63"/>
              <a:gd name="T39" fmla="*/ 0 h 46"/>
              <a:gd name="T40" fmla="*/ 11 w 63"/>
              <a:gd name="T41" fmla="*/ 2 h 46"/>
              <a:gd name="T42" fmla="*/ 10 w 63"/>
              <a:gd name="T43" fmla="*/ 4 h 46"/>
              <a:gd name="T44" fmla="*/ 11 w 63"/>
              <a:gd name="T45" fmla="*/ 6 h 46"/>
              <a:gd name="T46" fmla="*/ 8 w 63"/>
              <a:gd name="T47" fmla="*/ 8 h 46"/>
              <a:gd name="T48" fmla="*/ 5 w 63"/>
              <a:gd name="T49" fmla="*/ 10 h 46"/>
              <a:gd name="T50" fmla="*/ 3 w 63"/>
              <a:gd name="T51" fmla="*/ 11 h 46"/>
              <a:gd name="T52" fmla="*/ 0 w 63"/>
              <a:gd name="T53" fmla="*/ 16 h 46"/>
              <a:gd name="T54" fmla="*/ 1 w 63"/>
              <a:gd name="T55" fmla="*/ 16 h 46"/>
              <a:gd name="T56" fmla="*/ 5 w 63"/>
              <a:gd name="T57" fmla="*/ 21 h 46"/>
              <a:gd name="T58" fmla="*/ 13 w 63"/>
              <a:gd name="T59" fmla="*/ 30 h 46"/>
              <a:gd name="T60" fmla="*/ 14 w 63"/>
              <a:gd name="T61" fmla="*/ 31 h 46"/>
              <a:gd name="T62" fmla="*/ 19 w 63"/>
              <a:gd name="T63" fmla="*/ 29 h 46"/>
              <a:gd name="T64" fmla="*/ 21 w 63"/>
              <a:gd name="T65" fmla="*/ 26 h 46"/>
              <a:gd name="T66" fmla="*/ 23 w 63"/>
              <a:gd name="T67" fmla="*/ 24 h 46"/>
              <a:gd name="T68" fmla="*/ 26 w 63"/>
              <a:gd name="T69" fmla="*/ 24 h 46"/>
              <a:gd name="T70" fmla="*/ 30 w 63"/>
              <a:gd name="T71" fmla="*/ 23 h 46"/>
              <a:gd name="T72" fmla="*/ 35 w 63"/>
              <a:gd name="T73" fmla="*/ 27 h 46"/>
              <a:gd name="T74" fmla="*/ 36 w 63"/>
              <a:gd name="T75" fmla="*/ 30 h 46"/>
              <a:gd name="T76" fmla="*/ 37 w 63"/>
              <a:gd name="T77" fmla="*/ 33 h 46"/>
              <a:gd name="T78" fmla="*/ 41 w 63"/>
              <a:gd name="T79" fmla="*/ 37 h 46"/>
              <a:gd name="T80" fmla="*/ 47 w 63"/>
              <a:gd name="T81" fmla="*/ 39 h 46"/>
              <a:gd name="T82" fmla="*/ 49 w 63"/>
              <a:gd name="T83" fmla="*/ 46 h 46"/>
              <a:gd name="T84" fmla="*/ 52 w 63"/>
              <a:gd name="T85" fmla="*/ 46 h 46"/>
              <a:gd name="T86" fmla="*/ 55 w 63"/>
              <a:gd name="T87" fmla="*/ 43 h 46"/>
              <a:gd name="T88" fmla="*/ 56 w 63"/>
              <a:gd name="T89" fmla="*/ 45 h 46"/>
              <a:gd name="T90" fmla="*/ 57 w 63"/>
              <a:gd name="T91" fmla="*/ 44 h 46"/>
              <a:gd name="T92" fmla="*/ 57 w 63"/>
              <a:gd name="T93" fmla="*/ 43 h 46"/>
              <a:gd name="T94" fmla="*/ 59 w 63"/>
              <a:gd name="T95" fmla="*/ 40 h 46"/>
              <a:gd name="T96" fmla="*/ 58 w 63"/>
              <a:gd name="T97" fmla="*/ 36 h 46"/>
              <a:gd name="T98" fmla="*/ 61 w 63"/>
              <a:gd name="T99" fmla="*/ 35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3" h="46">
                <a:moveTo>
                  <a:pt x="61" y="35"/>
                </a:moveTo>
                <a:cubicBezTo>
                  <a:pt x="61" y="34"/>
                  <a:pt x="60" y="34"/>
                  <a:pt x="60" y="33"/>
                </a:cubicBezTo>
                <a:cubicBezTo>
                  <a:pt x="60" y="32"/>
                  <a:pt x="60" y="32"/>
                  <a:pt x="60" y="32"/>
                </a:cubicBezTo>
                <a:cubicBezTo>
                  <a:pt x="60" y="31"/>
                  <a:pt x="60" y="31"/>
                  <a:pt x="60" y="31"/>
                </a:cubicBezTo>
                <a:cubicBezTo>
                  <a:pt x="59" y="28"/>
                  <a:pt x="58" y="28"/>
                  <a:pt x="58" y="25"/>
                </a:cubicBezTo>
                <a:cubicBezTo>
                  <a:pt x="58" y="24"/>
                  <a:pt x="58" y="24"/>
                  <a:pt x="59" y="23"/>
                </a:cubicBezTo>
                <a:cubicBezTo>
                  <a:pt x="59" y="22"/>
                  <a:pt x="60" y="21"/>
                  <a:pt x="60" y="21"/>
                </a:cubicBezTo>
                <a:cubicBezTo>
                  <a:pt x="58" y="20"/>
                  <a:pt x="56" y="19"/>
                  <a:pt x="56" y="16"/>
                </a:cubicBezTo>
                <a:cubicBezTo>
                  <a:pt x="55" y="16"/>
                  <a:pt x="54" y="15"/>
                  <a:pt x="53" y="15"/>
                </a:cubicBezTo>
                <a:cubicBezTo>
                  <a:pt x="54" y="14"/>
                  <a:pt x="55" y="13"/>
                  <a:pt x="56" y="13"/>
                </a:cubicBezTo>
                <a:cubicBezTo>
                  <a:pt x="55" y="11"/>
                  <a:pt x="53" y="9"/>
                  <a:pt x="51" y="7"/>
                </a:cubicBezTo>
                <a:cubicBezTo>
                  <a:pt x="50" y="5"/>
                  <a:pt x="51" y="3"/>
                  <a:pt x="48" y="2"/>
                </a:cubicBezTo>
                <a:cubicBezTo>
                  <a:pt x="49" y="7"/>
                  <a:pt x="44" y="5"/>
                  <a:pt x="41" y="5"/>
                </a:cubicBezTo>
                <a:cubicBezTo>
                  <a:pt x="38" y="5"/>
                  <a:pt x="37" y="7"/>
                  <a:pt x="34" y="4"/>
                </a:cubicBezTo>
                <a:cubicBezTo>
                  <a:pt x="33" y="7"/>
                  <a:pt x="30" y="6"/>
                  <a:pt x="29" y="3"/>
                </a:cubicBezTo>
                <a:cubicBezTo>
                  <a:pt x="29" y="3"/>
                  <a:pt x="29" y="3"/>
                  <a:pt x="29" y="2"/>
                </a:cubicBezTo>
                <a:cubicBezTo>
                  <a:pt x="26" y="3"/>
                  <a:pt x="21" y="3"/>
                  <a:pt x="19" y="2"/>
                </a:cubicBezTo>
                <a:cubicBezTo>
                  <a:pt x="18" y="2"/>
                  <a:pt x="17" y="1"/>
                  <a:pt x="16" y="1"/>
                </a:cubicBezTo>
                <a:cubicBezTo>
                  <a:pt x="15" y="0"/>
                  <a:pt x="13" y="0"/>
                  <a:pt x="12" y="0"/>
                </a:cubicBezTo>
                <a:cubicBezTo>
                  <a:pt x="11" y="0"/>
                  <a:pt x="11" y="0"/>
                  <a:pt x="10" y="0"/>
                </a:cubicBezTo>
                <a:cubicBezTo>
                  <a:pt x="11" y="1"/>
                  <a:pt x="11" y="1"/>
                  <a:pt x="11" y="2"/>
                </a:cubicBezTo>
                <a:cubicBezTo>
                  <a:pt x="11" y="3"/>
                  <a:pt x="10" y="3"/>
                  <a:pt x="10" y="4"/>
                </a:cubicBezTo>
                <a:cubicBezTo>
                  <a:pt x="9" y="5"/>
                  <a:pt x="11" y="5"/>
                  <a:pt x="11" y="6"/>
                </a:cubicBezTo>
                <a:cubicBezTo>
                  <a:pt x="11" y="8"/>
                  <a:pt x="9" y="8"/>
                  <a:pt x="8" y="8"/>
                </a:cubicBezTo>
                <a:cubicBezTo>
                  <a:pt x="7" y="8"/>
                  <a:pt x="6" y="9"/>
                  <a:pt x="5" y="10"/>
                </a:cubicBezTo>
                <a:cubicBezTo>
                  <a:pt x="4" y="10"/>
                  <a:pt x="3" y="9"/>
                  <a:pt x="3" y="11"/>
                </a:cubicBezTo>
                <a:cubicBezTo>
                  <a:pt x="1" y="12"/>
                  <a:pt x="1" y="14"/>
                  <a:pt x="0" y="16"/>
                </a:cubicBezTo>
                <a:cubicBezTo>
                  <a:pt x="0" y="16"/>
                  <a:pt x="0" y="16"/>
                  <a:pt x="1" y="16"/>
                </a:cubicBezTo>
                <a:cubicBezTo>
                  <a:pt x="2" y="18"/>
                  <a:pt x="3" y="19"/>
                  <a:pt x="5" y="21"/>
                </a:cubicBezTo>
                <a:cubicBezTo>
                  <a:pt x="9" y="24"/>
                  <a:pt x="11" y="25"/>
                  <a:pt x="13" y="30"/>
                </a:cubicBezTo>
                <a:cubicBezTo>
                  <a:pt x="13" y="30"/>
                  <a:pt x="13" y="30"/>
                  <a:pt x="14" y="31"/>
                </a:cubicBezTo>
                <a:cubicBezTo>
                  <a:pt x="16" y="32"/>
                  <a:pt x="17" y="31"/>
                  <a:pt x="19" y="29"/>
                </a:cubicBezTo>
                <a:cubicBezTo>
                  <a:pt x="19" y="28"/>
                  <a:pt x="20" y="27"/>
                  <a:pt x="21" y="26"/>
                </a:cubicBezTo>
                <a:cubicBezTo>
                  <a:pt x="21" y="25"/>
                  <a:pt x="22" y="24"/>
                  <a:pt x="23" y="24"/>
                </a:cubicBezTo>
                <a:cubicBezTo>
                  <a:pt x="24" y="24"/>
                  <a:pt x="25" y="24"/>
                  <a:pt x="26" y="24"/>
                </a:cubicBezTo>
                <a:cubicBezTo>
                  <a:pt x="28" y="23"/>
                  <a:pt x="29" y="23"/>
                  <a:pt x="30" y="23"/>
                </a:cubicBezTo>
                <a:cubicBezTo>
                  <a:pt x="33" y="24"/>
                  <a:pt x="34" y="25"/>
                  <a:pt x="35" y="27"/>
                </a:cubicBezTo>
                <a:cubicBezTo>
                  <a:pt x="35" y="29"/>
                  <a:pt x="36" y="29"/>
                  <a:pt x="36" y="30"/>
                </a:cubicBezTo>
                <a:cubicBezTo>
                  <a:pt x="37" y="31"/>
                  <a:pt x="37" y="31"/>
                  <a:pt x="37" y="33"/>
                </a:cubicBezTo>
                <a:cubicBezTo>
                  <a:pt x="38" y="35"/>
                  <a:pt x="39" y="37"/>
                  <a:pt x="41" y="37"/>
                </a:cubicBezTo>
                <a:cubicBezTo>
                  <a:pt x="44" y="37"/>
                  <a:pt x="46" y="36"/>
                  <a:pt x="47" y="39"/>
                </a:cubicBezTo>
                <a:cubicBezTo>
                  <a:pt x="47" y="41"/>
                  <a:pt x="47" y="45"/>
                  <a:pt x="49" y="46"/>
                </a:cubicBezTo>
                <a:cubicBezTo>
                  <a:pt x="49" y="46"/>
                  <a:pt x="52" y="46"/>
                  <a:pt x="52" y="46"/>
                </a:cubicBezTo>
                <a:cubicBezTo>
                  <a:pt x="53" y="46"/>
                  <a:pt x="53" y="43"/>
                  <a:pt x="55" y="43"/>
                </a:cubicBezTo>
                <a:cubicBezTo>
                  <a:pt x="55" y="43"/>
                  <a:pt x="56" y="44"/>
                  <a:pt x="56" y="45"/>
                </a:cubicBezTo>
                <a:cubicBezTo>
                  <a:pt x="56" y="45"/>
                  <a:pt x="57" y="45"/>
                  <a:pt x="57" y="44"/>
                </a:cubicBezTo>
                <a:cubicBezTo>
                  <a:pt x="57" y="44"/>
                  <a:pt x="56" y="43"/>
                  <a:pt x="57" y="43"/>
                </a:cubicBezTo>
                <a:cubicBezTo>
                  <a:pt x="57" y="41"/>
                  <a:pt x="60" y="42"/>
                  <a:pt x="59" y="40"/>
                </a:cubicBezTo>
                <a:cubicBezTo>
                  <a:pt x="59" y="39"/>
                  <a:pt x="56" y="39"/>
                  <a:pt x="58" y="36"/>
                </a:cubicBezTo>
                <a:cubicBezTo>
                  <a:pt x="60" y="37"/>
                  <a:pt x="63" y="38"/>
                  <a:pt x="61" y="35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726" name="Freeform 616"/>
          <p:cNvSpPr>
            <a:spLocks/>
          </p:cNvSpPr>
          <p:nvPr/>
        </p:nvSpPr>
        <p:spPr bwMode="auto">
          <a:xfrm>
            <a:off x="1899998" y="1992919"/>
            <a:ext cx="313212" cy="714888"/>
          </a:xfrm>
          <a:custGeom>
            <a:avLst/>
            <a:gdLst>
              <a:gd name="T0" fmla="*/ 108 w 111"/>
              <a:gd name="T1" fmla="*/ 47 h 253"/>
              <a:gd name="T2" fmla="*/ 105 w 111"/>
              <a:gd name="T3" fmla="*/ 36 h 253"/>
              <a:gd name="T4" fmla="*/ 107 w 111"/>
              <a:gd name="T5" fmla="*/ 26 h 253"/>
              <a:gd name="T6" fmla="*/ 85 w 111"/>
              <a:gd name="T7" fmla="*/ 5 h 253"/>
              <a:gd name="T8" fmla="*/ 77 w 111"/>
              <a:gd name="T9" fmla="*/ 1 h 253"/>
              <a:gd name="T10" fmla="*/ 76 w 111"/>
              <a:gd name="T11" fmla="*/ 17 h 253"/>
              <a:gd name="T12" fmla="*/ 64 w 111"/>
              <a:gd name="T13" fmla="*/ 11 h 253"/>
              <a:gd name="T14" fmla="*/ 59 w 111"/>
              <a:gd name="T15" fmla="*/ 25 h 253"/>
              <a:gd name="T16" fmla="*/ 48 w 111"/>
              <a:gd name="T17" fmla="*/ 33 h 253"/>
              <a:gd name="T18" fmla="*/ 45 w 111"/>
              <a:gd name="T19" fmla="*/ 46 h 253"/>
              <a:gd name="T20" fmla="*/ 38 w 111"/>
              <a:gd name="T21" fmla="*/ 59 h 253"/>
              <a:gd name="T22" fmla="*/ 30 w 111"/>
              <a:gd name="T23" fmla="*/ 75 h 253"/>
              <a:gd name="T24" fmla="*/ 26 w 111"/>
              <a:gd name="T25" fmla="*/ 98 h 253"/>
              <a:gd name="T26" fmla="*/ 15 w 111"/>
              <a:gd name="T27" fmla="*/ 108 h 253"/>
              <a:gd name="T28" fmla="*/ 9 w 111"/>
              <a:gd name="T29" fmla="*/ 123 h 253"/>
              <a:gd name="T30" fmla="*/ 10 w 111"/>
              <a:gd name="T31" fmla="*/ 147 h 253"/>
              <a:gd name="T32" fmla="*/ 15 w 111"/>
              <a:gd name="T33" fmla="*/ 161 h 253"/>
              <a:gd name="T34" fmla="*/ 13 w 111"/>
              <a:gd name="T35" fmla="*/ 177 h 253"/>
              <a:gd name="T36" fmla="*/ 6 w 111"/>
              <a:gd name="T37" fmla="*/ 195 h 253"/>
              <a:gd name="T38" fmla="*/ 0 w 111"/>
              <a:gd name="T39" fmla="*/ 196 h 253"/>
              <a:gd name="T40" fmla="*/ 2 w 111"/>
              <a:gd name="T41" fmla="*/ 204 h 253"/>
              <a:gd name="T42" fmla="*/ 9 w 111"/>
              <a:gd name="T43" fmla="*/ 222 h 253"/>
              <a:gd name="T44" fmla="*/ 13 w 111"/>
              <a:gd name="T45" fmla="*/ 230 h 253"/>
              <a:gd name="T46" fmla="*/ 14 w 111"/>
              <a:gd name="T47" fmla="*/ 237 h 253"/>
              <a:gd name="T48" fmla="*/ 14 w 111"/>
              <a:gd name="T49" fmla="*/ 241 h 253"/>
              <a:gd name="T50" fmla="*/ 19 w 111"/>
              <a:gd name="T51" fmla="*/ 248 h 253"/>
              <a:gd name="T52" fmla="*/ 28 w 111"/>
              <a:gd name="T53" fmla="*/ 245 h 253"/>
              <a:gd name="T54" fmla="*/ 32 w 111"/>
              <a:gd name="T55" fmla="*/ 240 h 253"/>
              <a:gd name="T56" fmla="*/ 41 w 111"/>
              <a:gd name="T57" fmla="*/ 242 h 253"/>
              <a:gd name="T58" fmla="*/ 45 w 111"/>
              <a:gd name="T59" fmla="*/ 232 h 253"/>
              <a:gd name="T60" fmla="*/ 47 w 111"/>
              <a:gd name="T61" fmla="*/ 223 h 253"/>
              <a:gd name="T62" fmla="*/ 50 w 111"/>
              <a:gd name="T63" fmla="*/ 205 h 253"/>
              <a:gd name="T64" fmla="*/ 67 w 111"/>
              <a:gd name="T65" fmla="*/ 189 h 253"/>
              <a:gd name="T66" fmla="*/ 69 w 111"/>
              <a:gd name="T67" fmla="*/ 181 h 253"/>
              <a:gd name="T68" fmla="*/ 52 w 111"/>
              <a:gd name="T69" fmla="*/ 160 h 253"/>
              <a:gd name="T70" fmla="*/ 54 w 111"/>
              <a:gd name="T71" fmla="*/ 147 h 253"/>
              <a:gd name="T72" fmla="*/ 57 w 111"/>
              <a:gd name="T73" fmla="*/ 137 h 253"/>
              <a:gd name="T74" fmla="*/ 63 w 111"/>
              <a:gd name="T75" fmla="*/ 129 h 253"/>
              <a:gd name="T76" fmla="*/ 80 w 111"/>
              <a:gd name="T77" fmla="*/ 112 h 253"/>
              <a:gd name="T78" fmla="*/ 88 w 111"/>
              <a:gd name="T79" fmla="*/ 99 h 253"/>
              <a:gd name="T80" fmla="*/ 89 w 111"/>
              <a:gd name="T81" fmla="*/ 85 h 253"/>
              <a:gd name="T82" fmla="*/ 96 w 111"/>
              <a:gd name="T83" fmla="*/ 76 h 253"/>
              <a:gd name="T84" fmla="*/ 110 w 111"/>
              <a:gd name="T85" fmla="*/ 66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1" h="253">
                <a:moveTo>
                  <a:pt x="107" y="61"/>
                </a:moveTo>
                <a:cubicBezTo>
                  <a:pt x="107" y="58"/>
                  <a:pt x="108" y="56"/>
                  <a:pt x="109" y="54"/>
                </a:cubicBezTo>
                <a:cubicBezTo>
                  <a:pt x="110" y="51"/>
                  <a:pt x="109" y="50"/>
                  <a:pt x="108" y="47"/>
                </a:cubicBezTo>
                <a:cubicBezTo>
                  <a:pt x="107" y="45"/>
                  <a:pt x="106" y="44"/>
                  <a:pt x="106" y="42"/>
                </a:cubicBezTo>
                <a:cubicBezTo>
                  <a:pt x="107" y="41"/>
                  <a:pt x="108" y="40"/>
                  <a:pt x="108" y="38"/>
                </a:cubicBezTo>
                <a:cubicBezTo>
                  <a:pt x="107" y="36"/>
                  <a:pt x="105" y="37"/>
                  <a:pt x="105" y="36"/>
                </a:cubicBezTo>
                <a:cubicBezTo>
                  <a:pt x="104" y="35"/>
                  <a:pt x="106" y="34"/>
                  <a:pt x="106" y="34"/>
                </a:cubicBezTo>
                <a:cubicBezTo>
                  <a:pt x="106" y="33"/>
                  <a:pt x="106" y="32"/>
                  <a:pt x="106" y="31"/>
                </a:cubicBezTo>
                <a:cubicBezTo>
                  <a:pt x="106" y="29"/>
                  <a:pt x="105" y="27"/>
                  <a:pt x="107" y="26"/>
                </a:cubicBezTo>
                <a:cubicBezTo>
                  <a:pt x="106" y="25"/>
                  <a:pt x="105" y="22"/>
                  <a:pt x="103" y="21"/>
                </a:cubicBezTo>
                <a:cubicBezTo>
                  <a:pt x="103" y="17"/>
                  <a:pt x="98" y="13"/>
                  <a:pt x="93" y="13"/>
                </a:cubicBezTo>
                <a:cubicBezTo>
                  <a:pt x="92" y="11"/>
                  <a:pt x="87" y="7"/>
                  <a:pt x="85" y="5"/>
                </a:cubicBezTo>
                <a:cubicBezTo>
                  <a:pt x="85" y="5"/>
                  <a:pt x="84" y="5"/>
                  <a:pt x="84" y="4"/>
                </a:cubicBezTo>
                <a:cubicBezTo>
                  <a:pt x="84" y="4"/>
                  <a:pt x="84" y="3"/>
                  <a:pt x="84" y="2"/>
                </a:cubicBezTo>
                <a:cubicBezTo>
                  <a:pt x="83" y="0"/>
                  <a:pt x="78" y="0"/>
                  <a:pt x="77" y="1"/>
                </a:cubicBezTo>
                <a:cubicBezTo>
                  <a:pt x="81" y="2"/>
                  <a:pt x="79" y="10"/>
                  <a:pt x="76" y="12"/>
                </a:cubicBezTo>
                <a:cubicBezTo>
                  <a:pt x="76" y="13"/>
                  <a:pt x="77" y="13"/>
                  <a:pt x="78" y="13"/>
                </a:cubicBezTo>
                <a:cubicBezTo>
                  <a:pt x="77" y="14"/>
                  <a:pt x="76" y="15"/>
                  <a:pt x="76" y="17"/>
                </a:cubicBezTo>
                <a:cubicBezTo>
                  <a:pt x="74" y="15"/>
                  <a:pt x="72" y="14"/>
                  <a:pt x="69" y="13"/>
                </a:cubicBezTo>
                <a:cubicBezTo>
                  <a:pt x="68" y="13"/>
                  <a:pt x="67" y="13"/>
                  <a:pt x="66" y="13"/>
                </a:cubicBezTo>
                <a:cubicBezTo>
                  <a:pt x="65" y="13"/>
                  <a:pt x="63" y="11"/>
                  <a:pt x="64" y="11"/>
                </a:cubicBezTo>
                <a:cubicBezTo>
                  <a:pt x="60" y="12"/>
                  <a:pt x="60" y="14"/>
                  <a:pt x="61" y="18"/>
                </a:cubicBezTo>
                <a:cubicBezTo>
                  <a:pt x="61" y="19"/>
                  <a:pt x="61" y="20"/>
                  <a:pt x="61" y="21"/>
                </a:cubicBezTo>
                <a:cubicBezTo>
                  <a:pt x="60" y="23"/>
                  <a:pt x="59" y="23"/>
                  <a:pt x="59" y="25"/>
                </a:cubicBezTo>
                <a:cubicBezTo>
                  <a:pt x="57" y="25"/>
                  <a:pt x="55" y="22"/>
                  <a:pt x="53" y="22"/>
                </a:cubicBezTo>
                <a:cubicBezTo>
                  <a:pt x="52" y="22"/>
                  <a:pt x="49" y="26"/>
                  <a:pt x="49" y="27"/>
                </a:cubicBezTo>
                <a:cubicBezTo>
                  <a:pt x="48" y="29"/>
                  <a:pt x="49" y="31"/>
                  <a:pt x="48" y="33"/>
                </a:cubicBezTo>
                <a:cubicBezTo>
                  <a:pt x="47" y="33"/>
                  <a:pt x="44" y="35"/>
                  <a:pt x="44" y="35"/>
                </a:cubicBezTo>
                <a:cubicBezTo>
                  <a:pt x="43" y="38"/>
                  <a:pt x="45" y="39"/>
                  <a:pt x="46" y="41"/>
                </a:cubicBezTo>
                <a:cubicBezTo>
                  <a:pt x="47" y="43"/>
                  <a:pt x="46" y="45"/>
                  <a:pt x="45" y="46"/>
                </a:cubicBezTo>
                <a:cubicBezTo>
                  <a:pt x="44" y="48"/>
                  <a:pt x="42" y="49"/>
                  <a:pt x="41" y="51"/>
                </a:cubicBezTo>
                <a:cubicBezTo>
                  <a:pt x="41" y="53"/>
                  <a:pt x="40" y="54"/>
                  <a:pt x="39" y="56"/>
                </a:cubicBezTo>
                <a:cubicBezTo>
                  <a:pt x="38" y="57"/>
                  <a:pt x="37" y="56"/>
                  <a:pt x="38" y="59"/>
                </a:cubicBezTo>
                <a:cubicBezTo>
                  <a:pt x="39" y="65"/>
                  <a:pt x="30" y="64"/>
                  <a:pt x="30" y="65"/>
                </a:cubicBezTo>
                <a:cubicBezTo>
                  <a:pt x="30" y="66"/>
                  <a:pt x="31" y="68"/>
                  <a:pt x="31" y="70"/>
                </a:cubicBezTo>
                <a:cubicBezTo>
                  <a:pt x="31" y="72"/>
                  <a:pt x="30" y="73"/>
                  <a:pt x="30" y="75"/>
                </a:cubicBezTo>
                <a:cubicBezTo>
                  <a:pt x="30" y="77"/>
                  <a:pt x="31" y="79"/>
                  <a:pt x="30" y="81"/>
                </a:cubicBezTo>
                <a:cubicBezTo>
                  <a:pt x="30" y="83"/>
                  <a:pt x="23" y="96"/>
                  <a:pt x="22" y="96"/>
                </a:cubicBezTo>
                <a:cubicBezTo>
                  <a:pt x="24" y="96"/>
                  <a:pt x="25" y="97"/>
                  <a:pt x="26" y="98"/>
                </a:cubicBezTo>
                <a:cubicBezTo>
                  <a:pt x="26" y="100"/>
                  <a:pt x="28" y="108"/>
                  <a:pt x="23" y="107"/>
                </a:cubicBezTo>
                <a:cubicBezTo>
                  <a:pt x="21" y="106"/>
                  <a:pt x="21" y="105"/>
                  <a:pt x="18" y="106"/>
                </a:cubicBezTo>
                <a:cubicBezTo>
                  <a:pt x="17" y="106"/>
                  <a:pt x="16" y="106"/>
                  <a:pt x="15" y="108"/>
                </a:cubicBezTo>
                <a:cubicBezTo>
                  <a:pt x="13" y="110"/>
                  <a:pt x="12" y="113"/>
                  <a:pt x="11" y="115"/>
                </a:cubicBezTo>
                <a:cubicBezTo>
                  <a:pt x="10" y="116"/>
                  <a:pt x="9" y="119"/>
                  <a:pt x="9" y="120"/>
                </a:cubicBezTo>
                <a:cubicBezTo>
                  <a:pt x="9" y="121"/>
                  <a:pt x="9" y="122"/>
                  <a:pt x="9" y="123"/>
                </a:cubicBezTo>
                <a:cubicBezTo>
                  <a:pt x="10" y="127"/>
                  <a:pt x="10" y="130"/>
                  <a:pt x="10" y="134"/>
                </a:cubicBezTo>
                <a:cubicBezTo>
                  <a:pt x="10" y="136"/>
                  <a:pt x="11" y="138"/>
                  <a:pt x="11" y="140"/>
                </a:cubicBezTo>
                <a:cubicBezTo>
                  <a:pt x="11" y="143"/>
                  <a:pt x="10" y="145"/>
                  <a:pt x="10" y="147"/>
                </a:cubicBezTo>
                <a:cubicBezTo>
                  <a:pt x="10" y="150"/>
                  <a:pt x="10" y="149"/>
                  <a:pt x="11" y="150"/>
                </a:cubicBezTo>
                <a:cubicBezTo>
                  <a:pt x="13" y="152"/>
                  <a:pt x="15" y="153"/>
                  <a:pt x="16" y="155"/>
                </a:cubicBezTo>
                <a:cubicBezTo>
                  <a:pt x="16" y="156"/>
                  <a:pt x="15" y="161"/>
                  <a:pt x="15" y="161"/>
                </a:cubicBezTo>
                <a:cubicBezTo>
                  <a:pt x="7" y="161"/>
                  <a:pt x="14" y="168"/>
                  <a:pt x="14" y="172"/>
                </a:cubicBezTo>
                <a:cubicBezTo>
                  <a:pt x="14" y="172"/>
                  <a:pt x="13" y="173"/>
                  <a:pt x="13" y="174"/>
                </a:cubicBezTo>
                <a:cubicBezTo>
                  <a:pt x="13" y="175"/>
                  <a:pt x="13" y="176"/>
                  <a:pt x="13" y="177"/>
                </a:cubicBezTo>
                <a:cubicBezTo>
                  <a:pt x="13" y="180"/>
                  <a:pt x="8" y="181"/>
                  <a:pt x="7" y="185"/>
                </a:cubicBezTo>
                <a:cubicBezTo>
                  <a:pt x="6" y="186"/>
                  <a:pt x="7" y="188"/>
                  <a:pt x="7" y="190"/>
                </a:cubicBezTo>
                <a:cubicBezTo>
                  <a:pt x="7" y="191"/>
                  <a:pt x="7" y="193"/>
                  <a:pt x="6" y="195"/>
                </a:cubicBezTo>
                <a:cubicBezTo>
                  <a:pt x="6" y="197"/>
                  <a:pt x="6" y="198"/>
                  <a:pt x="4" y="196"/>
                </a:cubicBezTo>
                <a:cubicBezTo>
                  <a:pt x="3" y="195"/>
                  <a:pt x="4" y="193"/>
                  <a:pt x="1" y="195"/>
                </a:cubicBezTo>
                <a:cubicBezTo>
                  <a:pt x="1" y="195"/>
                  <a:pt x="0" y="196"/>
                  <a:pt x="0" y="196"/>
                </a:cubicBezTo>
                <a:cubicBezTo>
                  <a:pt x="0" y="197"/>
                  <a:pt x="0" y="197"/>
                  <a:pt x="0" y="197"/>
                </a:cubicBezTo>
                <a:cubicBezTo>
                  <a:pt x="1" y="199"/>
                  <a:pt x="1" y="200"/>
                  <a:pt x="1" y="201"/>
                </a:cubicBezTo>
                <a:cubicBezTo>
                  <a:pt x="1" y="203"/>
                  <a:pt x="2" y="203"/>
                  <a:pt x="2" y="204"/>
                </a:cubicBezTo>
                <a:cubicBezTo>
                  <a:pt x="3" y="205"/>
                  <a:pt x="2" y="207"/>
                  <a:pt x="3" y="208"/>
                </a:cubicBezTo>
                <a:cubicBezTo>
                  <a:pt x="4" y="211"/>
                  <a:pt x="5" y="215"/>
                  <a:pt x="7" y="218"/>
                </a:cubicBezTo>
                <a:cubicBezTo>
                  <a:pt x="8" y="219"/>
                  <a:pt x="8" y="221"/>
                  <a:pt x="9" y="222"/>
                </a:cubicBezTo>
                <a:cubicBezTo>
                  <a:pt x="10" y="224"/>
                  <a:pt x="10" y="224"/>
                  <a:pt x="10" y="226"/>
                </a:cubicBezTo>
                <a:cubicBezTo>
                  <a:pt x="10" y="227"/>
                  <a:pt x="10" y="228"/>
                  <a:pt x="11" y="229"/>
                </a:cubicBezTo>
                <a:cubicBezTo>
                  <a:pt x="11" y="229"/>
                  <a:pt x="12" y="229"/>
                  <a:pt x="13" y="230"/>
                </a:cubicBezTo>
                <a:cubicBezTo>
                  <a:pt x="13" y="231"/>
                  <a:pt x="14" y="232"/>
                  <a:pt x="14" y="232"/>
                </a:cubicBezTo>
                <a:cubicBezTo>
                  <a:pt x="15" y="233"/>
                  <a:pt x="16" y="233"/>
                  <a:pt x="16" y="235"/>
                </a:cubicBezTo>
                <a:cubicBezTo>
                  <a:pt x="16" y="236"/>
                  <a:pt x="15" y="236"/>
                  <a:pt x="14" y="237"/>
                </a:cubicBezTo>
                <a:cubicBezTo>
                  <a:pt x="14" y="237"/>
                  <a:pt x="14" y="238"/>
                  <a:pt x="14" y="238"/>
                </a:cubicBezTo>
                <a:cubicBezTo>
                  <a:pt x="14" y="238"/>
                  <a:pt x="13" y="239"/>
                  <a:pt x="13" y="239"/>
                </a:cubicBezTo>
                <a:cubicBezTo>
                  <a:pt x="14" y="240"/>
                  <a:pt x="14" y="240"/>
                  <a:pt x="14" y="241"/>
                </a:cubicBezTo>
                <a:cubicBezTo>
                  <a:pt x="15" y="242"/>
                  <a:pt x="15" y="242"/>
                  <a:pt x="15" y="243"/>
                </a:cubicBezTo>
                <a:cubicBezTo>
                  <a:pt x="16" y="244"/>
                  <a:pt x="16" y="245"/>
                  <a:pt x="17" y="246"/>
                </a:cubicBezTo>
                <a:cubicBezTo>
                  <a:pt x="17" y="247"/>
                  <a:pt x="17" y="247"/>
                  <a:pt x="19" y="248"/>
                </a:cubicBezTo>
                <a:cubicBezTo>
                  <a:pt x="20" y="249"/>
                  <a:pt x="21" y="252"/>
                  <a:pt x="24" y="252"/>
                </a:cubicBezTo>
                <a:cubicBezTo>
                  <a:pt x="28" y="253"/>
                  <a:pt x="26" y="249"/>
                  <a:pt x="28" y="248"/>
                </a:cubicBezTo>
                <a:cubicBezTo>
                  <a:pt x="28" y="247"/>
                  <a:pt x="28" y="246"/>
                  <a:pt x="28" y="245"/>
                </a:cubicBezTo>
                <a:cubicBezTo>
                  <a:pt x="29" y="244"/>
                  <a:pt x="29" y="244"/>
                  <a:pt x="30" y="244"/>
                </a:cubicBezTo>
                <a:cubicBezTo>
                  <a:pt x="30" y="243"/>
                  <a:pt x="32" y="243"/>
                  <a:pt x="32" y="243"/>
                </a:cubicBezTo>
                <a:cubicBezTo>
                  <a:pt x="33" y="242"/>
                  <a:pt x="32" y="241"/>
                  <a:pt x="32" y="240"/>
                </a:cubicBezTo>
                <a:cubicBezTo>
                  <a:pt x="34" y="241"/>
                  <a:pt x="35" y="241"/>
                  <a:pt x="37" y="241"/>
                </a:cubicBezTo>
                <a:cubicBezTo>
                  <a:pt x="38" y="241"/>
                  <a:pt x="39" y="241"/>
                  <a:pt x="40" y="241"/>
                </a:cubicBezTo>
                <a:cubicBezTo>
                  <a:pt x="40" y="242"/>
                  <a:pt x="40" y="242"/>
                  <a:pt x="41" y="242"/>
                </a:cubicBezTo>
                <a:cubicBezTo>
                  <a:pt x="42" y="241"/>
                  <a:pt x="42" y="241"/>
                  <a:pt x="43" y="240"/>
                </a:cubicBezTo>
                <a:cubicBezTo>
                  <a:pt x="43" y="239"/>
                  <a:pt x="43" y="238"/>
                  <a:pt x="43" y="237"/>
                </a:cubicBezTo>
                <a:cubicBezTo>
                  <a:pt x="44" y="235"/>
                  <a:pt x="45" y="234"/>
                  <a:pt x="45" y="232"/>
                </a:cubicBezTo>
                <a:cubicBezTo>
                  <a:pt x="46" y="230"/>
                  <a:pt x="46" y="229"/>
                  <a:pt x="47" y="228"/>
                </a:cubicBezTo>
                <a:cubicBezTo>
                  <a:pt x="47" y="227"/>
                  <a:pt x="47" y="226"/>
                  <a:pt x="47" y="225"/>
                </a:cubicBezTo>
                <a:cubicBezTo>
                  <a:pt x="47" y="224"/>
                  <a:pt x="46" y="224"/>
                  <a:pt x="47" y="223"/>
                </a:cubicBezTo>
                <a:cubicBezTo>
                  <a:pt x="47" y="222"/>
                  <a:pt x="48" y="222"/>
                  <a:pt x="48" y="221"/>
                </a:cubicBezTo>
                <a:cubicBezTo>
                  <a:pt x="49" y="221"/>
                  <a:pt x="49" y="220"/>
                  <a:pt x="49" y="220"/>
                </a:cubicBezTo>
                <a:cubicBezTo>
                  <a:pt x="49" y="215"/>
                  <a:pt x="49" y="210"/>
                  <a:pt x="50" y="205"/>
                </a:cubicBezTo>
                <a:cubicBezTo>
                  <a:pt x="50" y="199"/>
                  <a:pt x="57" y="199"/>
                  <a:pt x="62" y="197"/>
                </a:cubicBezTo>
                <a:cubicBezTo>
                  <a:pt x="65" y="195"/>
                  <a:pt x="64" y="193"/>
                  <a:pt x="65" y="190"/>
                </a:cubicBezTo>
                <a:cubicBezTo>
                  <a:pt x="67" y="190"/>
                  <a:pt x="66" y="190"/>
                  <a:pt x="67" y="189"/>
                </a:cubicBezTo>
                <a:cubicBezTo>
                  <a:pt x="67" y="188"/>
                  <a:pt x="68" y="187"/>
                  <a:pt x="68" y="186"/>
                </a:cubicBezTo>
                <a:cubicBezTo>
                  <a:pt x="70" y="184"/>
                  <a:pt x="69" y="184"/>
                  <a:pt x="67" y="181"/>
                </a:cubicBezTo>
                <a:cubicBezTo>
                  <a:pt x="68" y="181"/>
                  <a:pt x="68" y="181"/>
                  <a:pt x="69" y="181"/>
                </a:cubicBezTo>
                <a:cubicBezTo>
                  <a:pt x="67" y="181"/>
                  <a:pt x="67" y="178"/>
                  <a:pt x="66" y="176"/>
                </a:cubicBezTo>
                <a:cubicBezTo>
                  <a:pt x="65" y="173"/>
                  <a:pt x="63" y="172"/>
                  <a:pt x="60" y="171"/>
                </a:cubicBezTo>
                <a:cubicBezTo>
                  <a:pt x="55" y="168"/>
                  <a:pt x="54" y="165"/>
                  <a:pt x="52" y="160"/>
                </a:cubicBezTo>
                <a:cubicBezTo>
                  <a:pt x="53" y="159"/>
                  <a:pt x="52" y="157"/>
                  <a:pt x="52" y="155"/>
                </a:cubicBezTo>
                <a:cubicBezTo>
                  <a:pt x="52" y="153"/>
                  <a:pt x="54" y="152"/>
                  <a:pt x="54" y="151"/>
                </a:cubicBezTo>
                <a:cubicBezTo>
                  <a:pt x="55" y="150"/>
                  <a:pt x="54" y="148"/>
                  <a:pt x="54" y="147"/>
                </a:cubicBezTo>
                <a:cubicBezTo>
                  <a:pt x="54" y="145"/>
                  <a:pt x="55" y="144"/>
                  <a:pt x="55" y="142"/>
                </a:cubicBezTo>
                <a:cubicBezTo>
                  <a:pt x="56" y="141"/>
                  <a:pt x="54" y="140"/>
                  <a:pt x="55" y="139"/>
                </a:cubicBezTo>
                <a:cubicBezTo>
                  <a:pt x="55" y="137"/>
                  <a:pt x="56" y="138"/>
                  <a:pt x="57" y="137"/>
                </a:cubicBezTo>
                <a:cubicBezTo>
                  <a:pt x="57" y="136"/>
                  <a:pt x="57" y="135"/>
                  <a:pt x="58" y="135"/>
                </a:cubicBezTo>
                <a:cubicBezTo>
                  <a:pt x="58" y="134"/>
                  <a:pt x="59" y="134"/>
                  <a:pt x="60" y="133"/>
                </a:cubicBezTo>
                <a:cubicBezTo>
                  <a:pt x="61" y="132"/>
                  <a:pt x="62" y="131"/>
                  <a:pt x="63" y="129"/>
                </a:cubicBezTo>
                <a:cubicBezTo>
                  <a:pt x="67" y="125"/>
                  <a:pt x="70" y="118"/>
                  <a:pt x="76" y="115"/>
                </a:cubicBezTo>
                <a:cubicBezTo>
                  <a:pt x="77" y="115"/>
                  <a:pt x="77" y="115"/>
                  <a:pt x="78" y="114"/>
                </a:cubicBezTo>
                <a:cubicBezTo>
                  <a:pt x="79" y="114"/>
                  <a:pt x="80" y="113"/>
                  <a:pt x="80" y="112"/>
                </a:cubicBezTo>
                <a:cubicBezTo>
                  <a:pt x="82" y="111"/>
                  <a:pt x="82" y="110"/>
                  <a:pt x="83" y="108"/>
                </a:cubicBezTo>
                <a:cubicBezTo>
                  <a:pt x="83" y="107"/>
                  <a:pt x="85" y="105"/>
                  <a:pt x="86" y="103"/>
                </a:cubicBezTo>
                <a:cubicBezTo>
                  <a:pt x="87" y="102"/>
                  <a:pt x="89" y="101"/>
                  <a:pt x="88" y="99"/>
                </a:cubicBezTo>
                <a:cubicBezTo>
                  <a:pt x="88" y="96"/>
                  <a:pt x="85" y="94"/>
                  <a:pt x="87" y="89"/>
                </a:cubicBezTo>
                <a:cubicBezTo>
                  <a:pt x="87" y="89"/>
                  <a:pt x="88" y="88"/>
                  <a:pt x="89" y="87"/>
                </a:cubicBezTo>
                <a:cubicBezTo>
                  <a:pt x="89" y="87"/>
                  <a:pt x="89" y="86"/>
                  <a:pt x="89" y="85"/>
                </a:cubicBezTo>
                <a:cubicBezTo>
                  <a:pt x="90" y="84"/>
                  <a:pt x="91" y="84"/>
                  <a:pt x="91" y="83"/>
                </a:cubicBezTo>
                <a:cubicBezTo>
                  <a:pt x="92" y="82"/>
                  <a:pt x="91" y="81"/>
                  <a:pt x="92" y="80"/>
                </a:cubicBezTo>
                <a:cubicBezTo>
                  <a:pt x="93" y="78"/>
                  <a:pt x="95" y="78"/>
                  <a:pt x="96" y="76"/>
                </a:cubicBezTo>
                <a:cubicBezTo>
                  <a:pt x="98" y="75"/>
                  <a:pt x="98" y="74"/>
                  <a:pt x="101" y="73"/>
                </a:cubicBezTo>
                <a:cubicBezTo>
                  <a:pt x="103" y="73"/>
                  <a:pt x="107" y="72"/>
                  <a:pt x="111" y="72"/>
                </a:cubicBezTo>
                <a:cubicBezTo>
                  <a:pt x="110" y="70"/>
                  <a:pt x="110" y="68"/>
                  <a:pt x="110" y="66"/>
                </a:cubicBezTo>
                <a:cubicBezTo>
                  <a:pt x="109" y="64"/>
                  <a:pt x="107" y="63"/>
                  <a:pt x="107" y="61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727" name="Freeform 617"/>
          <p:cNvSpPr>
            <a:spLocks/>
          </p:cNvSpPr>
          <p:nvPr/>
        </p:nvSpPr>
        <p:spPr bwMode="auto">
          <a:xfrm>
            <a:off x="1750564" y="1843486"/>
            <a:ext cx="630010" cy="748361"/>
          </a:xfrm>
          <a:custGeom>
            <a:avLst/>
            <a:gdLst>
              <a:gd name="T0" fmla="*/ 153 w 223"/>
              <a:gd name="T1" fmla="*/ 61 h 265"/>
              <a:gd name="T2" fmla="*/ 170 w 223"/>
              <a:gd name="T3" fmla="*/ 65 h 265"/>
              <a:gd name="T4" fmla="*/ 181 w 223"/>
              <a:gd name="T5" fmla="*/ 37 h 265"/>
              <a:gd name="T6" fmla="*/ 205 w 223"/>
              <a:gd name="T7" fmla="*/ 47 h 265"/>
              <a:gd name="T8" fmla="*/ 221 w 223"/>
              <a:gd name="T9" fmla="*/ 35 h 265"/>
              <a:gd name="T10" fmla="*/ 211 w 223"/>
              <a:gd name="T11" fmla="*/ 31 h 265"/>
              <a:gd name="T12" fmla="*/ 216 w 223"/>
              <a:gd name="T13" fmla="*/ 26 h 265"/>
              <a:gd name="T14" fmla="*/ 219 w 223"/>
              <a:gd name="T15" fmla="*/ 18 h 265"/>
              <a:gd name="T16" fmla="*/ 208 w 223"/>
              <a:gd name="T17" fmla="*/ 12 h 265"/>
              <a:gd name="T18" fmla="*/ 202 w 223"/>
              <a:gd name="T19" fmla="*/ 11 h 265"/>
              <a:gd name="T20" fmla="*/ 196 w 223"/>
              <a:gd name="T21" fmla="*/ 14 h 265"/>
              <a:gd name="T22" fmla="*/ 199 w 223"/>
              <a:gd name="T23" fmla="*/ 2 h 265"/>
              <a:gd name="T24" fmla="*/ 189 w 223"/>
              <a:gd name="T25" fmla="*/ 6 h 265"/>
              <a:gd name="T26" fmla="*/ 188 w 223"/>
              <a:gd name="T27" fmla="*/ 16 h 265"/>
              <a:gd name="T28" fmla="*/ 185 w 223"/>
              <a:gd name="T29" fmla="*/ 15 h 265"/>
              <a:gd name="T30" fmla="*/ 180 w 223"/>
              <a:gd name="T31" fmla="*/ 12 h 265"/>
              <a:gd name="T32" fmla="*/ 173 w 223"/>
              <a:gd name="T33" fmla="*/ 24 h 265"/>
              <a:gd name="T34" fmla="*/ 172 w 223"/>
              <a:gd name="T35" fmla="*/ 22 h 265"/>
              <a:gd name="T36" fmla="*/ 177 w 223"/>
              <a:gd name="T37" fmla="*/ 7 h 265"/>
              <a:gd name="T38" fmla="*/ 180 w 223"/>
              <a:gd name="T39" fmla="*/ 2 h 265"/>
              <a:gd name="T40" fmla="*/ 174 w 223"/>
              <a:gd name="T41" fmla="*/ 5 h 265"/>
              <a:gd name="T42" fmla="*/ 169 w 223"/>
              <a:gd name="T43" fmla="*/ 4 h 265"/>
              <a:gd name="T44" fmla="*/ 168 w 223"/>
              <a:gd name="T45" fmla="*/ 14 h 265"/>
              <a:gd name="T46" fmla="*/ 162 w 223"/>
              <a:gd name="T47" fmla="*/ 18 h 265"/>
              <a:gd name="T48" fmla="*/ 158 w 223"/>
              <a:gd name="T49" fmla="*/ 29 h 265"/>
              <a:gd name="T50" fmla="*/ 139 w 223"/>
              <a:gd name="T51" fmla="*/ 25 h 265"/>
              <a:gd name="T52" fmla="*/ 142 w 223"/>
              <a:gd name="T53" fmla="*/ 32 h 265"/>
              <a:gd name="T54" fmla="*/ 134 w 223"/>
              <a:gd name="T55" fmla="*/ 32 h 265"/>
              <a:gd name="T56" fmla="*/ 127 w 223"/>
              <a:gd name="T57" fmla="*/ 37 h 265"/>
              <a:gd name="T58" fmla="*/ 127 w 223"/>
              <a:gd name="T59" fmla="*/ 32 h 265"/>
              <a:gd name="T60" fmla="*/ 119 w 223"/>
              <a:gd name="T61" fmla="*/ 31 h 265"/>
              <a:gd name="T62" fmla="*/ 112 w 223"/>
              <a:gd name="T63" fmla="*/ 40 h 265"/>
              <a:gd name="T64" fmla="*/ 107 w 223"/>
              <a:gd name="T65" fmla="*/ 41 h 265"/>
              <a:gd name="T66" fmla="*/ 107 w 223"/>
              <a:gd name="T67" fmla="*/ 52 h 265"/>
              <a:gd name="T68" fmla="*/ 101 w 223"/>
              <a:gd name="T69" fmla="*/ 61 h 265"/>
              <a:gd name="T70" fmla="*/ 96 w 223"/>
              <a:gd name="T71" fmla="*/ 47 h 265"/>
              <a:gd name="T72" fmla="*/ 86 w 223"/>
              <a:gd name="T73" fmla="*/ 55 h 265"/>
              <a:gd name="T74" fmla="*/ 91 w 223"/>
              <a:gd name="T75" fmla="*/ 62 h 265"/>
              <a:gd name="T76" fmla="*/ 71 w 223"/>
              <a:gd name="T77" fmla="*/ 75 h 265"/>
              <a:gd name="T78" fmla="*/ 89 w 223"/>
              <a:gd name="T79" fmla="*/ 70 h 265"/>
              <a:gd name="T80" fmla="*/ 105 w 223"/>
              <a:gd name="T81" fmla="*/ 69 h 265"/>
              <a:gd name="T82" fmla="*/ 90 w 223"/>
              <a:gd name="T83" fmla="*/ 74 h 265"/>
              <a:gd name="T84" fmla="*/ 85 w 223"/>
              <a:gd name="T85" fmla="*/ 88 h 265"/>
              <a:gd name="T86" fmla="*/ 68 w 223"/>
              <a:gd name="T87" fmla="*/ 110 h 265"/>
              <a:gd name="T88" fmla="*/ 65 w 223"/>
              <a:gd name="T89" fmla="*/ 125 h 265"/>
              <a:gd name="T90" fmla="*/ 58 w 223"/>
              <a:gd name="T91" fmla="*/ 141 h 265"/>
              <a:gd name="T92" fmla="*/ 53 w 223"/>
              <a:gd name="T93" fmla="*/ 148 h 265"/>
              <a:gd name="T94" fmla="*/ 44 w 223"/>
              <a:gd name="T95" fmla="*/ 167 h 265"/>
              <a:gd name="T96" fmla="*/ 47 w 223"/>
              <a:gd name="T97" fmla="*/ 170 h 265"/>
              <a:gd name="T98" fmla="*/ 31 w 223"/>
              <a:gd name="T99" fmla="*/ 173 h 265"/>
              <a:gd name="T100" fmla="*/ 1 w 223"/>
              <a:gd name="T101" fmla="*/ 200 h 265"/>
              <a:gd name="T102" fmla="*/ 3 w 223"/>
              <a:gd name="T103" fmla="*/ 234 h 265"/>
              <a:gd name="T104" fmla="*/ 10 w 223"/>
              <a:gd name="T105" fmla="*/ 257 h 265"/>
              <a:gd name="T106" fmla="*/ 48 w 223"/>
              <a:gd name="T107" fmla="*/ 245 h 265"/>
              <a:gd name="T108" fmla="*/ 60 w 223"/>
              <a:gd name="T109" fmla="*/ 243 h 265"/>
              <a:gd name="T110" fmla="*/ 64 w 223"/>
              <a:gd name="T111" fmla="*/ 203 h 265"/>
              <a:gd name="T112" fmla="*/ 68 w 223"/>
              <a:gd name="T113" fmla="*/ 161 h 265"/>
              <a:gd name="T114" fmla="*/ 84 w 223"/>
              <a:gd name="T115" fmla="*/ 123 h 265"/>
              <a:gd name="T116" fmla="*/ 97 w 223"/>
              <a:gd name="T117" fmla="*/ 88 h 265"/>
              <a:gd name="T118" fmla="*/ 117 w 223"/>
              <a:gd name="T119" fmla="*/ 64 h 265"/>
              <a:gd name="T120" fmla="*/ 134 w 223"/>
              <a:gd name="T121" fmla="*/ 53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23" h="265">
                <a:moveTo>
                  <a:pt x="135" y="52"/>
                </a:moveTo>
                <a:cubicBezTo>
                  <a:pt x="136" y="52"/>
                  <a:pt x="137" y="53"/>
                  <a:pt x="139" y="53"/>
                </a:cubicBezTo>
                <a:cubicBezTo>
                  <a:pt x="140" y="51"/>
                  <a:pt x="136" y="48"/>
                  <a:pt x="141" y="48"/>
                </a:cubicBezTo>
                <a:cubicBezTo>
                  <a:pt x="144" y="48"/>
                  <a:pt x="144" y="51"/>
                  <a:pt x="145" y="54"/>
                </a:cubicBezTo>
                <a:cubicBezTo>
                  <a:pt x="146" y="55"/>
                  <a:pt x="147" y="56"/>
                  <a:pt x="148" y="57"/>
                </a:cubicBezTo>
                <a:cubicBezTo>
                  <a:pt x="148" y="58"/>
                  <a:pt x="148" y="60"/>
                  <a:pt x="149" y="60"/>
                </a:cubicBezTo>
                <a:cubicBezTo>
                  <a:pt x="150" y="61"/>
                  <a:pt x="152" y="61"/>
                  <a:pt x="153" y="61"/>
                </a:cubicBezTo>
                <a:cubicBezTo>
                  <a:pt x="154" y="62"/>
                  <a:pt x="155" y="62"/>
                  <a:pt x="156" y="63"/>
                </a:cubicBezTo>
                <a:cubicBezTo>
                  <a:pt x="157" y="63"/>
                  <a:pt x="159" y="62"/>
                  <a:pt x="160" y="61"/>
                </a:cubicBezTo>
                <a:cubicBezTo>
                  <a:pt x="161" y="60"/>
                  <a:pt x="161" y="58"/>
                  <a:pt x="163" y="59"/>
                </a:cubicBezTo>
                <a:cubicBezTo>
                  <a:pt x="163" y="59"/>
                  <a:pt x="165" y="60"/>
                  <a:pt x="165" y="60"/>
                </a:cubicBezTo>
                <a:cubicBezTo>
                  <a:pt x="165" y="60"/>
                  <a:pt x="166" y="61"/>
                  <a:pt x="167" y="62"/>
                </a:cubicBezTo>
                <a:cubicBezTo>
                  <a:pt x="168" y="62"/>
                  <a:pt x="168" y="62"/>
                  <a:pt x="169" y="63"/>
                </a:cubicBezTo>
                <a:cubicBezTo>
                  <a:pt x="170" y="63"/>
                  <a:pt x="170" y="64"/>
                  <a:pt x="170" y="65"/>
                </a:cubicBezTo>
                <a:cubicBezTo>
                  <a:pt x="171" y="65"/>
                  <a:pt x="172" y="62"/>
                  <a:pt x="172" y="61"/>
                </a:cubicBezTo>
                <a:cubicBezTo>
                  <a:pt x="173" y="60"/>
                  <a:pt x="173" y="58"/>
                  <a:pt x="174" y="57"/>
                </a:cubicBezTo>
                <a:cubicBezTo>
                  <a:pt x="176" y="56"/>
                  <a:pt x="178" y="57"/>
                  <a:pt x="178" y="54"/>
                </a:cubicBezTo>
                <a:cubicBezTo>
                  <a:pt x="178" y="51"/>
                  <a:pt x="177" y="49"/>
                  <a:pt x="178" y="47"/>
                </a:cubicBezTo>
                <a:cubicBezTo>
                  <a:pt x="178" y="46"/>
                  <a:pt x="178" y="45"/>
                  <a:pt x="179" y="43"/>
                </a:cubicBezTo>
                <a:cubicBezTo>
                  <a:pt x="179" y="42"/>
                  <a:pt x="179" y="41"/>
                  <a:pt x="179" y="39"/>
                </a:cubicBezTo>
                <a:cubicBezTo>
                  <a:pt x="179" y="38"/>
                  <a:pt x="180" y="38"/>
                  <a:pt x="181" y="37"/>
                </a:cubicBezTo>
                <a:cubicBezTo>
                  <a:pt x="182" y="36"/>
                  <a:pt x="182" y="34"/>
                  <a:pt x="183" y="33"/>
                </a:cubicBezTo>
                <a:cubicBezTo>
                  <a:pt x="184" y="32"/>
                  <a:pt x="185" y="32"/>
                  <a:pt x="187" y="32"/>
                </a:cubicBezTo>
                <a:cubicBezTo>
                  <a:pt x="189" y="32"/>
                  <a:pt x="190" y="32"/>
                  <a:pt x="191" y="31"/>
                </a:cubicBezTo>
                <a:cubicBezTo>
                  <a:pt x="194" y="28"/>
                  <a:pt x="195" y="28"/>
                  <a:pt x="197" y="31"/>
                </a:cubicBezTo>
                <a:cubicBezTo>
                  <a:pt x="198" y="33"/>
                  <a:pt x="201" y="35"/>
                  <a:pt x="203" y="36"/>
                </a:cubicBezTo>
                <a:cubicBezTo>
                  <a:pt x="205" y="38"/>
                  <a:pt x="208" y="40"/>
                  <a:pt x="208" y="43"/>
                </a:cubicBezTo>
                <a:cubicBezTo>
                  <a:pt x="208" y="45"/>
                  <a:pt x="206" y="46"/>
                  <a:pt x="205" y="47"/>
                </a:cubicBezTo>
                <a:cubicBezTo>
                  <a:pt x="204" y="48"/>
                  <a:pt x="202" y="52"/>
                  <a:pt x="204" y="53"/>
                </a:cubicBezTo>
                <a:cubicBezTo>
                  <a:pt x="208" y="55"/>
                  <a:pt x="207" y="49"/>
                  <a:pt x="208" y="48"/>
                </a:cubicBezTo>
                <a:cubicBezTo>
                  <a:pt x="209" y="46"/>
                  <a:pt x="210" y="47"/>
                  <a:pt x="212" y="46"/>
                </a:cubicBezTo>
                <a:cubicBezTo>
                  <a:pt x="213" y="46"/>
                  <a:pt x="214" y="44"/>
                  <a:pt x="214" y="43"/>
                </a:cubicBezTo>
                <a:cubicBezTo>
                  <a:pt x="215" y="42"/>
                  <a:pt x="215" y="40"/>
                  <a:pt x="215" y="39"/>
                </a:cubicBezTo>
                <a:cubicBezTo>
                  <a:pt x="217" y="39"/>
                  <a:pt x="219" y="44"/>
                  <a:pt x="221" y="41"/>
                </a:cubicBezTo>
                <a:cubicBezTo>
                  <a:pt x="222" y="39"/>
                  <a:pt x="221" y="37"/>
                  <a:pt x="221" y="35"/>
                </a:cubicBezTo>
                <a:cubicBezTo>
                  <a:pt x="219" y="35"/>
                  <a:pt x="216" y="35"/>
                  <a:pt x="216" y="33"/>
                </a:cubicBezTo>
                <a:cubicBezTo>
                  <a:pt x="216" y="33"/>
                  <a:pt x="215" y="33"/>
                  <a:pt x="214" y="33"/>
                </a:cubicBezTo>
                <a:cubicBezTo>
                  <a:pt x="214" y="34"/>
                  <a:pt x="214" y="35"/>
                  <a:pt x="213" y="34"/>
                </a:cubicBezTo>
                <a:cubicBezTo>
                  <a:pt x="213" y="33"/>
                  <a:pt x="214" y="33"/>
                  <a:pt x="213" y="33"/>
                </a:cubicBezTo>
                <a:cubicBezTo>
                  <a:pt x="213" y="33"/>
                  <a:pt x="212" y="33"/>
                  <a:pt x="212" y="33"/>
                </a:cubicBezTo>
                <a:cubicBezTo>
                  <a:pt x="212" y="32"/>
                  <a:pt x="210" y="33"/>
                  <a:pt x="210" y="32"/>
                </a:cubicBezTo>
                <a:cubicBezTo>
                  <a:pt x="209" y="32"/>
                  <a:pt x="211" y="32"/>
                  <a:pt x="211" y="31"/>
                </a:cubicBezTo>
                <a:cubicBezTo>
                  <a:pt x="211" y="30"/>
                  <a:pt x="207" y="29"/>
                  <a:pt x="207" y="29"/>
                </a:cubicBezTo>
                <a:cubicBezTo>
                  <a:pt x="206" y="29"/>
                  <a:pt x="202" y="28"/>
                  <a:pt x="202" y="27"/>
                </a:cubicBezTo>
                <a:cubicBezTo>
                  <a:pt x="203" y="27"/>
                  <a:pt x="204" y="27"/>
                  <a:pt x="205" y="28"/>
                </a:cubicBezTo>
                <a:cubicBezTo>
                  <a:pt x="206" y="28"/>
                  <a:pt x="207" y="28"/>
                  <a:pt x="208" y="28"/>
                </a:cubicBezTo>
                <a:cubicBezTo>
                  <a:pt x="210" y="29"/>
                  <a:pt x="212" y="29"/>
                  <a:pt x="213" y="28"/>
                </a:cubicBezTo>
                <a:cubicBezTo>
                  <a:pt x="214" y="28"/>
                  <a:pt x="215" y="28"/>
                  <a:pt x="215" y="28"/>
                </a:cubicBezTo>
                <a:cubicBezTo>
                  <a:pt x="216" y="27"/>
                  <a:pt x="216" y="27"/>
                  <a:pt x="216" y="26"/>
                </a:cubicBezTo>
                <a:cubicBezTo>
                  <a:pt x="216" y="26"/>
                  <a:pt x="217" y="25"/>
                  <a:pt x="218" y="25"/>
                </a:cubicBezTo>
                <a:cubicBezTo>
                  <a:pt x="219" y="24"/>
                  <a:pt x="220" y="24"/>
                  <a:pt x="221" y="24"/>
                </a:cubicBezTo>
                <a:cubicBezTo>
                  <a:pt x="222" y="24"/>
                  <a:pt x="222" y="23"/>
                  <a:pt x="222" y="21"/>
                </a:cubicBezTo>
                <a:cubicBezTo>
                  <a:pt x="223" y="21"/>
                  <a:pt x="223" y="21"/>
                  <a:pt x="223" y="20"/>
                </a:cubicBezTo>
                <a:cubicBezTo>
                  <a:pt x="223" y="20"/>
                  <a:pt x="222" y="20"/>
                  <a:pt x="222" y="20"/>
                </a:cubicBezTo>
                <a:cubicBezTo>
                  <a:pt x="221" y="19"/>
                  <a:pt x="221" y="18"/>
                  <a:pt x="220" y="20"/>
                </a:cubicBezTo>
                <a:cubicBezTo>
                  <a:pt x="219" y="19"/>
                  <a:pt x="220" y="18"/>
                  <a:pt x="219" y="18"/>
                </a:cubicBezTo>
                <a:cubicBezTo>
                  <a:pt x="219" y="16"/>
                  <a:pt x="216" y="16"/>
                  <a:pt x="215" y="17"/>
                </a:cubicBezTo>
                <a:cubicBezTo>
                  <a:pt x="216" y="16"/>
                  <a:pt x="217" y="15"/>
                  <a:pt x="215" y="14"/>
                </a:cubicBezTo>
                <a:cubicBezTo>
                  <a:pt x="215" y="13"/>
                  <a:pt x="214" y="12"/>
                  <a:pt x="213" y="12"/>
                </a:cubicBezTo>
                <a:cubicBezTo>
                  <a:pt x="212" y="12"/>
                  <a:pt x="212" y="13"/>
                  <a:pt x="212" y="14"/>
                </a:cubicBezTo>
                <a:cubicBezTo>
                  <a:pt x="212" y="13"/>
                  <a:pt x="212" y="12"/>
                  <a:pt x="211" y="12"/>
                </a:cubicBezTo>
                <a:cubicBezTo>
                  <a:pt x="210" y="11"/>
                  <a:pt x="210" y="12"/>
                  <a:pt x="210" y="12"/>
                </a:cubicBezTo>
                <a:cubicBezTo>
                  <a:pt x="209" y="13"/>
                  <a:pt x="209" y="12"/>
                  <a:pt x="208" y="12"/>
                </a:cubicBezTo>
                <a:cubicBezTo>
                  <a:pt x="208" y="12"/>
                  <a:pt x="208" y="12"/>
                  <a:pt x="208" y="12"/>
                </a:cubicBezTo>
                <a:cubicBezTo>
                  <a:pt x="208" y="12"/>
                  <a:pt x="208" y="11"/>
                  <a:pt x="208" y="11"/>
                </a:cubicBezTo>
                <a:cubicBezTo>
                  <a:pt x="208" y="11"/>
                  <a:pt x="208" y="10"/>
                  <a:pt x="208" y="10"/>
                </a:cubicBezTo>
                <a:cubicBezTo>
                  <a:pt x="207" y="9"/>
                  <a:pt x="207" y="9"/>
                  <a:pt x="206" y="8"/>
                </a:cubicBezTo>
                <a:cubicBezTo>
                  <a:pt x="204" y="8"/>
                  <a:pt x="203" y="8"/>
                  <a:pt x="202" y="9"/>
                </a:cubicBezTo>
                <a:cubicBezTo>
                  <a:pt x="202" y="9"/>
                  <a:pt x="202" y="10"/>
                  <a:pt x="202" y="10"/>
                </a:cubicBezTo>
                <a:cubicBezTo>
                  <a:pt x="202" y="11"/>
                  <a:pt x="202" y="11"/>
                  <a:pt x="202" y="11"/>
                </a:cubicBezTo>
                <a:cubicBezTo>
                  <a:pt x="202" y="12"/>
                  <a:pt x="201" y="12"/>
                  <a:pt x="201" y="12"/>
                </a:cubicBezTo>
                <a:cubicBezTo>
                  <a:pt x="201" y="13"/>
                  <a:pt x="201" y="13"/>
                  <a:pt x="201" y="14"/>
                </a:cubicBezTo>
                <a:cubicBezTo>
                  <a:pt x="200" y="15"/>
                  <a:pt x="199" y="16"/>
                  <a:pt x="200" y="17"/>
                </a:cubicBezTo>
                <a:cubicBezTo>
                  <a:pt x="199" y="17"/>
                  <a:pt x="197" y="18"/>
                  <a:pt x="195" y="18"/>
                </a:cubicBezTo>
                <a:cubicBezTo>
                  <a:pt x="197" y="17"/>
                  <a:pt x="199" y="15"/>
                  <a:pt x="199" y="12"/>
                </a:cubicBezTo>
                <a:cubicBezTo>
                  <a:pt x="199" y="12"/>
                  <a:pt x="198" y="12"/>
                  <a:pt x="198" y="12"/>
                </a:cubicBezTo>
                <a:cubicBezTo>
                  <a:pt x="198" y="13"/>
                  <a:pt x="196" y="14"/>
                  <a:pt x="196" y="14"/>
                </a:cubicBezTo>
                <a:cubicBezTo>
                  <a:pt x="196" y="12"/>
                  <a:pt x="199" y="12"/>
                  <a:pt x="196" y="11"/>
                </a:cubicBezTo>
                <a:cubicBezTo>
                  <a:pt x="197" y="10"/>
                  <a:pt x="198" y="11"/>
                  <a:pt x="199" y="10"/>
                </a:cubicBezTo>
                <a:cubicBezTo>
                  <a:pt x="200" y="9"/>
                  <a:pt x="200" y="8"/>
                  <a:pt x="201" y="7"/>
                </a:cubicBezTo>
                <a:cubicBezTo>
                  <a:pt x="201" y="6"/>
                  <a:pt x="201" y="6"/>
                  <a:pt x="201" y="5"/>
                </a:cubicBezTo>
                <a:cubicBezTo>
                  <a:pt x="200" y="5"/>
                  <a:pt x="199" y="5"/>
                  <a:pt x="199" y="5"/>
                </a:cubicBezTo>
                <a:cubicBezTo>
                  <a:pt x="198" y="4"/>
                  <a:pt x="199" y="4"/>
                  <a:pt x="199" y="4"/>
                </a:cubicBezTo>
                <a:cubicBezTo>
                  <a:pt x="199" y="3"/>
                  <a:pt x="199" y="3"/>
                  <a:pt x="199" y="2"/>
                </a:cubicBezTo>
                <a:cubicBezTo>
                  <a:pt x="198" y="2"/>
                  <a:pt x="197" y="3"/>
                  <a:pt x="197" y="3"/>
                </a:cubicBezTo>
                <a:cubicBezTo>
                  <a:pt x="196" y="3"/>
                  <a:pt x="195" y="4"/>
                  <a:pt x="195" y="4"/>
                </a:cubicBezTo>
                <a:cubicBezTo>
                  <a:pt x="195" y="1"/>
                  <a:pt x="192" y="1"/>
                  <a:pt x="192" y="3"/>
                </a:cubicBezTo>
                <a:cubicBezTo>
                  <a:pt x="191" y="4"/>
                  <a:pt x="193" y="4"/>
                  <a:pt x="193" y="5"/>
                </a:cubicBezTo>
                <a:cubicBezTo>
                  <a:pt x="192" y="5"/>
                  <a:pt x="192" y="3"/>
                  <a:pt x="190" y="4"/>
                </a:cubicBezTo>
                <a:cubicBezTo>
                  <a:pt x="189" y="4"/>
                  <a:pt x="190" y="5"/>
                  <a:pt x="190" y="6"/>
                </a:cubicBezTo>
                <a:cubicBezTo>
                  <a:pt x="190" y="6"/>
                  <a:pt x="189" y="5"/>
                  <a:pt x="189" y="6"/>
                </a:cubicBezTo>
                <a:cubicBezTo>
                  <a:pt x="189" y="6"/>
                  <a:pt x="189" y="7"/>
                  <a:pt x="189" y="7"/>
                </a:cubicBezTo>
                <a:cubicBezTo>
                  <a:pt x="189" y="8"/>
                  <a:pt x="190" y="8"/>
                  <a:pt x="191" y="8"/>
                </a:cubicBezTo>
                <a:cubicBezTo>
                  <a:pt x="193" y="8"/>
                  <a:pt x="191" y="9"/>
                  <a:pt x="190" y="9"/>
                </a:cubicBezTo>
                <a:cubicBezTo>
                  <a:pt x="190" y="10"/>
                  <a:pt x="191" y="11"/>
                  <a:pt x="189" y="11"/>
                </a:cubicBezTo>
                <a:cubicBezTo>
                  <a:pt x="189" y="12"/>
                  <a:pt x="189" y="12"/>
                  <a:pt x="189" y="13"/>
                </a:cubicBezTo>
                <a:cubicBezTo>
                  <a:pt x="188" y="13"/>
                  <a:pt x="189" y="14"/>
                  <a:pt x="189" y="15"/>
                </a:cubicBezTo>
                <a:cubicBezTo>
                  <a:pt x="189" y="15"/>
                  <a:pt x="188" y="15"/>
                  <a:pt x="188" y="16"/>
                </a:cubicBezTo>
                <a:cubicBezTo>
                  <a:pt x="188" y="16"/>
                  <a:pt x="187" y="17"/>
                  <a:pt x="188" y="17"/>
                </a:cubicBezTo>
                <a:cubicBezTo>
                  <a:pt x="188" y="17"/>
                  <a:pt x="187" y="17"/>
                  <a:pt x="187" y="18"/>
                </a:cubicBezTo>
                <a:cubicBezTo>
                  <a:pt x="187" y="18"/>
                  <a:pt x="186" y="17"/>
                  <a:pt x="186" y="17"/>
                </a:cubicBezTo>
                <a:cubicBezTo>
                  <a:pt x="186" y="18"/>
                  <a:pt x="186" y="18"/>
                  <a:pt x="186" y="18"/>
                </a:cubicBezTo>
                <a:cubicBezTo>
                  <a:pt x="186" y="19"/>
                  <a:pt x="186" y="21"/>
                  <a:pt x="185" y="19"/>
                </a:cubicBezTo>
                <a:cubicBezTo>
                  <a:pt x="184" y="19"/>
                  <a:pt x="185" y="18"/>
                  <a:pt x="185" y="17"/>
                </a:cubicBezTo>
                <a:cubicBezTo>
                  <a:pt x="185" y="16"/>
                  <a:pt x="185" y="15"/>
                  <a:pt x="185" y="15"/>
                </a:cubicBezTo>
                <a:cubicBezTo>
                  <a:pt x="185" y="13"/>
                  <a:pt x="186" y="12"/>
                  <a:pt x="186" y="10"/>
                </a:cubicBezTo>
                <a:cubicBezTo>
                  <a:pt x="186" y="9"/>
                  <a:pt x="186" y="9"/>
                  <a:pt x="186" y="8"/>
                </a:cubicBezTo>
                <a:cubicBezTo>
                  <a:pt x="186" y="7"/>
                  <a:pt x="186" y="7"/>
                  <a:pt x="186" y="6"/>
                </a:cubicBezTo>
                <a:cubicBezTo>
                  <a:pt x="185" y="6"/>
                  <a:pt x="184" y="7"/>
                  <a:pt x="184" y="7"/>
                </a:cubicBezTo>
                <a:cubicBezTo>
                  <a:pt x="183" y="8"/>
                  <a:pt x="183" y="8"/>
                  <a:pt x="182" y="9"/>
                </a:cubicBezTo>
                <a:cubicBezTo>
                  <a:pt x="182" y="10"/>
                  <a:pt x="181" y="10"/>
                  <a:pt x="181" y="11"/>
                </a:cubicBezTo>
                <a:cubicBezTo>
                  <a:pt x="180" y="11"/>
                  <a:pt x="180" y="12"/>
                  <a:pt x="180" y="12"/>
                </a:cubicBezTo>
                <a:cubicBezTo>
                  <a:pt x="180" y="12"/>
                  <a:pt x="180" y="13"/>
                  <a:pt x="179" y="13"/>
                </a:cubicBezTo>
                <a:cubicBezTo>
                  <a:pt x="179" y="14"/>
                  <a:pt x="179" y="14"/>
                  <a:pt x="179" y="15"/>
                </a:cubicBezTo>
                <a:cubicBezTo>
                  <a:pt x="178" y="16"/>
                  <a:pt x="178" y="17"/>
                  <a:pt x="177" y="18"/>
                </a:cubicBezTo>
                <a:cubicBezTo>
                  <a:pt x="176" y="19"/>
                  <a:pt x="175" y="20"/>
                  <a:pt x="174" y="22"/>
                </a:cubicBezTo>
                <a:cubicBezTo>
                  <a:pt x="174" y="22"/>
                  <a:pt x="175" y="23"/>
                  <a:pt x="175" y="23"/>
                </a:cubicBezTo>
                <a:cubicBezTo>
                  <a:pt x="175" y="23"/>
                  <a:pt x="174" y="23"/>
                  <a:pt x="174" y="23"/>
                </a:cubicBezTo>
                <a:cubicBezTo>
                  <a:pt x="173" y="23"/>
                  <a:pt x="173" y="24"/>
                  <a:pt x="173" y="24"/>
                </a:cubicBezTo>
                <a:cubicBezTo>
                  <a:pt x="174" y="24"/>
                  <a:pt x="174" y="24"/>
                  <a:pt x="175" y="24"/>
                </a:cubicBezTo>
                <a:cubicBezTo>
                  <a:pt x="174" y="25"/>
                  <a:pt x="173" y="27"/>
                  <a:pt x="173" y="28"/>
                </a:cubicBezTo>
                <a:cubicBezTo>
                  <a:pt x="173" y="27"/>
                  <a:pt x="172" y="28"/>
                  <a:pt x="172" y="28"/>
                </a:cubicBezTo>
                <a:cubicBezTo>
                  <a:pt x="171" y="28"/>
                  <a:pt x="171" y="27"/>
                  <a:pt x="171" y="26"/>
                </a:cubicBezTo>
                <a:cubicBezTo>
                  <a:pt x="171" y="26"/>
                  <a:pt x="171" y="25"/>
                  <a:pt x="171" y="24"/>
                </a:cubicBezTo>
                <a:cubicBezTo>
                  <a:pt x="171" y="24"/>
                  <a:pt x="171" y="24"/>
                  <a:pt x="171" y="24"/>
                </a:cubicBezTo>
                <a:cubicBezTo>
                  <a:pt x="172" y="23"/>
                  <a:pt x="171" y="22"/>
                  <a:pt x="172" y="22"/>
                </a:cubicBezTo>
                <a:cubicBezTo>
                  <a:pt x="173" y="22"/>
                  <a:pt x="173" y="20"/>
                  <a:pt x="173" y="19"/>
                </a:cubicBezTo>
                <a:cubicBezTo>
                  <a:pt x="173" y="18"/>
                  <a:pt x="173" y="17"/>
                  <a:pt x="174" y="16"/>
                </a:cubicBezTo>
                <a:cubicBezTo>
                  <a:pt x="174" y="15"/>
                  <a:pt x="175" y="13"/>
                  <a:pt x="176" y="12"/>
                </a:cubicBezTo>
                <a:cubicBezTo>
                  <a:pt x="176" y="12"/>
                  <a:pt x="177" y="12"/>
                  <a:pt x="177" y="11"/>
                </a:cubicBezTo>
                <a:cubicBezTo>
                  <a:pt x="178" y="11"/>
                  <a:pt x="178" y="10"/>
                  <a:pt x="178" y="10"/>
                </a:cubicBezTo>
                <a:cubicBezTo>
                  <a:pt x="178" y="9"/>
                  <a:pt x="179" y="9"/>
                  <a:pt x="179" y="8"/>
                </a:cubicBezTo>
                <a:cubicBezTo>
                  <a:pt x="178" y="8"/>
                  <a:pt x="178" y="8"/>
                  <a:pt x="177" y="7"/>
                </a:cubicBezTo>
                <a:cubicBezTo>
                  <a:pt x="176" y="7"/>
                  <a:pt x="176" y="6"/>
                  <a:pt x="177" y="6"/>
                </a:cubicBezTo>
                <a:cubicBezTo>
                  <a:pt x="177" y="6"/>
                  <a:pt x="177" y="6"/>
                  <a:pt x="177" y="6"/>
                </a:cubicBezTo>
                <a:cubicBezTo>
                  <a:pt x="179" y="6"/>
                  <a:pt x="180" y="6"/>
                  <a:pt x="181" y="5"/>
                </a:cubicBezTo>
                <a:cubicBezTo>
                  <a:pt x="181" y="4"/>
                  <a:pt x="183" y="4"/>
                  <a:pt x="181" y="4"/>
                </a:cubicBezTo>
                <a:cubicBezTo>
                  <a:pt x="181" y="3"/>
                  <a:pt x="180" y="4"/>
                  <a:pt x="179" y="4"/>
                </a:cubicBezTo>
                <a:cubicBezTo>
                  <a:pt x="179" y="4"/>
                  <a:pt x="179" y="4"/>
                  <a:pt x="179" y="3"/>
                </a:cubicBezTo>
                <a:cubicBezTo>
                  <a:pt x="179" y="3"/>
                  <a:pt x="180" y="3"/>
                  <a:pt x="180" y="2"/>
                </a:cubicBezTo>
                <a:cubicBezTo>
                  <a:pt x="181" y="1"/>
                  <a:pt x="179" y="2"/>
                  <a:pt x="178" y="1"/>
                </a:cubicBezTo>
                <a:cubicBezTo>
                  <a:pt x="179" y="0"/>
                  <a:pt x="176" y="0"/>
                  <a:pt x="176" y="1"/>
                </a:cubicBezTo>
                <a:cubicBezTo>
                  <a:pt x="176" y="1"/>
                  <a:pt x="176" y="2"/>
                  <a:pt x="176" y="2"/>
                </a:cubicBezTo>
                <a:cubicBezTo>
                  <a:pt x="175" y="2"/>
                  <a:pt x="174" y="2"/>
                  <a:pt x="174" y="3"/>
                </a:cubicBezTo>
                <a:cubicBezTo>
                  <a:pt x="173" y="3"/>
                  <a:pt x="173" y="4"/>
                  <a:pt x="173" y="5"/>
                </a:cubicBezTo>
                <a:cubicBezTo>
                  <a:pt x="174" y="5"/>
                  <a:pt x="174" y="5"/>
                  <a:pt x="175" y="5"/>
                </a:cubicBezTo>
                <a:cubicBezTo>
                  <a:pt x="175" y="6"/>
                  <a:pt x="175" y="5"/>
                  <a:pt x="174" y="5"/>
                </a:cubicBezTo>
                <a:cubicBezTo>
                  <a:pt x="174" y="6"/>
                  <a:pt x="174" y="6"/>
                  <a:pt x="174" y="7"/>
                </a:cubicBezTo>
                <a:cubicBezTo>
                  <a:pt x="174" y="7"/>
                  <a:pt x="174" y="7"/>
                  <a:pt x="174" y="8"/>
                </a:cubicBezTo>
                <a:cubicBezTo>
                  <a:pt x="174" y="8"/>
                  <a:pt x="174" y="8"/>
                  <a:pt x="174" y="9"/>
                </a:cubicBezTo>
                <a:cubicBezTo>
                  <a:pt x="174" y="8"/>
                  <a:pt x="173" y="7"/>
                  <a:pt x="172" y="7"/>
                </a:cubicBezTo>
                <a:cubicBezTo>
                  <a:pt x="172" y="7"/>
                  <a:pt x="170" y="5"/>
                  <a:pt x="170" y="6"/>
                </a:cubicBezTo>
                <a:cubicBezTo>
                  <a:pt x="171" y="6"/>
                  <a:pt x="170" y="6"/>
                  <a:pt x="170" y="6"/>
                </a:cubicBezTo>
                <a:cubicBezTo>
                  <a:pt x="169" y="6"/>
                  <a:pt x="170" y="5"/>
                  <a:pt x="169" y="4"/>
                </a:cubicBezTo>
                <a:cubicBezTo>
                  <a:pt x="168" y="4"/>
                  <a:pt x="168" y="5"/>
                  <a:pt x="167" y="5"/>
                </a:cubicBezTo>
                <a:cubicBezTo>
                  <a:pt x="167" y="6"/>
                  <a:pt x="167" y="7"/>
                  <a:pt x="167" y="7"/>
                </a:cubicBezTo>
                <a:cubicBezTo>
                  <a:pt x="167" y="8"/>
                  <a:pt x="168" y="10"/>
                  <a:pt x="168" y="10"/>
                </a:cubicBezTo>
                <a:cubicBezTo>
                  <a:pt x="167" y="10"/>
                  <a:pt x="166" y="7"/>
                  <a:pt x="165" y="9"/>
                </a:cubicBezTo>
                <a:cubicBezTo>
                  <a:pt x="164" y="10"/>
                  <a:pt x="166" y="11"/>
                  <a:pt x="166" y="12"/>
                </a:cubicBezTo>
                <a:cubicBezTo>
                  <a:pt x="166" y="12"/>
                  <a:pt x="167" y="12"/>
                  <a:pt x="167" y="12"/>
                </a:cubicBezTo>
                <a:cubicBezTo>
                  <a:pt x="167" y="13"/>
                  <a:pt x="169" y="14"/>
                  <a:pt x="168" y="14"/>
                </a:cubicBezTo>
                <a:cubicBezTo>
                  <a:pt x="168" y="15"/>
                  <a:pt x="166" y="13"/>
                  <a:pt x="165" y="13"/>
                </a:cubicBezTo>
                <a:cubicBezTo>
                  <a:pt x="165" y="13"/>
                  <a:pt x="164" y="15"/>
                  <a:pt x="164" y="16"/>
                </a:cubicBezTo>
                <a:cubicBezTo>
                  <a:pt x="164" y="14"/>
                  <a:pt x="164" y="13"/>
                  <a:pt x="163" y="13"/>
                </a:cubicBezTo>
                <a:cubicBezTo>
                  <a:pt x="162" y="12"/>
                  <a:pt x="160" y="11"/>
                  <a:pt x="159" y="12"/>
                </a:cubicBezTo>
                <a:cubicBezTo>
                  <a:pt x="159" y="13"/>
                  <a:pt x="160" y="13"/>
                  <a:pt x="160" y="14"/>
                </a:cubicBezTo>
                <a:cubicBezTo>
                  <a:pt x="160" y="14"/>
                  <a:pt x="160" y="15"/>
                  <a:pt x="160" y="16"/>
                </a:cubicBezTo>
                <a:cubicBezTo>
                  <a:pt x="160" y="17"/>
                  <a:pt x="161" y="17"/>
                  <a:pt x="162" y="18"/>
                </a:cubicBezTo>
                <a:cubicBezTo>
                  <a:pt x="161" y="18"/>
                  <a:pt x="160" y="19"/>
                  <a:pt x="160" y="19"/>
                </a:cubicBezTo>
                <a:cubicBezTo>
                  <a:pt x="159" y="20"/>
                  <a:pt x="159" y="20"/>
                  <a:pt x="159" y="21"/>
                </a:cubicBezTo>
                <a:cubicBezTo>
                  <a:pt x="158" y="22"/>
                  <a:pt x="158" y="22"/>
                  <a:pt x="158" y="22"/>
                </a:cubicBezTo>
                <a:cubicBezTo>
                  <a:pt x="158" y="23"/>
                  <a:pt x="157" y="24"/>
                  <a:pt x="156" y="24"/>
                </a:cubicBezTo>
                <a:cubicBezTo>
                  <a:pt x="156" y="25"/>
                  <a:pt x="157" y="25"/>
                  <a:pt x="157" y="26"/>
                </a:cubicBezTo>
                <a:cubicBezTo>
                  <a:pt x="157" y="28"/>
                  <a:pt x="156" y="27"/>
                  <a:pt x="156" y="28"/>
                </a:cubicBezTo>
                <a:cubicBezTo>
                  <a:pt x="155" y="29"/>
                  <a:pt x="157" y="29"/>
                  <a:pt x="158" y="29"/>
                </a:cubicBezTo>
                <a:cubicBezTo>
                  <a:pt x="158" y="30"/>
                  <a:pt x="157" y="31"/>
                  <a:pt x="157" y="31"/>
                </a:cubicBezTo>
                <a:cubicBezTo>
                  <a:pt x="156" y="31"/>
                  <a:pt x="156" y="30"/>
                  <a:pt x="155" y="30"/>
                </a:cubicBezTo>
                <a:cubicBezTo>
                  <a:pt x="154" y="28"/>
                  <a:pt x="154" y="27"/>
                  <a:pt x="153" y="25"/>
                </a:cubicBezTo>
                <a:cubicBezTo>
                  <a:pt x="152" y="24"/>
                  <a:pt x="151" y="25"/>
                  <a:pt x="149" y="24"/>
                </a:cubicBezTo>
                <a:cubicBezTo>
                  <a:pt x="148" y="23"/>
                  <a:pt x="146" y="22"/>
                  <a:pt x="145" y="22"/>
                </a:cubicBezTo>
                <a:cubicBezTo>
                  <a:pt x="145" y="21"/>
                  <a:pt x="144" y="21"/>
                  <a:pt x="143" y="21"/>
                </a:cubicBezTo>
                <a:cubicBezTo>
                  <a:pt x="145" y="24"/>
                  <a:pt x="139" y="23"/>
                  <a:pt x="139" y="25"/>
                </a:cubicBezTo>
                <a:cubicBezTo>
                  <a:pt x="140" y="26"/>
                  <a:pt x="141" y="28"/>
                  <a:pt x="143" y="29"/>
                </a:cubicBezTo>
                <a:cubicBezTo>
                  <a:pt x="143" y="29"/>
                  <a:pt x="144" y="29"/>
                  <a:pt x="144" y="29"/>
                </a:cubicBezTo>
                <a:cubicBezTo>
                  <a:pt x="144" y="30"/>
                  <a:pt x="144" y="30"/>
                  <a:pt x="144" y="30"/>
                </a:cubicBezTo>
                <a:cubicBezTo>
                  <a:pt x="144" y="31"/>
                  <a:pt x="145" y="32"/>
                  <a:pt x="145" y="33"/>
                </a:cubicBezTo>
                <a:cubicBezTo>
                  <a:pt x="144" y="33"/>
                  <a:pt x="144" y="33"/>
                  <a:pt x="143" y="32"/>
                </a:cubicBezTo>
                <a:cubicBezTo>
                  <a:pt x="143" y="32"/>
                  <a:pt x="143" y="32"/>
                  <a:pt x="143" y="32"/>
                </a:cubicBezTo>
                <a:cubicBezTo>
                  <a:pt x="142" y="32"/>
                  <a:pt x="142" y="32"/>
                  <a:pt x="142" y="32"/>
                </a:cubicBezTo>
                <a:cubicBezTo>
                  <a:pt x="141" y="31"/>
                  <a:pt x="141" y="29"/>
                  <a:pt x="140" y="29"/>
                </a:cubicBezTo>
                <a:cubicBezTo>
                  <a:pt x="138" y="30"/>
                  <a:pt x="140" y="35"/>
                  <a:pt x="137" y="34"/>
                </a:cubicBezTo>
                <a:cubicBezTo>
                  <a:pt x="137" y="33"/>
                  <a:pt x="138" y="33"/>
                  <a:pt x="138" y="32"/>
                </a:cubicBezTo>
                <a:cubicBezTo>
                  <a:pt x="138" y="31"/>
                  <a:pt x="138" y="31"/>
                  <a:pt x="138" y="30"/>
                </a:cubicBezTo>
                <a:cubicBezTo>
                  <a:pt x="137" y="29"/>
                  <a:pt x="137" y="29"/>
                  <a:pt x="136" y="29"/>
                </a:cubicBezTo>
                <a:cubicBezTo>
                  <a:pt x="136" y="29"/>
                  <a:pt x="135" y="30"/>
                  <a:pt x="135" y="30"/>
                </a:cubicBezTo>
                <a:cubicBezTo>
                  <a:pt x="134" y="31"/>
                  <a:pt x="135" y="32"/>
                  <a:pt x="134" y="32"/>
                </a:cubicBezTo>
                <a:cubicBezTo>
                  <a:pt x="134" y="33"/>
                  <a:pt x="134" y="33"/>
                  <a:pt x="134" y="34"/>
                </a:cubicBezTo>
                <a:cubicBezTo>
                  <a:pt x="133" y="36"/>
                  <a:pt x="134" y="38"/>
                  <a:pt x="133" y="39"/>
                </a:cubicBezTo>
                <a:cubicBezTo>
                  <a:pt x="133" y="38"/>
                  <a:pt x="132" y="38"/>
                  <a:pt x="132" y="38"/>
                </a:cubicBezTo>
                <a:cubicBezTo>
                  <a:pt x="131" y="37"/>
                  <a:pt x="131" y="37"/>
                  <a:pt x="132" y="36"/>
                </a:cubicBezTo>
                <a:cubicBezTo>
                  <a:pt x="132" y="34"/>
                  <a:pt x="132" y="32"/>
                  <a:pt x="132" y="31"/>
                </a:cubicBezTo>
                <a:cubicBezTo>
                  <a:pt x="130" y="31"/>
                  <a:pt x="130" y="33"/>
                  <a:pt x="129" y="34"/>
                </a:cubicBezTo>
                <a:cubicBezTo>
                  <a:pt x="128" y="35"/>
                  <a:pt x="128" y="36"/>
                  <a:pt x="127" y="37"/>
                </a:cubicBezTo>
                <a:cubicBezTo>
                  <a:pt x="127" y="37"/>
                  <a:pt x="127" y="36"/>
                  <a:pt x="127" y="35"/>
                </a:cubicBezTo>
                <a:cubicBezTo>
                  <a:pt x="126" y="35"/>
                  <a:pt x="125" y="36"/>
                  <a:pt x="124" y="36"/>
                </a:cubicBezTo>
                <a:cubicBezTo>
                  <a:pt x="123" y="36"/>
                  <a:pt x="123" y="36"/>
                  <a:pt x="122" y="36"/>
                </a:cubicBezTo>
                <a:cubicBezTo>
                  <a:pt x="122" y="36"/>
                  <a:pt x="121" y="37"/>
                  <a:pt x="121" y="37"/>
                </a:cubicBezTo>
                <a:cubicBezTo>
                  <a:pt x="121" y="35"/>
                  <a:pt x="122" y="35"/>
                  <a:pt x="123" y="35"/>
                </a:cubicBezTo>
                <a:cubicBezTo>
                  <a:pt x="124" y="35"/>
                  <a:pt x="124" y="34"/>
                  <a:pt x="125" y="34"/>
                </a:cubicBezTo>
                <a:cubicBezTo>
                  <a:pt x="127" y="33"/>
                  <a:pt x="127" y="34"/>
                  <a:pt x="127" y="32"/>
                </a:cubicBezTo>
                <a:cubicBezTo>
                  <a:pt x="128" y="32"/>
                  <a:pt x="128" y="31"/>
                  <a:pt x="129" y="30"/>
                </a:cubicBezTo>
                <a:cubicBezTo>
                  <a:pt x="128" y="30"/>
                  <a:pt x="125" y="31"/>
                  <a:pt x="125" y="29"/>
                </a:cubicBezTo>
                <a:cubicBezTo>
                  <a:pt x="124" y="29"/>
                  <a:pt x="123" y="28"/>
                  <a:pt x="122" y="28"/>
                </a:cubicBezTo>
                <a:cubicBezTo>
                  <a:pt x="124" y="27"/>
                  <a:pt x="123" y="25"/>
                  <a:pt x="123" y="23"/>
                </a:cubicBezTo>
                <a:cubicBezTo>
                  <a:pt x="121" y="24"/>
                  <a:pt x="120" y="25"/>
                  <a:pt x="119" y="27"/>
                </a:cubicBezTo>
                <a:cubicBezTo>
                  <a:pt x="118" y="28"/>
                  <a:pt x="117" y="28"/>
                  <a:pt x="118" y="30"/>
                </a:cubicBezTo>
                <a:cubicBezTo>
                  <a:pt x="118" y="30"/>
                  <a:pt x="119" y="30"/>
                  <a:pt x="119" y="31"/>
                </a:cubicBezTo>
                <a:cubicBezTo>
                  <a:pt x="119" y="31"/>
                  <a:pt x="119" y="31"/>
                  <a:pt x="118" y="31"/>
                </a:cubicBezTo>
                <a:cubicBezTo>
                  <a:pt x="118" y="31"/>
                  <a:pt x="118" y="32"/>
                  <a:pt x="118" y="32"/>
                </a:cubicBezTo>
                <a:cubicBezTo>
                  <a:pt x="118" y="32"/>
                  <a:pt x="119" y="33"/>
                  <a:pt x="119" y="33"/>
                </a:cubicBezTo>
                <a:cubicBezTo>
                  <a:pt x="118" y="33"/>
                  <a:pt x="116" y="33"/>
                  <a:pt x="116" y="34"/>
                </a:cubicBezTo>
                <a:cubicBezTo>
                  <a:pt x="116" y="34"/>
                  <a:pt x="116" y="34"/>
                  <a:pt x="117" y="34"/>
                </a:cubicBezTo>
                <a:cubicBezTo>
                  <a:pt x="117" y="36"/>
                  <a:pt x="116" y="35"/>
                  <a:pt x="115" y="36"/>
                </a:cubicBezTo>
                <a:cubicBezTo>
                  <a:pt x="113" y="36"/>
                  <a:pt x="111" y="39"/>
                  <a:pt x="112" y="40"/>
                </a:cubicBezTo>
                <a:cubicBezTo>
                  <a:pt x="113" y="42"/>
                  <a:pt x="115" y="42"/>
                  <a:pt x="116" y="42"/>
                </a:cubicBezTo>
                <a:cubicBezTo>
                  <a:pt x="116" y="44"/>
                  <a:pt x="117" y="45"/>
                  <a:pt x="118" y="47"/>
                </a:cubicBezTo>
                <a:cubicBezTo>
                  <a:pt x="116" y="47"/>
                  <a:pt x="116" y="45"/>
                  <a:pt x="115" y="44"/>
                </a:cubicBezTo>
                <a:cubicBezTo>
                  <a:pt x="114" y="43"/>
                  <a:pt x="114" y="43"/>
                  <a:pt x="113" y="43"/>
                </a:cubicBezTo>
                <a:cubicBezTo>
                  <a:pt x="112" y="42"/>
                  <a:pt x="112" y="41"/>
                  <a:pt x="111" y="41"/>
                </a:cubicBezTo>
                <a:cubicBezTo>
                  <a:pt x="110" y="40"/>
                  <a:pt x="109" y="41"/>
                  <a:pt x="108" y="41"/>
                </a:cubicBezTo>
                <a:cubicBezTo>
                  <a:pt x="108" y="41"/>
                  <a:pt x="107" y="40"/>
                  <a:pt x="107" y="41"/>
                </a:cubicBezTo>
                <a:cubicBezTo>
                  <a:pt x="106" y="41"/>
                  <a:pt x="106" y="42"/>
                  <a:pt x="106" y="42"/>
                </a:cubicBezTo>
                <a:cubicBezTo>
                  <a:pt x="105" y="43"/>
                  <a:pt x="104" y="43"/>
                  <a:pt x="103" y="45"/>
                </a:cubicBezTo>
                <a:cubicBezTo>
                  <a:pt x="104" y="46"/>
                  <a:pt x="103" y="47"/>
                  <a:pt x="103" y="47"/>
                </a:cubicBezTo>
                <a:cubicBezTo>
                  <a:pt x="103" y="48"/>
                  <a:pt x="104" y="49"/>
                  <a:pt x="104" y="49"/>
                </a:cubicBezTo>
                <a:cubicBezTo>
                  <a:pt x="103" y="50"/>
                  <a:pt x="103" y="50"/>
                  <a:pt x="103" y="51"/>
                </a:cubicBezTo>
                <a:cubicBezTo>
                  <a:pt x="102" y="51"/>
                  <a:pt x="101" y="53"/>
                  <a:pt x="104" y="52"/>
                </a:cubicBezTo>
                <a:cubicBezTo>
                  <a:pt x="103" y="56"/>
                  <a:pt x="106" y="53"/>
                  <a:pt x="107" y="52"/>
                </a:cubicBezTo>
                <a:cubicBezTo>
                  <a:pt x="108" y="51"/>
                  <a:pt x="109" y="49"/>
                  <a:pt x="111" y="50"/>
                </a:cubicBezTo>
                <a:cubicBezTo>
                  <a:pt x="111" y="52"/>
                  <a:pt x="106" y="52"/>
                  <a:pt x="107" y="54"/>
                </a:cubicBezTo>
                <a:cubicBezTo>
                  <a:pt x="108" y="54"/>
                  <a:pt x="108" y="54"/>
                  <a:pt x="108" y="55"/>
                </a:cubicBezTo>
                <a:cubicBezTo>
                  <a:pt x="107" y="56"/>
                  <a:pt x="104" y="56"/>
                  <a:pt x="104" y="57"/>
                </a:cubicBezTo>
                <a:cubicBezTo>
                  <a:pt x="103" y="58"/>
                  <a:pt x="104" y="60"/>
                  <a:pt x="102" y="60"/>
                </a:cubicBezTo>
                <a:cubicBezTo>
                  <a:pt x="102" y="60"/>
                  <a:pt x="102" y="61"/>
                  <a:pt x="103" y="61"/>
                </a:cubicBezTo>
                <a:cubicBezTo>
                  <a:pt x="102" y="62"/>
                  <a:pt x="101" y="62"/>
                  <a:pt x="101" y="61"/>
                </a:cubicBezTo>
                <a:cubicBezTo>
                  <a:pt x="101" y="61"/>
                  <a:pt x="101" y="59"/>
                  <a:pt x="101" y="58"/>
                </a:cubicBezTo>
                <a:cubicBezTo>
                  <a:pt x="101" y="58"/>
                  <a:pt x="102" y="57"/>
                  <a:pt x="102" y="56"/>
                </a:cubicBezTo>
                <a:cubicBezTo>
                  <a:pt x="102" y="55"/>
                  <a:pt x="101" y="53"/>
                  <a:pt x="100" y="53"/>
                </a:cubicBezTo>
                <a:cubicBezTo>
                  <a:pt x="98" y="53"/>
                  <a:pt x="98" y="56"/>
                  <a:pt x="97" y="55"/>
                </a:cubicBezTo>
                <a:cubicBezTo>
                  <a:pt x="97" y="57"/>
                  <a:pt x="97" y="59"/>
                  <a:pt x="95" y="59"/>
                </a:cubicBezTo>
                <a:cubicBezTo>
                  <a:pt x="95" y="57"/>
                  <a:pt x="95" y="54"/>
                  <a:pt x="93" y="55"/>
                </a:cubicBezTo>
                <a:cubicBezTo>
                  <a:pt x="95" y="54"/>
                  <a:pt x="98" y="49"/>
                  <a:pt x="96" y="47"/>
                </a:cubicBezTo>
                <a:cubicBezTo>
                  <a:pt x="94" y="47"/>
                  <a:pt x="95" y="48"/>
                  <a:pt x="94" y="50"/>
                </a:cubicBezTo>
                <a:cubicBezTo>
                  <a:pt x="93" y="51"/>
                  <a:pt x="92" y="52"/>
                  <a:pt x="91" y="53"/>
                </a:cubicBezTo>
                <a:cubicBezTo>
                  <a:pt x="91" y="53"/>
                  <a:pt x="91" y="57"/>
                  <a:pt x="91" y="57"/>
                </a:cubicBezTo>
                <a:cubicBezTo>
                  <a:pt x="91" y="56"/>
                  <a:pt x="92" y="56"/>
                  <a:pt x="92" y="56"/>
                </a:cubicBezTo>
                <a:cubicBezTo>
                  <a:pt x="92" y="57"/>
                  <a:pt x="91" y="61"/>
                  <a:pt x="91" y="61"/>
                </a:cubicBezTo>
                <a:cubicBezTo>
                  <a:pt x="90" y="61"/>
                  <a:pt x="90" y="57"/>
                  <a:pt x="89" y="57"/>
                </a:cubicBezTo>
                <a:cubicBezTo>
                  <a:pt x="89" y="55"/>
                  <a:pt x="88" y="53"/>
                  <a:pt x="86" y="55"/>
                </a:cubicBezTo>
                <a:cubicBezTo>
                  <a:pt x="86" y="55"/>
                  <a:pt x="86" y="56"/>
                  <a:pt x="85" y="57"/>
                </a:cubicBezTo>
                <a:cubicBezTo>
                  <a:pt x="84" y="59"/>
                  <a:pt x="81" y="61"/>
                  <a:pt x="81" y="64"/>
                </a:cubicBezTo>
                <a:cubicBezTo>
                  <a:pt x="83" y="64"/>
                  <a:pt x="83" y="62"/>
                  <a:pt x="85" y="62"/>
                </a:cubicBezTo>
                <a:cubicBezTo>
                  <a:pt x="85" y="63"/>
                  <a:pt x="85" y="63"/>
                  <a:pt x="85" y="64"/>
                </a:cubicBezTo>
                <a:cubicBezTo>
                  <a:pt x="84" y="64"/>
                  <a:pt x="83" y="64"/>
                  <a:pt x="84" y="65"/>
                </a:cubicBezTo>
                <a:cubicBezTo>
                  <a:pt x="86" y="66"/>
                  <a:pt x="86" y="66"/>
                  <a:pt x="87" y="65"/>
                </a:cubicBezTo>
                <a:cubicBezTo>
                  <a:pt x="88" y="64"/>
                  <a:pt x="88" y="62"/>
                  <a:pt x="91" y="62"/>
                </a:cubicBezTo>
                <a:cubicBezTo>
                  <a:pt x="91" y="63"/>
                  <a:pt x="90" y="65"/>
                  <a:pt x="89" y="65"/>
                </a:cubicBezTo>
                <a:cubicBezTo>
                  <a:pt x="88" y="67"/>
                  <a:pt x="86" y="66"/>
                  <a:pt x="85" y="67"/>
                </a:cubicBezTo>
                <a:cubicBezTo>
                  <a:pt x="83" y="67"/>
                  <a:pt x="83" y="69"/>
                  <a:pt x="81" y="69"/>
                </a:cubicBezTo>
                <a:cubicBezTo>
                  <a:pt x="80" y="69"/>
                  <a:pt x="78" y="69"/>
                  <a:pt x="77" y="69"/>
                </a:cubicBezTo>
                <a:cubicBezTo>
                  <a:pt x="75" y="70"/>
                  <a:pt x="75" y="72"/>
                  <a:pt x="74" y="73"/>
                </a:cubicBezTo>
                <a:cubicBezTo>
                  <a:pt x="73" y="74"/>
                  <a:pt x="73" y="73"/>
                  <a:pt x="72" y="74"/>
                </a:cubicBezTo>
                <a:cubicBezTo>
                  <a:pt x="72" y="74"/>
                  <a:pt x="71" y="74"/>
                  <a:pt x="71" y="75"/>
                </a:cubicBezTo>
                <a:cubicBezTo>
                  <a:pt x="70" y="76"/>
                  <a:pt x="67" y="82"/>
                  <a:pt x="68" y="82"/>
                </a:cubicBezTo>
                <a:cubicBezTo>
                  <a:pt x="69" y="80"/>
                  <a:pt x="71" y="78"/>
                  <a:pt x="73" y="77"/>
                </a:cubicBezTo>
                <a:cubicBezTo>
                  <a:pt x="74" y="76"/>
                  <a:pt x="75" y="76"/>
                  <a:pt x="76" y="76"/>
                </a:cubicBezTo>
                <a:cubicBezTo>
                  <a:pt x="77" y="75"/>
                  <a:pt x="78" y="74"/>
                  <a:pt x="78" y="73"/>
                </a:cubicBezTo>
                <a:cubicBezTo>
                  <a:pt x="80" y="74"/>
                  <a:pt x="81" y="73"/>
                  <a:pt x="82" y="73"/>
                </a:cubicBezTo>
                <a:cubicBezTo>
                  <a:pt x="84" y="72"/>
                  <a:pt x="84" y="73"/>
                  <a:pt x="86" y="73"/>
                </a:cubicBezTo>
                <a:cubicBezTo>
                  <a:pt x="86" y="72"/>
                  <a:pt x="88" y="71"/>
                  <a:pt x="89" y="70"/>
                </a:cubicBezTo>
                <a:cubicBezTo>
                  <a:pt x="90" y="70"/>
                  <a:pt x="91" y="71"/>
                  <a:pt x="92" y="70"/>
                </a:cubicBezTo>
                <a:cubicBezTo>
                  <a:pt x="93" y="70"/>
                  <a:pt x="93" y="69"/>
                  <a:pt x="95" y="69"/>
                </a:cubicBezTo>
                <a:cubicBezTo>
                  <a:pt x="95" y="68"/>
                  <a:pt x="96" y="69"/>
                  <a:pt x="96" y="68"/>
                </a:cubicBezTo>
                <a:cubicBezTo>
                  <a:pt x="98" y="68"/>
                  <a:pt x="99" y="67"/>
                  <a:pt x="100" y="67"/>
                </a:cubicBezTo>
                <a:cubicBezTo>
                  <a:pt x="102" y="66"/>
                  <a:pt x="104" y="67"/>
                  <a:pt x="105" y="67"/>
                </a:cubicBezTo>
                <a:cubicBezTo>
                  <a:pt x="106" y="66"/>
                  <a:pt x="107" y="65"/>
                  <a:pt x="108" y="65"/>
                </a:cubicBezTo>
                <a:cubicBezTo>
                  <a:pt x="108" y="67"/>
                  <a:pt x="106" y="69"/>
                  <a:pt x="105" y="69"/>
                </a:cubicBezTo>
                <a:cubicBezTo>
                  <a:pt x="103" y="69"/>
                  <a:pt x="103" y="68"/>
                  <a:pt x="102" y="68"/>
                </a:cubicBezTo>
                <a:cubicBezTo>
                  <a:pt x="101" y="68"/>
                  <a:pt x="100" y="68"/>
                  <a:pt x="99" y="68"/>
                </a:cubicBezTo>
                <a:cubicBezTo>
                  <a:pt x="98" y="69"/>
                  <a:pt x="95" y="69"/>
                  <a:pt x="96" y="71"/>
                </a:cubicBezTo>
                <a:cubicBezTo>
                  <a:pt x="96" y="72"/>
                  <a:pt x="98" y="72"/>
                  <a:pt x="98" y="73"/>
                </a:cubicBezTo>
                <a:cubicBezTo>
                  <a:pt x="99" y="74"/>
                  <a:pt x="98" y="75"/>
                  <a:pt x="97" y="76"/>
                </a:cubicBezTo>
                <a:cubicBezTo>
                  <a:pt x="96" y="75"/>
                  <a:pt x="95" y="73"/>
                  <a:pt x="95" y="72"/>
                </a:cubicBezTo>
                <a:cubicBezTo>
                  <a:pt x="94" y="72"/>
                  <a:pt x="91" y="74"/>
                  <a:pt x="90" y="74"/>
                </a:cubicBezTo>
                <a:cubicBezTo>
                  <a:pt x="89" y="76"/>
                  <a:pt x="86" y="78"/>
                  <a:pt x="85" y="79"/>
                </a:cubicBezTo>
                <a:cubicBezTo>
                  <a:pt x="85" y="80"/>
                  <a:pt x="84" y="83"/>
                  <a:pt x="86" y="82"/>
                </a:cubicBezTo>
                <a:cubicBezTo>
                  <a:pt x="85" y="83"/>
                  <a:pt x="85" y="84"/>
                  <a:pt x="85" y="85"/>
                </a:cubicBezTo>
                <a:cubicBezTo>
                  <a:pt x="87" y="83"/>
                  <a:pt x="89" y="82"/>
                  <a:pt x="91" y="82"/>
                </a:cubicBezTo>
                <a:cubicBezTo>
                  <a:pt x="91" y="84"/>
                  <a:pt x="89" y="83"/>
                  <a:pt x="88" y="85"/>
                </a:cubicBezTo>
                <a:cubicBezTo>
                  <a:pt x="89" y="85"/>
                  <a:pt x="89" y="85"/>
                  <a:pt x="89" y="85"/>
                </a:cubicBezTo>
                <a:cubicBezTo>
                  <a:pt x="88" y="86"/>
                  <a:pt x="86" y="87"/>
                  <a:pt x="85" y="88"/>
                </a:cubicBezTo>
                <a:cubicBezTo>
                  <a:pt x="84" y="89"/>
                  <a:pt x="83" y="90"/>
                  <a:pt x="83" y="91"/>
                </a:cubicBezTo>
                <a:cubicBezTo>
                  <a:pt x="82" y="92"/>
                  <a:pt x="83" y="93"/>
                  <a:pt x="83" y="93"/>
                </a:cubicBezTo>
                <a:cubicBezTo>
                  <a:pt x="82" y="95"/>
                  <a:pt x="79" y="96"/>
                  <a:pt x="78" y="97"/>
                </a:cubicBezTo>
                <a:cubicBezTo>
                  <a:pt x="77" y="97"/>
                  <a:pt x="76" y="98"/>
                  <a:pt x="76" y="99"/>
                </a:cubicBezTo>
                <a:cubicBezTo>
                  <a:pt x="75" y="100"/>
                  <a:pt x="75" y="101"/>
                  <a:pt x="75" y="102"/>
                </a:cubicBezTo>
                <a:cubicBezTo>
                  <a:pt x="73" y="102"/>
                  <a:pt x="71" y="104"/>
                  <a:pt x="70" y="105"/>
                </a:cubicBezTo>
                <a:cubicBezTo>
                  <a:pt x="68" y="107"/>
                  <a:pt x="69" y="108"/>
                  <a:pt x="68" y="110"/>
                </a:cubicBezTo>
                <a:cubicBezTo>
                  <a:pt x="70" y="109"/>
                  <a:pt x="70" y="110"/>
                  <a:pt x="70" y="112"/>
                </a:cubicBezTo>
                <a:cubicBezTo>
                  <a:pt x="71" y="113"/>
                  <a:pt x="71" y="114"/>
                  <a:pt x="70" y="115"/>
                </a:cubicBezTo>
                <a:cubicBezTo>
                  <a:pt x="69" y="116"/>
                  <a:pt x="68" y="117"/>
                  <a:pt x="67" y="116"/>
                </a:cubicBezTo>
                <a:cubicBezTo>
                  <a:pt x="65" y="117"/>
                  <a:pt x="65" y="117"/>
                  <a:pt x="64" y="119"/>
                </a:cubicBezTo>
                <a:cubicBezTo>
                  <a:pt x="63" y="121"/>
                  <a:pt x="64" y="121"/>
                  <a:pt x="61" y="123"/>
                </a:cubicBezTo>
                <a:cubicBezTo>
                  <a:pt x="62" y="123"/>
                  <a:pt x="63" y="122"/>
                  <a:pt x="65" y="123"/>
                </a:cubicBezTo>
                <a:cubicBezTo>
                  <a:pt x="65" y="123"/>
                  <a:pt x="65" y="125"/>
                  <a:pt x="65" y="125"/>
                </a:cubicBezTo>
                <a:cubicBezTo>
                  <a:pt x="65" y="126"/>
                  <a:pt x="64" y="126"/>
                  <a:pt x="64" y="127"/>
                </a:cubicBezTo>
                <a:cubicBezTo>
                  <a:pt x="63" y="127"/>
                  <a:pt x="64" y="128"/>
                  <a:pt x="64" y="129"/>
                </a:cubicBezTo>
                <a:cubicBezTo>
                  <a:pt x="64" y="130"/>
                  <a:pt x="63" y="130"/>
                  <a:pt x="62" y="131"/>
                </a:cubicBezTo>
                <a:cubicBezTo>
                  <a:pt x="61" y="133"/>
                  <a:pt x="62" y="132"/>
                  <a:pt x="62" y="134"/>
                </a:cubicBezTo>
                <a:cubicBezTo>
                  <a:pt x="62" y="135"/>
                  <a:pt x="62" y="137"/>
                  <a:pt x="61" y="137"/>
                </a:cubicBezTo>
                <a:cubicBezTo>
                  <a:pt x="60" y="138"/>
                  <a:pt x="59" y="138"/>
                  <a:pt x="58" y="138"/>
                </a:cubicBezTo>
                <a:cubicBezTo>
                  <a:pt x="57" y="140"/>
                  <a:pt x="59" y="140"/>
                  <a:pt x="58" y="141"/>
                </a:cubicBezTo>
                <a:cubicBezTo>
                  <a:pt x="57" y="142"/>
                  <a:pt x="55" y="142"/>
                  <a:pt x="55" y="141"/>
                </a:cubicBezTo>
                <a:cubicBezTo>
                  <a:pt x="54" y="141"/>
                  <a:pt x="53" y="141"/>
                  <a:pt x="52" y="141"/>
                </a:cubicBezTo>
                <a:cubicBezTo>
                  <a:pt x="53" y="143"/>
                  <a:pt x="49" y="142"/>
                  <a:pt x="50" y="144"/>
                </a:cubicBezTo>
                <a:cubicBezTo>
                  <a:pt x="51" y="144"/>
                  <a:pt x="52" y="144"/>
                  <a:pt x="54" y="144"/>
                </a:cubicBezTo>
                <a:cubicBezTo>
                  <a:pt x="54" y="144"/>
                  <a:pt x="55" y="145"/>
                  <a:pt x="55" y="145"/>
                </a:cubicBezTo>
                <a:cubicBezTo>
                  <a:pt x="56" y="145"/>
                  <a:pt x="57" y="144"/>
                  <a:pt x="58" y="145"/>
                </a:cubicBezTo>
                <a:cubicBezTo>
                  <a:pt x="58" y="147"/>
                  <a:pt x="55" y="148"/>
                  <a:pt x="53" y="148"/>
                </a:cubicBezTo>
                <a:cubicBezTo>
                  <a:pt x="53" y="149"/>
                  <a:pt x="52" y="149"/>
                  <a:pt x="51" y="150"/>
                </a:cubicBezTo>
                <a:cubicBezTo>
                  <a:pt x="49" y="152"/>
                  <a:pt x="47" y="154"/>
                  <a:pt x="45" y="157"/>
                </a:cubicBezTo>
                <a:cubicBezTo>
                  <a:pt x="45" y="158"/>
                  <a:pt x="45" y="159"/>
                  <a:pt x="44" y="160"/>
                </a:cubicBezTo>
                <a:cubicBezTo>
                  <a:pt x="43" y="162"/>
                  <a:pt x="42" y="163"/>
                  <a:pt x="42" y="164"/>
                </a:cubicBezTo>
                <a:cubicBezTo>
                  <a:pt x="41" y="166"/>
                  <a:pt x="43" y="165"/>
                  <a:pt x="44" y="165"/>
                </a:cubicBezTo>
                <a:cubicBezTo>
                  <a:pt x="44" y="166"/>
                  <a:pt x="43" y="166"/>
                  <a:pt x="43" y="167"/>
                </a:cubicBezTo>
                <a:cubicBezTo>
                  <a:pt x="43" y="167"/>
                  <a:pt x="44" y="167"/>
                  <a:pt x="44" y="167"/>
                </a:cubicBezTo>
                <a:cubicBezTo>
                  <a:pt x="44" y="168"/>
                  <a:pt x="44" y="169"/>
                  <a:pt x="44" y="170"/>
                </a:cubicBezTo>
                <a:cubicBezTo>
                  <a:pt x="45" y="169"/>
                  <a:pt x="47" y="170"/>
                  <a:pt x="48" y="169"/>
                </a:cubicBezTo>
                <a:cubicBezTo>
                  <a:pt x="48" y="169"/>
                  <a:pt x="49" y="168"/>
                  <a:pt x="49" y="167"/>
                </a:cubicBezTo>
                <a:cubicBezTo>
                  <a:pt x="51" y="166"/>
                  <a:pt x="54" y="163"/>
                  <a:pt x="56" y="164"/>
                </a:cubicBezTo>
                <a:cubicBezTo>
                  <a:pt x="56" y="167"/>
                  <a:pt x="51" y="167"/>
                  <a:pt x="50" y="168"/>
                </a:cubicBezTo>
                <a:cubicBezTo>
                  <a:pt x="49" y="169"/>
                  <a:pt x="50" y="169"/>
                  <a:pt x="49" y="170"/>
                </a:cubicBezTo>
                <a:cubicBezTo>
                  <a:pt x="49" y="170"/>
                  <a:pt x="48" y="170"/>
                  <a:pt x="47" y="170"/>
                </a:cubicBezTo>
                <a:cubicBezTo>
                  <a:pt x="47" y="171"/>
                  <a:pt x="47" y="171"/>
                  <a:pt x="47" y="172"/>
                </a:cubicBezTo>
                <a:cubicBezTo>
                  <a:pt x="46" y="172"/>
                  <a:pt x="45" y="172"/>
                  <a:pt x="45" y="172"/>
                </a:cubicBezTo>
                <a:cubicBezTo>
                  <a:pt x="45" y="171"/>
                  <a:pt x="44" y="171"/>
                  <a:pt x="43" y="170"/>
                </a:cubicBezTo>
                <a:cubicBezTo>
                  <a:pt x="43" y="169"/>
                  <a:pt x="43" y="168"/>
                  <a:pt x="42" y="167"/>
                </a:cubicBezTo>
                <a:cubicBezTo>
                  <a:pt x="41" y="166"/>
                  <a:pt x="38" y="170"/>
                  <a:pt x="37" y="170"/>
                </a:cubicBezTo>
                <a:cubicBezTo>
                  <a:pt x="36" y="171"/>
                  <a:pt x="35" y="170"/>
                  <a:pt x="34" y="171"/>
                </a:cubicBezTo>
                <a:cubicBezTo>
                  <a:pt x="33" y="171"/>
                  <a:pt x="32" y="172"/>
                  <a:pt x="31" y="173"/>
                </a:cubicBezTo>
                <a:cubicBezTo>
                  <a:pt x="29" y="174"/>
                  <a:pt x="27" y="176"/>
                  <a:pt x="25" y="177"/>
                </a:cubicBezTo>
                <a:cubicBezTo>
                  <a:pt x="24" y="178"/>
                  <a:pt x="22" y="179"/>
                  <a:pt x="20" y="180"/>
                </a:cubicBezTo>
                <a:cubicBezTo>
                  <a:pt x="19" y="180"/>
                  <a:pt x="18" y="181"/>
                  <a:pt x="17" y="182"/>
                </a:cubicBezTo>
                <a:cubicBezTo>
                  <a:pt x="16" y="183"/>
                  <a:pt x="16" y="184"/>
                  <a:pt x="15" y="185"/>
                </a:cubicBezTo>
                <a:cubicBezTo>
                  <a:pt x="14" y="186"/>
                  <a:pt x="12" y="186"/>
                  <a:pt x="10" y="187"/>
                </a:cubicBezTo>
                <a:cubicBezTo>
                  <a:pt x="10" y="189"/>
                  <a:pt x="6" y="193"/>
                  <a:pt x="5" y="194"/>
                </a:cubicBezTo>
                <a:cubicBezTo>
                  <a:pt x="3" y="196"/>
                  <a:pt x="2" y="198"/>
                  <a:pt x="1" y="200"/>
                </a:cubicBezTo>
                <a:cubicBezTo>
                  <a:pt x="2" y="203"/>
                  <a:pt x="3" y="206"/>
                  <a:pt x="2" y="209"/>
                </a:cubicBezTo>
                <a:cubicBezTo>
                  <a:pt x="2" y="210"/>
                  <a:pt x="1" y="211"/>
                  <a:pt x="1" y="212"/>
                </a:cubicBezTo>
                <a:cubicBezTo>
                  <a:pt x="0" y="214"/>
                  <a:pt x="1" y="214"/>
                  <a:pt x="1" y="215"/>
                </a:cubicBezTo>
                <a:cubicBezTo>
                  <a:pt x="1" y="216"/>
                  <a:pt x="1" y="218"/>
                  <a:pt x="1" y="219"/>
                </a:cubicBezTo>
                <a:cubicBezTo>
                  <a:pt x="1" y="221"/>
                  <a:pt x="1" y="222"/>
                  <a:pt x="1" y="224"/>
                </a:cubicBezTo>
                <a:cubicBezTo>
                  <a:pt x="2" y="226"/>
                  <a:pt x="3" y="227"/>
                  <a:pt x="3" y="229"/>
                </a:cubicBezTo>
                <a:cubicBezTo>
                  <a:pt x="4" y="231"/>
                  <a:pt x="3" y="232"/>
                  <a:pt x="3" y="234"/>
                </a:cubicBezTo>
                <a:cubicBezTo>
                  <a:pt x="4" y="235"/>
                  <a:pt x="3" y="237"/>
                  <a:pt x="4" y="238"/>
                </a:cubicBezTo>
                <a:cubicBezTo>
                  <a:pt x="4" y="239"/>
                  <a:pt x="5" y="239"/>
                  <a:pt x="5" y="240"/>
                </a:cubicBezTo>
                <a:cubicBezTo>
                  <a:pt x="5" y="241"/>
                  <a:pt x="5" y="242"/>
                  <a:pt x="4" y="242"/>
                </a:cubicBezTo>
                <a:cubicBezTo>
                  <a:pt x="4" y="243"/>
                  <a:pt x="4" y="246"/>
                  <a:pt x="4" y="246"/>
                </a:cubicBezTo>
                <a:cubicBezTo>
                  <a:pt x="5" y="247"/>
                  <a:pt x="6" y="246"/>
                  <a:pt x="8" y="246"/>
                </a:cubicBezTo>
                <a:cubicBezTo>
                  <a:pt x="7" y="248"/>
                  <a:pt x="7" y="251"/>
                  <a:pt x="8" y="253"/>
                </a:cubicBezTo>
                <a:cubicBezTo>
                  <a:pt x="8" y="255"/>
                  <a:pt x="9" y="256"/>
                  <a:pt x="10" y="257"/>
                </a:cubicBezTo>
                <a:cubicBezTo>
                  <a:pt x="11" y="258"/>
                  <a:pt x="13" y="259"/>
                  <a:pt x="13" y="260"/>
                </a:cubicBezTo>
                <a:cubicBezTo>
                  <a:pt x="15" y="260"/>
                  <a:pt x="16" y="262"/>
                  <a:pt x="16" y="264"/>
                </a:cubicBezTo>
                <a:cubicBezTo>
                  <a:pt x="17" y="264"/>
                  <a:pt x="18" y="264"/>
                  <a:pt x="19" y="264"/>
                </a:cubicBezTo>
                <a:cubicBezTo>
                  <a:pt x="20" y="265"/>
                  <a:pt x="21" y="265"/>
                  <a:pt x="22" y="265"/>
                </a:cubicBezTo>
                <a:cubicBezTo>
                  <a:pt x="24" y="265"/>
                  <a:pt x="27" y="264"/>
                  <a:pt x="29" y="263"/>
                </a:cubicBezTo>
                <a:cubicBezTo>
                  <a:pt x="35" y="260"/>
                  <a:pt x="37" y="253"/>
                  <a:pt x="42" y="250"/>
                </a:cubicBezTo>
                <a:cubicBezTo>
                  <a:pt x="45" y="248"/>
                  <a:pt x="49" y="249"/>
                  <a:pt x="48" y="245"/>
                </a:cubicBezTo>
                <a:cubicBezTo>
                  <a:pt x="48" y="244"/>
                  <a:pt x="47" y="239"/>
                  <a:pt x="49" y="240"/>
                </a:cubicBezTo>
                <a:cubicBezTo>
                  <a:pt x="50" y="240"/>
                  <a:pt x="50" y="242"/>
                  <a:pt x="50" y="243"/>
                </a:cubicBezTo>
                <a:cubicBezTo>
                  <a:pt x="50" y="245"/>
                  <a:pt x="52" y="247"/>
                  <a:pt x="53" y="249"/>
                </a:cubicBezTo>
                <a:cubicBezTo>
                  <a:pt x="53" y="249"/>
                  <a:pt x="54" y="248"/>
                  <a:pt x="54" y="248"/>
                </a:cubicBezTo>
                <a:cubicBezTo>
                  <a:pt x="57" y="246"/>
                  <a:pt x="56" y="248"/>
                  <a:pt x="57" y="249"/>
                </a:cubicBezTo>
                <a:cubicBezTo>
                  <a:pt x="59" y="251"/>
                  <a:pt x="59" y="250"/>
                  <a:pt x="59" y="248"/>
                </a:cubicBezTo>
                <a:cubicBezTo>
                  <a:pt x="60" y="246"/>
                  <a:pt x="60" y="244"/>
                  <a:pt x="60" y="243"/>
                </a:cubicBezTo>
                <a:cubicBezTo>
                  <a:pt x="60" y="241"/>
                  <a:pt x="59" y="239"/>
                  <a:pt x="60" y="238"/>
                </a:cubicBezTo>
                <a:cubicBezTo>
                  <a:pt x="61" y="234"/>
                  <a:pt x="66" y="233"/>
                  <a:pt x="66" y="230"/>
                </a:cubicBezTo>
                <a:cubicBezTo>
                  <a:pt x="66" y="229"/>
                  <a:pt x="66" y="228"/>
                  <a:pt x="66" y="227"/>
                </a:cubicBezTo>
                <a:cubicBezTo>
                  <a:pt x="66" y="226"/>
                  <a:pt x="67" y="225"/>
                  <a:pt x="67" y="225"/>
                </a:cubicBezTo>
                <a:cubicBezTo>
                  <a:pt x="67" y="221"/>
                  <a:pt x="60" y="214"/>
                  <a:pt x="68" y="214"/>
                </a:cubicBezTo>
                <a:cubicBezTo>
                  <a:pt x="68" y="214"/>
                  <a:pt x="69" y="209"/>
                  <a:pt x="69" y="208"/>
                </a:cubicBezTo>
                <a:cubicBezTo>
                  <a:pt x="68" y="206"/>
                  <a:pt x="66" y="205"/>
                  <a:pt x="64" y="203"/>
                </a:cubicBezTo>
                <a:cubicBezTo>
                  <a:pt x="63" y="202"/>
                  <a:pt x="63" y="203"/>
                  <a:pt x="63" y="200"/>
                </a:cubicBezTo>
                <a:cubicBezTo>
                  <a:pt x="63" y="198"/>
                  <a:pt x="64" y="196"/>
                  <a:pt x="64" y="193"/>
                </a:cubicBezTo>
                <a:cubicBezTo>
                  <a:pt x="64" y="191"/>
                  <a:pt x="63" y="189"/>
                  <a:pt x="63" y="187"/>
                </a:cubicBezTo>
                <a:cubicBezTo>
                  <a:pt x="63" y="183"/>
                  <a:pt x="63" y="180"/>
                  <a:pt x="62" y="176"/>
                </a:cubicBezTo>
                <a:cubicBezTo>
                  <a:pt x="62" y="175"/>
                  <a:pt x="62" y="174"/>
                  <a:pt x="62" y="173"/>
                </a:cubicBezTo>
                <a:cubicBezTo>
                  <a:pt x="62" y="172"/>
                  <a:pt x="63" y="169"/>
                  <a:pt x="64" y="168"/>
                </a:cubicBezTo>
                <a:cubicBezTo>
                  <a:pt x="65" y="166"/>
                  <a:pt x="66" y="163"/>
                  <a:pt x="68" y="161"/>
                </a:cubicBezTo>
                <a:cubicBezTo>
                  <a:pt x="69" y="159"/>
                  <a:pt x="70" y="159"/>
                  <a:pt x="71" y="159"/>
                </a:cubicBezTo>
                <a:cubicBezTo>
                  <a:pt x="74" y="158"/>
                  <a:pt x="74" y="159"/>
                  <a:pt x="76" y="160"/>
                </a:cubicBezTo>
                <a:cubicBezTo>
                  <a:pt x="81" y="161"/>
                  <a:pt x="79" y="153"/>
                  <a:pt x="79" y="151"/>
                </a:cubicBezTo>
                <a:cubicBezTo>
                  <a:pt x="78" y="150"/>
                  <a:pt x="77" y="149"/>
                  <a:pt x="75" y="149"/>
                </a:cubicBezTo>
                <a:cubicBezTo>
                  <a:pt x="76" y="149"/>
                  <a:pt x="83" y="136"/>
                  <a:pt x="83" y="134"/>
                </a:cubicBezTo>
                <a:cubicBezTo>
                  <a:pt x="84" y="132"/>
                  <a:pt x="83" y="130"/>
                  <a:pt x="83" y="128"/>
                </a:cubicBezTo>
                <a:cubicBezTo>
                  <a:pt x="83" y="126"/>
                  <a:pt x="84" y="125"/>
                  <a:pt x="84" y="123"/>
                </a:cubicBezTo>
                <a:cubicBezTo>
                  <a:pt x="84" y="121"/>
                  <a:pt x="83" y="119"/>
                  <a:pt x="83" y="118"/>
                </a:cubicBezTo>
                <a:cubicBezTo>
                  <a:pt x="83" y="117"/>
                  <a:pt x="92" y="118"/>
                  <a:pt x="91" y="112"/>
                </a:cubicBezTo>
                <a:cubicBezTo>
                  <a:pt x="90" y="109"/>
                  <a:pt x="91" y="110"/>
                  <a:pt x="92" y="109"/>
                </a:cubicBezTo>
                <a:cubicBezTo>
                  <a:pt x="93" y="107"/>
                  <a:pt x="94" y="106"/>
                  <a:pt x="94" y="104"/>
                </a:cubicBezTo>
                <a:cubicBezTo>
                  <a:pt x="95" y="102"/>
                  <a:pt x="97" y="101"/>
                  <a:pt x="98" y="99"/>
                </a:cubicBezTo>
                <a:cubicBezTo>
                  <a:pt x="99" y="98"/>
                  <a:pt x="100" y="96"/>
                  <a:pt x="99" y="94"/>
                </a:cubicBezTo>
                <a:cubicBezTo>
                  <a:pt x="98" y="92"/>
                  <a:pt x="96" y="91"/>
                  <a:pt x="97" y="88"/>
                </a:cubicBezTo>
                <a:cubicBezTo>
                  <a:pt x="97" y="88"/>
                  <a:pt x="100" y="86"/>
                  <a:pt x="101" y="86"/>
                </a:cubicBezTo>
                <a:cubicBezTo>
                  <a:pt x="102" y="84"/>
                  <a:pt x="101" y="82"/>
                  <a:pt x="102" y="80"/>
                </a:cubicBezTo>
                <a:cubicBezTo>
                  <a:pt x="102" y="79"/>
                  <a:pt x="105" y="75"/>
                  <a:pt x="106" y="75"/>
                </a:cubicBezTo>
                <a:cubicBezTo>
                  <a:pt x="108" y="75"/>
                  <a:pt x="110" y="78"/>
                  <a:pt x="112" y="78"/>
                </a:cubicBezTo>
                <a:cubicBezTo>
                  <a:pt x="112" y="76"/>
                  <a:pt x="113" y="76"/>
                  <a:pt x="114" y="74"/>
                </a:cubicBezTo>
                <a:cubicBezTo>
                  <a:pt x="114" y="73"/>
                  <a:pt x="114" y="72"/>
                  <a:pt x="114" y="71"/>
                </a:cubicBezTo>
                <a:cubicBezTo>
                  <a:pt x="113" y="67"/>
                  <a:pt x="113" y="65"/>
                  <a:pt x="117" y="64"/>
                </a:cubicBezTo>
                <a:cubicBezTo>
                  <a:pt x="116" y="64"/>
                  <a:pt x="118" y="66"/>
                  <a:pt x="119" y="66"/>
                </a:cubicBezTo>
                <a:cubicBezTo>
                  <a:pt x="120" y="66"/>
                  <a:pt x="121" y="66"/>
                  <a:pt x="122" y="66"/>
                </a:cubicBezTo>
                <a:cubicBezTo>
                  <a:pt x="125" y="67"/>
                  <a:pt x="127" y="68"/>
                  <a:pt x="129" y="70"/>
                </a:cubicBezTo>
                <a:cubicBezTo>
                  <a:pt x="129" y="68"/>
                  <a:pt x="130" y="67"/>
                  <a:pt x="131" y="66"/>
                </a:cubicBezTo>
                <a:cubicBezTo>
                  <a:pt x="130" y="66"/>
                  <a:pt x="129" y="66"/>
                  <a:pt x="129" y="65"/>
                </a:cubicBezTo>
                <a:cubicBezTo>
                  <a:pt x="132" y="63"/>
                  <a:pt x="134" y="55"/>
                  <a:pt x="130" y="54"/>
                </a:cubicBezTo>
                <a:cubicBezTo>
                  <a:pt x="131" y="53"/>
                  <a:pt x="132" y="53"/>
                  <a:pt x="134" y="53"/>
                </a:cubicBezTo>
                <a:cubicBezTo>
                  <a:pt x="134" y="53"/>
                  <a:pt x="134" y="52"/>
                  <a:pt x="135" y="52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40" name="Freeform 618"/>
          <p:cNvSpPr>
            <a:spLocks/>
          </p:cNvSpPr>
          <p:nvPr/>
        </p:nvSpPr>
        <p:spPr bwMode="auto">
          <a:xfrm>
            <a:off x="2128332" y="1922386"/>
            <a:ext cx="260611" cy="588168"/>
          </a:xfrm>
          <a:custGeom>
            <a:avLst/>
            <a:gdLst>
              <a:gd name="T0" fmla="*/ 71 w 92"/>
              <a:gd name="T1" fmla="*/ 185 h 208"/>
              <a:gd name="T2" fmla="*/ 78 w 92"/>
              <a:gd name="T3" fmla="*/ 176 h 208"/>
              <a:gd name="T4" fmla="*/ 86 w 92"/>
              <a:gd name="T5" fmla="*/ 166 h 208"/>
              <a:gd name="T6" fmla="*/ 82 w 92"/>
              <a:gd name="T7" fmla="*/ 141 h 208"/>
              <a:gd name="T8" fmla="*/ 82 w 92"/>
              <a:gd name="T9" fmla="*/ 134 h 208"/>
              <a:gd name="T10" fmla="*/ 81 w 92"/>
              <a:gd name="T11" fmla="*/ 120 h 208"/>
              <a:gd name="T12" fmla="*/ 76 w 92"/>
              <a:gd name="T13" fmla="*/ 113 h 208"/>
              <a:gd name="T14" fmla="*/ 77 w 92"/>
              <a:gd name="T15" fmla="*/ 104 h 208"/>
              <a:gd name="T16" fmla="*/ 77 w 92"/>
              <a:gd name="T17" fmla="*/ 87 h 208"/>
              <a:gd name="T18" fmla="*/ 73 w 92"/>
              <a:gd name="T19" fmla="*/ 77 h 208"/>
              <a:gd name="T20" fmla="*/ 78 w 92"/>
              <a:gd name="T21" fmla="*/ 62 h 208"/>
              <a:gd name="T22" fmla="*/ 67 w 92"/>
              <a:gd name="T23" fmla="*/ 40 h 208"/>
              <a:gd name="T24" fmla="*/ 66 w 92"/>
              <a:gd name="T25" fmla="*/ 29 h 208"/>
              <a:gd name="T26" fmla="*/ 71 w 92"/>
              <a:gd name="T27" fmla="*/ 19 h 208"/>
              <a:gd name="T28" fmla="*/ 69 w 92"/>
              <a:gd name="T29" fmla="*/ 8 h 208"/>
              <a:gd name="T30" fmla="*/ 57 w 92"/>
              <a:gd name="T31" fmla="*/ 3 h 208"/>
              <a:gd name="T32" fmla="*/ 49 w 92"/>
              <a:gd name="T33" fmla="*/ 5 h 208"/>
              <a:gd name="T34" fmla="*/ 45 w 92"/>
              <a:gd name="T35" fmla="*/ 11 h 208"/>
              <a:gd name="T36" fmla="*/ 44 w 92"/>
              <a:gd name="T37" fmla="*/ 19 h 208"/>
              <a:gd name="T38" fmla="*/ 40 w 92"/>
              <a:gd name="T39" fmla="*/ 29 h 208"/>
              <a:gd name="T40" fmla="*/ 36 w 92"/>
              <a:gd name="T41" fmla="*/ 37 h 208"/>
              <a:gd name="T42" fmla="*/ 33 w 92"/>
              <a:gd name="T43" fmla="*/ 34 h 208"/>
              <a:gd name="T44" fmla="*/ 29 w 92"/>
              <a:gd name="T45" fmla="*/ 31 h 208"/>
              <a:gd name="T46" fmla="*/ 22 w 92"/>
              <a:gd name="T47" fmla="*/ 35 h 208"/>
              <a:gd name="T48" fmla="*/ 15 w 92"/>
              <a:gd name="T49" fmla="*/ 32 h 208"/>
              <a:gd name="T50" fmla="*/ 11 w 92"/>
              <a:gd name="T51" fmla="*/ 26 h 208"/>
              <a:gd name="T52" fmla="*/ 5 w 92"/>
              <a:gd name="T53" fmla="*/ 25 h 208"/>
              <a:gd name="T54" fmla="*/ 0 w 92"/>
              <a:gd name="T55" fmla="*/ 25 h 208"/>
              <a:gd name="T56" fmla="*/ 3 w 92"/>
              <a:gd name="T57" fmla="*/ 29 h 208"/>
              <a:gd name="T58" fmla="*/ 12 w 92"/>
              <a:gd name="T59" fmla="*/ 38 h 208"/>
              <a:gd name="T60" fmla="*/ 26 w 92"/>
              <a:gd name="T61" fmla="*/ 51 h 208"/>
              <a:gd name="T62" fmla="*/ 25 w 92"/>
              <a:gd name="T63" fmla="*/ 59 h 208"/>
              <a:gd name="T64" fmla="*/ 27 w 92"/>
              <a:gd name="T65" fmla="*/ 63 h 208"/>
              <a:gd name="T66" fmla="*/ 27 w 92"/>
              <a:gd name="T67" fmla="*/ 72 h 208"/>
              <a:gd name="T68" fmla="*/ 26 w 92"/>
              <a:gd name="T69" fmla="*/ 86 h 208"/>
              <a:gd name="T70" fmla="*/ 30 w 92"/>
              <a:gd name="T71" fmla="*/ 97 h 208"/>
              <a:gd name="T72" fmla="*/ 36 w 92"/>
              <a:gd name="T73" fmla="*/ 100 h 208"/>
              <a:gd name="T74" fmla="*/ 39 w 92"/>
              <a:gd name="T75" fmla="*/ 106 h 208"/>
              <a:gd name="T76" fmla="*/ 35 w 92"/>
              <a:gd name="T77" fmla="*/ 115 h 208"/>
              <a:gd name="T78" fmla="*/ 26 w 92"/>
              <a:gd name="T79" fmla="*/ 127 h 208"/>
              <a:gd name="T80" fmla="*/ 22 w 92"/>
              <a:gd name="T81" fmla="*/ 133 h 208"/>
              <a:gd name="T82" fmla="*/ 17 w 92"/>
              <a:gd name="T83" fmla="*/ 137 h 208"/>
              <a:gd name="T84" fmla="*/ 13 w 92"/>
              <a:gd name="T85" fmla="*/ 143 h 208"/>
              <a:gd name="T86" fmla="*/ 6 w 92"/>
              <a:gd name="T87" fmla="*/ 150 h 208"/>
              <a:gd name="T88" fmla="*/ 4 w 92"/>
              <a:gd name="T89" fmla="*/ 155 h 208"/>
              <a:gd name="T90" fmla="*/ 6 w 92"/>
              <a:gd name="T91" fmla="*/ 170 h 208"/>
              <a:gd name="T92" fmla="*/ 5 w 92"/>
              <a:gd name="T93" fmla="*/ 189 h 208"/>
              <a:gd name="T94" fmla="*/ 6 w 92"/>
              <a:gd name="T95" fmla="*/ 193 h 208"/>
              <a:gd name="T96" fmla="*/ 13 w 92"/>
              <a:gd name="T97" fmla="*/ 202 h 208"/>
              <a:gd name="T98" fmla="*/ 27 w 92"/>
              <a:gd name="T99" fmla="*/ 205 h 208"/>
              <a:gd name="T100" fmla="*/ 38 w 92"/>
              <a:gd name="T101" fmla="*/ 202 h 208"/>
              <a:gd name="T102" fmla="*/ 46 w 92"/>
              <a:gd name="T103" fmla="*/ 199 h 208"/>
              <a:gd name="T104" fmla="*/ 49 w 92"/>
              <a:gd name="T105" fmla="*/ 197 h 208"/>
              <a:gd name="T106" fmla="*/ 60 w 92"/>
              <a:gd name="T107" fmla="*/ 195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2" h="208">
                <a:moveTo>
                  <a:pt x="63" y="192"/>
                </a:moveTo>
                <a:cubicBezTo>
                  <a:pt x="65" y="189"/>
                  <a:pt x="68" y="187"/>
                  <a:pt x="71" y="185"/>
                </a:cubicBezTo>
                <a:cubicBezTo>
                  <a:pt x="72" y="183"/>
                  <a:pt x="74" y="183"/>
                  <a:pt x="75" y="180"/>
                </a:cubicBezTo>
                <a:cubicBezTo>
                  <a:pt x="76" y="179"/>
                  <a:pt x="77" y="177"/>
                  <a:pt x="78" y="176"/>
                </a:cubicBezTo>
                <a:cubicBezTo>
                  <a:pt x="79" y="174"/>
                  <a:pt x="80" y="172"/>
                  <a:pt x="81" y="170"/>
                </a:cubicBezTo>
                <a:cubicBezTo>
                  <a:pt x="82" y="169"/>
                  <a:pt x="84" y="168"/>
                  <a:pt x="86" y="166"/>
                </a:cubicBezTo>
                <a:cubicBezTo>
                  <a:pt x="89" y="163"/>
                  <a:pt x="92" y="158"/>
                  <a:pt x="91" y="152"/>
                </a:cubicBezTo>
                <a:cubicBezTo>
                  <a:pt x="90" y="148"/>
                  <a:pt x="86" y="144"/>
                  <a:pt x="82" y="141"/>
                </a:cubicBezTo>
                <a:cubicBezTo>
                  <a:pt x="81" y="141"/>
                  <a:pt x="79" y="139"/>
                  <a:pt x="79" y="137"/>
                </a:cubicBezTo>
                <a:cubicBezTo>
                  <a:pt x="79" y="137"/>
                  <a:pt x="82" y="135"/>
                  <a:pt x="82" y="134"/>
                </a:cubicBezTo>
                <a:cubicBezTo>
                  <a:pt x="85" y="131"/>
                  <a:pt x="84" y="128"/>
                  <a:pt x="81" y="126"/>
                </a:cubicBezTo>
                <a:cubicBezTo>
                  <a:pt x="78" y="123"/>
                  <a:pt x="80" y="124"/>
                  <a:pt x="81" y="120"/>
                </a:cubicBezTo>
                <a:cubicBezTo>
                  <a:pt x="81" y="119"/>
                  <a:pt x="80" y="118"/>
                  <a:pt x="80" y="117"/>
                </a:cubicBezTo>
                <a:cubicBezTo>
                  <a:pt x="77" y="117"/>
                  <a:pt x="75" y="116"/>
                  <a:pt x="76" y="113"/>
                </a:cubicBezTo>
                <a:cubicBezTo>
                  <a:pt x="76" y="111"/>
                  <a:pt x="79" y="109"/>
                  <a:pt x="76" y="108"/>
                </a:cubicBezTo>
                <a:cubicBezTo>
                  <a:pt x="76" y="106"/>
                  <a:pt x="77" y="105"/>
                  <a:pt x="77" y="104"/>
                </a:cubicBezTo>
                <a:cubicBezTo>
                  <a:pt x="78" y="102"/>
                  <a:pt x="77" y="101"/>
                  <a:pt x="77" y="99"/>
                </a:cubicBezTo>
                <a:cubicBezTo>
                  <a:pt x="82" y="100"/>
                  <a:pt x="77" y="89"/>
                  <a:pt x="77" y="87"/>
                </a:cubicBezTo>
                <a:cubicBezTo>
                  <a:pt x="76" y="85"/>
                  <a:pt x="75" y="83"/>
                  <a:pt x="74" y="81"/>
                </a:cubicBezTo>
                <a:cubicBezTo>
                  <a:pt x="74" y="80"/>
                  <a:pt x="73" y="78"/>
                  <a:pt x="73" y="77"/>
                </a:cubicBezTo>
                <a:cubicBezTo>
                  <a:pt x="71" y="74"/>
                  <a:pt x="70" y="73"/>
                  <a:pt x="72" y="70"/>
                </a:cubicBezTo>
                <a:cubicBezTo>
                  <a:pt x="74" y="67"/>
                  <a:pt x="76" y="65"/>
                  <a:pt x="78" y="62"/>
                </a:cubicBezTo>
                <a:cubicBezTo>
                  <a:pt x="80" y="57"/>
                  <a:pt x="78" y="54"/>
                  <a:pt x="75" y="50"/>
                </a:cubicBezTo>
                <a:cubicBezTo>
                  <a:pt x="72" y="46"/>
                  <a:pt x="67" y="46"/>
                  <a:pt x="67" y="40"/>
                </a:cubicBezTo>
                <a:cubicBezTo>
                  <a:pt x="66" y="37"/>
                  <a:pt x="67" y="37"/>
                  <a:pt x="68" y="34"/>
                </a:cubicBezTo>
                <a:cubicBezTo>
                  <a:pt x="69" y="32"/>
                  <a:pt x="69" y="29"/>
                  <a:pt x="66" y="29"/>
                </a:cubicBezTo>
                <a:cubicBezTo>
                  <a:pt x="66" y="27"/>
                  <a:pt x="69" y="27"/>
                  <a:pt x="70" y="25"/>
                </a:cubicBezTo>
                <a:cubicBezTo>
                  <a:pt x="68" y="24"/>
                  <a:pt x="70" y="20"/>
                  <a:pt x="71" y="19"/>
                </a:cubicBezTo>
                <a:cubicBezTo>
                  <a:pt x="72" y="18"/>
                  <a:pt x="74" y="17"/>
                  <a:pt x="74" y="15"/>
                </a:cubicBezTo>
                <a:cubicBezTo>
                  <a:pt x="74" y="12"/>
                  <a:pt x="71" y="10"/>
                  <a:pt x="69" y="8"/>
                </a:cubicBezTo>
                <a:cubicBezTo>
                  <a:pt x="67" y="7"/>
                  <a:pt x="64" y="5"/>
                  <a:pt x="63" y="3"/>
                </a:cubicBezTo>
                <a:cubicBezTo>
                  <a:pt x="61" y="0"/>
                  <a:pt x="60" y="0"/>
                  <a:pt x="57" y="3"/>
                </a:cubicBezTo>
                <a:cubicBezTo>
                  <a:pt x="56" y="4"/>
                  <a:pt x="55" y="4"/>
                  <a:pt x="53" y="4"/>
                </a:cubicBezTo>
                <a:cubicBezTo>
                  <a:pt x="51" y="4"/>
                  <a:pt x="50" y="4"/>
                  <a:pt x="49" y="5"/>
                </a:cubicBezTo>
                <a:cubicBezTo>
                  <a:pt x="48" y="6"/>
                  <a:pt x="48" y="8"/>
                  <a:pt x="47" y="9"/>
                </a:cubicBezTo>
                <a:cubicBezTo>
                  <a:pt x="46" y="10"/>
                  <a:pt x="45" y="10"/>
                  <a:pt x="45" y="11"/>
                </a:cubicBezTo>
                <a:cubicBezTo>
                  <a:pt x="45" y="13"/>
                  <a:pt x="45" y="14"/>
                  <a:pt x="45" y="15"/>
                </a:cubicBezTo>
                <a:cubicBezTo>
                  <a:pt x="44" y="17"/>
                  <a:pt x="44" y="18"/>
                  <a:pt x="44" y="19"/>
                </a:cubicBezTo>
                <a:cubicBezTo>
                  <a:pt x="43" y="21"/>
                  <a:pt x="44" y="23"/>
                  <a:pt x="44" y="26"/>
                </a:cubicBezTo>
                <a:cubicBezTo>
                  <a:pt x="44" y="29"/>
                  <a:pt x="42" y="28"/>
                  <a:pt x="40" y="29"/>
                </a:cubicBezTo>
                <a:cubicBezTo>
                  <a:pt x="39" y="30"/>
                  <a:pt x="39" y="32"/>
                  <a:pt x="38" y="33"/>
                </a:cubicBezTo>
                <a:cubicBezTo>
                  <a:pt x="38" y="34"/>
                  <a:pt x="37" y="37"/>
                  <a:pt x="36" y="37"/>
                </a:cubicBezTo>
                <a:cubicBezTo>
                  <a:pt x="36" y="36"/>
                  <a:pt x="36" y="35"/>
                  <a:pt x="35" y="35"/>
                </a:cubicBezTo>
                <a:cubicBezTo>
                  <a:pt x="34" y="34"/>
                  <a:pt x="34" y="34"/>
                  <a:pt x="33" y="34"/>
                </a:cubicBezTo>
                <a:cubicBezTo>
                  <a:pt x="32" y="33"/>
                  <a:pt x="31" y="32"/>
                  <a:pt x="31" y="32"/>
                </a:cubicBezTo>
                <a:cubicBezTo>
                  <a:pt x="31" y="32"/>
                  <a:pt x="29" y="31"/>
                  <a:pt x="29" y="31"/>
                </a:cubicBezTo>
                <a:cubicBezTo>
                  <a:pt x="27" y="30"/>
                  <a:pt x="27" y="32"/>
                  <a:pt x="26" y="33"/>
                </a:cubicBezTo>
                <a:cubicBezTo>
                  <a:pt x="25" y="34"/>
                  <a:pt x="23" y="35"/>
                  <a:pt x="22" y="35"/>
                </a:cubicBezTo>
                <a:cubicBezTo>
                  <a:pt x="21" y="34"/>
                  <a:pt x="20" y="34"/>
                  <a:pt x="19" y="33"/>
                </a:cubicBezTo>
                <a:cubicBezTo>
                  <a:pt x="18" y="33"/>
                  <a:pt x="16" y="33"/>
                  <a:pt x="15" y="32"/>
                </a:cubicBezTo>
                <a:cubicBezTo>
                  <a:pt x="14" y="32"/>
                  <a:pt x="14" y="30"/>
                  <a:pt x="14" y="29"/>
                </a:cubicBezTo>
                <a:cubicBezTo>
                  <a:pt x="13" y="28"/>
                  <a:pt x="12" y="27"/>
                  <a:pt x="11" y="26"/>
                </a:cubicBezTo>
                <a:cubicBezTo>
                  <a:pt x="10" y="23"/>
                  <a:pt x="10" y="20"/>
                  <a:pt x="7" y="20"/>
                </a:cubicBezTo>
                <a:cubicBezTo>
                  <a:pt x="2" y="20"/>
                  <a:pt x="6" y="23"/>
                  <a:pt x="5" y="25"/>
                </a:cubicBezTo>
                <a:cubicBezTo>
                  <a:pt x="3" y="25"/>
                  <a:pt x="2" y="24"/>
                  <a:pt x="1" y="24"/>
                </a:cubicBezTo>
                <a:cubicBezTo>
                  <a:pt x="0" y="24"/>
                  <a:pt x="0" y="25"/>
                  <a:pt x="0" y="25"/>
                </a:cubicBezTo>
                <a:cubicBezTo>
                  <a:pt x="1" y="26"/>
                  <a:pt x="3" y="26"/>
                  <a:pt x="3" y="27"/>
                </a:cubicBezTo>
                <a:cubicBezTo>
                  <a:pt x="3" y="28"/>
                  <a:pt x="3" y="29"/>
                  <a:pt x="3" y="29"/>
                </a:cubicBezTo>
                <a:cubicBezTo>
                  <a:pt x="3" y="30"/>
                  <a:pt x="4" y="30"/>
                  <a:pt x="4" y="30"/>
                </a:cubicBezTo>
                <a:cubicBezTo>
                  <a:pt x="6" y="32"/>
                  <a:pt x="11" y="36"/>
                  <a:pt x="12" y="38"/>
                </a:cubicBezTo>
                <a:cubicBezTo>
                  <a:pt x="17" y="38"/>
                  <a:pt x="22" y="42"/>
                  <a:pt x="22" y="46"/>
                </a:cubicBezTo>
                <a:cubicBezTo>
                  <a:pt x="24" y="47"/>
                  <a:pt x="25" y="50"/>
                  <a:pt x="26" y="51"/>
                </a:cubicBezTo>
                <a:cubicBezTo>
                  <a:pt x="24" y="52"/>
                  <a:pt x="25" y="54"/>
                  <a:pt x="25" y="56"/>
                </a:cubicBezTo>
                <a:cubicBezTo>
                  <a:pt x="25" y="57"/>
                  <a:pt x="25" y="58"/>
                  <a:pt x="25" y="59"/>
                </a:cubicBezTo>
                <a:cubicBezTo>
                  <a:pt x="25" y="59"/>
                  <a:pt x="23" y="60"/>
                  <a:pt x="24" y="61"/>
                </a:cubicBezTo>
                <a:cubicBezTo>
                  <a:pt x="24" y="62"/>
                  <a:pt x="26" y="61"/>
                  <a:pt x="27" y="63"/>
                </a:cubicBezTo>
                <a:cubicBezTo>
                  <a:pt x="27" y="65"/>
                  <a:pt x="26" y="66"/>
                  <a:pt x="25" y="67"/>
                </a:cubicBezTo>
                <a:cubicBezTo>
                  <a:pt x="25" y="69"/>
                  <a:pt x="26" y="70"/>
                  <a:pt x="27" y="72"/>
                </a:cubicBezTo>
                <a:cubicBezTo>
                  <a:pt x="28" y="75"/>
                  <a:pt x="29" y="76"/>
                  <a:pt x="28" y="79"/>
                </a:cubicBezTo>
                <a:cubicBezTo>
                  <a:pt x="27" y="81"/>
                  <a:pt x="26" y="83"/>
                  <a:pt x="26" y="86"/>
                </a:cubicBezTo>
                <a:cubicBezTo>
                  <a:pt x="26" y="88"/>
                  <a:pt x="28" y="89"/>
                  <a:pt x="29" y="91"/>
                </a:cubicBezTo>
                <a:cubicBezTo>
                  <a:pt x="29" y="93"/>
                  <a:pt x="29" y="95"/>
                  <a:pt x="30" y="97"/>
                </a:cubicBezTo>
                <a:cubicBezTo>
                  <a:pt x="31" y="97"/>
                  <a:pt x="32" y="98"/>
                  <a:pt x="32" y="98"/>
                </a:cubicBezTo>
                <a:cubicBezTo>
                  <a:pt x="34" y="99"/>
                  <a:pt x="35" y="99"/>
                  <a:pt x="36" y="100"/>
                </a:cubicBezTo>
                <a:cubicBezTo>
                  <a:pt x="37" y="100"/>
                  <a:pt x="38" y="100"/>
                  <a:pt x="39" y="101"/>
                </a:cubicBezTo>
                <a:cubicBezTo>
                  <a:pt x="40" y="102"/>
                  <a:pt x="39" y="104"/>
                  <a:pt x="39" y="106"/>
                </a:cubicBezTo>
                <a:cubicBezTo>
                  <a:pt x="39" y="108"/>
                  <a:pt x="40" y="110"/>
                  <a:pt x="39" y="112"/>
                </a:cubicBezTo>
                <a:cubicBezTo>
                  <a:pt x="39" y="115"/>
                  <a:pt x="38" y="114"/>
                  <a:pt x="35" y="115"/>
                </a:cubicBezTo>
                <a:cubicBezTo>
                  <a:pt x="33" y="116"/>
                  <a:pt x="32" y="119"/>
                  <a:pt x="31" y="121"/>
                </a:cubicBezTo>
                <a:cubicBezTo>
                  <a:pt x="30" y="124"/>
                  <a:pt x="28" y="125"/>
                  <a:pt x="26" y="127"/>
                </a:cubicBezTo>
                <a:cubicBezTo>
                  <a:pt x="26" y="128"/>
                  <a:pt x="26" y="129"/>
                  <a:pt x="26" y="130"/>
                </a:cubicBezTo>
                <a:cubicBezTo>
                  <a:pt x="25" y="131"/>
                  <a:pt x="23" y="132"/>
                  <a:pt x="22" y="133"/>
                </a:cubicBezTo>
                <a:cubicBezTo>
                  <a:pt x="21" y="133"/>
                  <a:pt x="19" y="134"/>
                  <a:pt x="19" y="134"/>
                </a:cubicBezTo>
                <a:cubicBezTo>
                  <a:pt x="18" y="135"/>
                  <a:pt x="18" y="136"/>
                  <a:pt x="17" y="137"/>
                </a:cubicBezTo>
                <a:cubicBezTo>
                  <a:pt x="17" y="138"/>
                  <a:pt x="15" y="138"/>
                  <a:pt x="14" y="139"/>
                </a:cubicBezTo>
                <a:cubicBezTo>
                  <a:pt x="14" y="140"/>
                  <a:pt x="14" y="142"/>
                  <a:pt x="13" y="143"/>
                </a:cubicBezTo>
                <a:cubicBezTo>
                  <a:pt x="12" y="144"/>
                  <a:pt x="10" y="144"/>
                  <a:pt x="9" y="145"/>
                </a:cubicBezTo>
                <a:cubicBezTo>
                  <a:pt x="8" y="146"/>
                  <a:pt x="7" y="149"/>
                  <a:pt x="6" y="150"/>
                </a:cubicBezTo>
                <a:cubicBezTo>
                  <a:pt x="6" y="151"/>
                  <a:pt x="6" y="152"/>
                  <a:pt x="6" y="153"/>
                </a:cubicBezTo>
                <a:cubicBezTo>
                  <a:pt x="6" y="154"/>
                  <a:pt x="4" y="154"/>
                  <a:pt x="4" y="155"/>
                </a:cubicBezTo>
                <a:cubicBezTo>
                  <a:pt x="3" y="159"/>
                  <a:pt x="6" y="163"/>
                  <a:pt x="7" y="165"/>
                </a:cubicBezTo>
                <a:cubicBezTo>
                  <a:pt x="7" y="167"/>
                  <a:pt x="6" y="168"/>
                  <a:pt x="6" y="170"/>
                </a:cubicBezTo>
                <a:cubicBezTo>
                  <a:pt x="7" y="172"/>
                  <a:pt x="7" y="173"/>
                  <a:pt x="7" y="175"/>
                </a:cubicBezTo>
                <a:cubicBezTo>
                  <a:pt x="8" y="180"/>
                  <a:pt x="7" y="185"/>
                  <a:pt x="5" y="189"/>
                </a:cubicBezTo>
                <a:cubicBezTo>
                  <a:pt x="5" y="190"/>
                  <a:pt x="4" y="191"/>
                  <a:pt x="4" y="192"/>
                </a:cubicBezTo>
                <a:cubicBezTo>
                  <a:pt x="4" y="193"/>
                  <a:pt x="5" y="192"/>
                  <a:pt x="6" y="193"/>
                </a:cubicBezTo>
                <a:cubicBezTo>
                  <a:pt x="8" y="195"/>
                  <a:pt x="8" y="198"/>
                  <a:pt x="10" y="200"/>
                </a:cubicBezTo>
                <a:cubicBezTo>
                  <a:pt x="11" y="201"/>
                  <a:pt x="12" y="201"/>
                  <a:pt x="13" y="202"/>
                </a:cubicBezTo>
                <a:cubicBezTo>
                  <a:pt x="14" y="202"/>
                  <a:pt x="14" y="203"/>
                  <a:pt x="15" y="204"/>
                </a:cubicBezTo>
                <a:cubicBezTo>
                  <a:pt x="18" y="208"/>
                  <a:pt x="23" y="206"/>
                  <a:pt x="27" y="205"/>
                </a:cubicBezTo>
                <a:cubicBezTo>
                  <a:pt x="29" y="204"/>
                  <a:pt x="31" y="205"/>
                  <a:pt x="33" y="203"/>
                </a:cubicBezTo>
                <a:cubicBezTo>
                  <a:pt x="35" y="202"/>
                  <a:pt x="35" y="202"/>
                  <a:pt x="38" y="202"/>
                </a:cubicBezTo>
                <a:cubicBezTo>
                  <a:pt x="40" y="201"/>
                  <a:pt x="44" y="202"/>
                  <a:pt x="46" y="201"/>
                </a:cubicBezTo>
                <a:cubicBezTo>
                  <a:pt x="46" y="201"/>
                  <a:pt x="46" y="199"/>
                  <a:pt x="46" y="199"/>
                </a:cubicBezTo>
                <a:cubicBezTo>
                  <a:pt x="46" y="199"/>
                  <a:pt x="47" y="199"/>
                  <a:pt x="47" y="199"/>
                </a:cubicBezTo>
                <a:cubicBezTo>
                  <a:pt x="48" y="198"/>
                  <a:pt x="48" y="199"/>
                  <a:pt x="49" y="197"/>
                </a:cubicBezTo>
                <a:cubicBezTo>
                  <a:pt x="51" y="197"/>
                  <a:pt x="55" y="198"/>
                  <a:pt x="55" y="195"/>
                </a:cubicBezTo>
                <a:cubicBezTo>
                  <a:pt x="57" y="196"/>
                  <a:pt x="59" y="196"/>
                  <a:pt x="60" y="195"/>
                </a:cubicBezTo>
                <a:cubicBezTo>
                  <a:pt x="62" y="194"/>
                  <a:pt x="62" y="193"/>
                  <a:pt x="63" y="192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41" name="Freeform 619"/>
          <p:cNvSpPr>
            <a:spLocks/>
          </p:cNvSpPr>
          <p:nvPr/>
        </p:nvSpPr>
        <p:spPr bwMode="auto">
          <a:xfrm>
            <a:off x="2586195" y="3139370"/>
            <a:ext cx="163779" cy="82487"/>
          </a:xfrm>
          <a:custGeom>
            <a:avLst/>
            <a:gdLst>
              <a:gd name="T0" fmla="*/ 23 w 58"/>
              <a:gd name="T1" fmla="*/ 25 h 29"/>
              <a:gd name="T2" fmla="*/ 28 w 58"/>
              <a:gd name="T3" fmla="*/ 26 h 29"/>
              <a:gd name="T4" fmla="*/ 34 w 58"/>
              <a:gd name="T5" fmla="*/ 28 h 29"/>
              <a:gd name="T6" fmla="*/ 43 w 58"/>
              <a:gd name="T7" fmla="*/ 27 h 29"/>
              <a:gd name="T8" fmla="*/ 46 w 58"/>
              <a:gd name="T9" fmla="*/ 25 h 29"/>
              <a:gd name="T10" fmla="*/ 50 w 58"/>
              <a:gd name="T11" fmla="*/ 26 h 29"/>
              <a:gd name="T12" fmla="*/ 54 w 58"/>
              <a:gd name="T13" fmla="*/ 27 h 29"/>
              <a:gd name="T14" fmla="*/ 58 w 58"/>
              <a:gd name="T15" fmla="*/ 26 h 29"/>
              <a:gd name="T16" fmla="*/ 55 w 58"/>
              <a:gd name="T17" fmla="*/ 24 h 29"/>
              <a:gd name="T18" fmla="*/ 53 w 58"/>
              <a:gd name="T19" fmla="*/ 21 h 29"/>
              <a:gd name="T20" fmla="*/ 56 w 58"/>
              <a:gd name="T21" fmla="*/ 20 h 29"/>
              <a:gd name="T22" fmla="*/ 55 w 58"/>
              <a:gd name="T23" fmla="*/ 19 h 29"/>
              <a:gd name="T24" fmla="*/ 52 w 58"/>
              <a:gd name="T25" fmla="*/ 18 h 29"/>
              <a:gd name="T26" fmla="*/ 49 w 58"/>
              <a:gd name="T27" fmla="*/ 17 h 29"/>
              <a:gd name="T28" fmla="*/ 50 w 58"/>
              <a:gd name="T29" fmla="*/ 13 h 29"/>
              <a:gd name="T30" fmla="*/ 46 w 58"/>
              <a:gd name="T31" fmla="*/ 11 h 29"/>
              <a:gd name="T32" fmla="*/ 43 w 58"/>
              <a:gd name="T33" fmla="*/ 10 h 29"/>
              <a:gd name="T34" fmla="*/ 42 w 58"/>
              <a:gd name="T35" fmla="*/ 11 h 29"/>
              <a:gd name="T36" fmla="*/ 40 w 58"/>
              <a:gd name="T37" fmla="*/ 10 h 29"/>
              <a:gd name="T38" fmla="*/ 33 w 58"/>
              <a:gd name="T39" fmla="*/ 11 h 29"/>
              <a:gd name="T40" fmla="*/ 29 w 58"/>
              <a:gd name="T41" fmla="*/ 8 h 29"/>
              <a:gd name="T42" fmla="*/ 27 w 58"/>
              <a:gd name="T43" fmla="*/ 6 h 29"/>
              <a:gd name="T44" fmla="*/ 24 w 58"/>
              <a:gd name="T45" fmla="*/ 5 h 29"/>
              <a:gd name="T46" fmla="*/ 12 w 58"/>
              <a:gd name="T47" fmla="*/ 2 h 29"/>
              <a:gd name="T48" fmla="*/ 0 w 58"/>
              <a:gd name="T49" fmla="*/ 1 h 29"/>
              <a:gd name="T50" fmla="*/ 0 w 58"/>
              <a:gd name="T51" fmla="*/ 1 h 29"/>
              <a:gd name="T52" fmla="*/ 2 w 58"/>
              <a:gd name="T53" fmla="*/ 5 h 29"/>
              <a:gd name="T54" fmla="*/ 5 w 58"/>
              <a:gd name="T55" fmla="*/ 5 h 29"/>
              <a:gd name="T56" fmla="*/ 7 w 58"/>
              <a:gd name="T57" fmla="*/ 6 h 29"/>
              <a:gd name="T58" fmla="*/ 10 w 58"/>
              <a:gd name="T59" fmla="*/ 8 h 29"/>
              <a:gd name="T60" fmla="*/ 13 w 58"/>
              <a:gd name="T61" fmla="*/ 10 h 29"/>
              <a:gd name="T62" fmla="*/ 15 w 58"/>
              <a:gd name="T63" fmla="*/ 13 h 29"/>
              <a:gd name="T64" fmla="*/ 16 w 58"/>
              <a:gd name="T65" fmla="*/ 20 h 29"/>
              <a:gd name="T66" fmla="*/ 14 w 58"/>
              <a:gd name="T67" fmla="*/ 23 h 29"/>
              <a:gd name="T68" fmla="*/ 18 w 58"/>
              <a:gd name="T69" fmla="*/ 24 h 29"/>
              <a:gd name="T70" fmla="*/ 23 w 58"/>
              <a:gd name="T71" fmla="*/ 2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8" h="29">
                <a:moveTo>
                  <a:pt x="23" y="25"/>
                </a:moveTo>
                <a:cubicBezTo>
                  <a:pt x="23" y="22"/>
                  <a:pt x="27" y="25"/>
                  <a:pt x="28" y="26"/>
                </a:cubicBezTo>
                <a:cubicBezTo>
                  <a:pt x="30" y="28"/>
                  <a:pt x="32" y="28"/>
                  <a:pt x="34" y="28"/>
                </a:cubicBezTo>
                <a:cubicBezTo>
                  <a:pt x="37" y="27"/>
                  <a:pt x="40" y="28"/>
                  <a:pt x="43" y="27"/>
                </a:cubicBezTo>
                <a:cubicBezTo>
                  <a:pt x="44" y="27"/>
                  <a:pt x="45" y="25"/>
                  <a:pt x="46" y="25"/>
                </a:cubicBezTo>
                <a:cubicBezTo>
                  <a:pt x="48" y="25"/>
                  <a:pt x="49" y="26"/>
                  <a:pt x="50" y="26"/>
                </a:cubicBezTo>
                <a:cubicBezTo>
                  <a:pt x="50" y="28"/>
                  <a:pt x="53" y="27"/>
                  <a:pt x="54" y="27"/>
                </a:cubicBezTo>
                <a:cubicBezTo>
                  <a:pt x="54" y="29"/>
                  <a:pt x="58" y="29"/>
                  <a:pt x="58" y="26"/>
                </a:cubicBezTo>
                <a:cubicBezTo>
                  <a:pt x="57" y="25"/>
                  <a:pt x="55" y="24"/>
                  <a:pt x="55" y="24"/>
                </a:cubicBezTo>
                <a:cubicBezTo>
                  <a:pt x="54" y="23"/>
                  <a:pt x="54" y="22"/>
                  <a:pt x="53" y="21"/>
                </a:cubicBezTo>
                <a:cubicBezTo>
                  <a:pt x="54" y="21"/>
                  <a:pt x="55" y="20"/>
                  <a:pt x="56" y="20"/>
                </a:cubicBezTo>
                <a:cubicBezTo>
                  <a:pt x="55" y="19"/>
                  <a:pt x="55" y="19"/>
                  <a:pt x="55" y="19"/>
                </a:cubicBezTo>
                <a:cubicBezTo>
                  <a:pt x="54" y="19"/>
                  <a:pt x="53" y="18"/>
                  <a:pt x="52" y="18"/>
                </a:cubicBezTo>
                <a:cubicBezTo>
                  <a:pt x="51" y="17"/>
                  <a:pt x="50" y="17"/>
                  <a:pt x="49" y="17"/>
                </a:cubicBezTo>
                <a:cubicBezTo>
                  <a:pt x="49" y="16"/>
                  <a:pt x="50" y="13"/>
                  <a:pt x="50" y="13"/>
                </a:cubicBezTo>
                <a:cubicBezTo>
                  <a:pt x="49" y="11"/>
                  <a:pt x="47" y="13"/>
                  <a:pt x="46" y="11"/>
                </a:cubicBezTo>
                <a:cubicBezTo>
                  <a:pt x="45" y="11"/>
                  <a:pt x="44" y="10"/>
                  <a:pt x="43" y="10"/>
                </a:cubicBezTo>
                <a:cubicBezTo>
                  <a:pt x="43" y="10"/>
                  <a:pt x="42" y="11"/>
                  <a:pt x="42" y="11"/>
                </a:cubicBezTo>
                <a:cubicBezTo>
                  <a:pt x="41" y="10"/>
                  <a:pt x="41" y="10"/>
                  <a:pt x="40" y="10"/>
                </a:cubicBezTo>
                <a:cubicBezTo>
                  <a:pt x="38" y="9"/>
                  <a:pt x="36" y="13"/>
                  <a:pt x="33" y="11"/>
                </a:cubicBezTo>
                <a:cubicBezTo>
                  <a:pt x="35" y="9"/>
                  <a:pt x="30" y="8"/>
                  <a:pt x="29" y="8"/>
                </a:cubicBezTo>
                <a:cubicBezTo>
                  <a:pt x="28" y="7"/>
                  <a:pt x="28" y="6"/>
                  <a:pt x="27" y="6"/>
                </a:cubicBezTo>
                <a:cubicBezTo>
                  <a:pt x="26" y="5"/>
                  <a:pt x="25" y="5"/>
                  <a:pt x="24" y="5"/>
                </a:cubicBezTo>
                <a:cubicBezTo>
                  <a:pt x="21" y="5"/>
                  <a:pt x="12" y="5"/>
                  <a:pt x="12" y="2"/>
                </a:cubicBezTo>
                <a:cubicBezTo>
                  <a:pt x="8" y="1"/>
                  <a:pt x="4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2"/>
                  <a:pt x="1" y="4"/>
                  <a:pt x="2" y="5"/>
                </a:cubicBezTo>
                <a:cubicBezTo>
                  <a:pt x="3" y="5"/>
                  <a:pt x="4" y="5"/>
                  <a:pt x="5" y="5"/>
                </a:cubicBezTo>
                <a:cubicBezTo>
                  <a:pt x="6" y="5"/>
                  <a:pt x="6" y="6"/>
                  <a:pt x="7" y="6"/>
                </a:cubicBezTo>
                <a:cubicBezTo>
                  <a:pt x="8" y="7"/>
                  <a:pt x="9" y="7"/>
                  <a:pt x="10" y="8"/>
                </a:cubicBezTo>
                <a:cubicBezTo>
                  <a:pt x="11" y="9"/>
                  <a:pt x="12" y="9"/>
                  <a:pt x="13" y="10"/>
                </a:cubicBezTo>
                <a:cubicBezTo>
                  <a:pt x="14" y="11"/>
                  <a:pt x="14" y="11"/>
                  <a:pt x="15" y="13"/>
                </a:cubicBezTo>
                <a:cubicBezTo>
                  <a:pt x="15" y="15"/>
                  <a:pt x="16" y="18"/>
                  <a:pt x="16" y="20"/>
                </a:cubicBezTo>
                <a:cubicBezTo>
                  <a:pt x="16" y="21"/>
                  <a:pt x="15" y="22"/>
                  <a:pt x="14" y="23"/>
                </a:cubicBezTo>
                <a:cubicBezTo>
                  <a:pt x="16" y="24"/>
                  <a:pt x="17" y="24"/>
                  <a:pt x="18" y="24"/>
                </a:cubicBezTo>
                <a:cubicBezTo>
                  <a:pt x="19" y="24"/>
                  <a:pt x="21" y="24"/>
                  <a:pt x="23" y="25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42" name="Freeform 620"/>
          <p:cNvSpPr>
            <a:spLocks/>
          </p:cNvSpPr>
          <p:nvPr/>
        </p:nvSpPr>
        <p:spPr bwMode="auto">
          <a:xfrm>
            <a:off x="2256247" y="3184798"/>
            <a:ext cx="448299" cy="194861"/>
          </a:xfrm>
          <a:custGeom>
            <a:avLst/>
            <a:gdLst>
              <a:gd name="T0" fmla="*/ 151 w 159"/>
              <a:gd name="T1" fmla="*/ 24 h 69"/>
              <a:gd name="T2" fmla="*/ 149 w 159"/>
              <a:gd name="T3" fmla="*/ 15 h 69"/>
              <a:gd name="T4" fmla="*/ 148 w 159"/>
              <a:gd name="T5" fmla="*/ 12 h 69"/>
              <a:gd name="T6" fmla="*/ 140 w 159"/>
              <a:gd name="T7" fmla="*/ 9 h 69"/>
              <a:gd name="T8" fmla="*/ 131 w 159"/>
              <a:gd name="T9" fmla="*/ 7 h 69"/>
              <a:gd name="T10" fmla="*/ 124 w 159"/>
              <a:gd name="T11" fmla="*/ 13 h 69"/>
              <a:gd name="T12" fmla="*/ 113 w 159"/>
              <a:gd name="T13" fmla="*/ 12 h 69"/>
              <a:gd name="T14" fmla="*/ 101 w 159"/>
              <a:gd name="T15" fmla="*/ 13 h 69"/>
              <a:gd name="T16" fmla="*/ 95 w 159"/>
              <a:gd name="T17" fmla="*/ 10 h 69"/>
              <a:gd name="T18" fmla="*/ 86 w 159"/>
              <a:gd name="T19" fmla="*/ 8 h 69"/>
              <a:gd name="T20" fmla="*/ 80 w 159"/>
              <a:gd name="T21" fmla="*/ 6 h 69"/>
              <a:gd name="T22" fmla="*/ 75 w 159"/>
              <a:gd name="T23" fmla="*/ 2 h 69"/>
              <a:gd name="T24" fmla="*/ 58 w 159"/>
              <a:gd name="T25" fmla="*/ 3 h 69"/>
              <a:gd name="T26" fmla="*/ 46 w 159"/>
              <a:gd name="T27" fmla="*/ 9 h 69"/>
              <a:gd name="T28" fmla="*/ 35 w 159"/>
              <a:gd name="T29" fmla="*/ 11 h 69"/>
              <a:gd name="T30" fmla="*/ 27 w 159"/>
              <a:gd name="T31" fmla="*/ 15 h 69"/>
              <a:gd name="T32" fmla="*/ 27 w 159"/>
              <a:gd name="T33" fmla="*/ 17 h 69"/>
              <a:gd name="T34" fmla="*/ 26 w 159"/>
              <a:gd name="T35" fmla="*/ 20 h 69"/>
              <a:gd name="T36" fmla="*/ 16 w 159"/>
              <a:gd name="T37" fmla="*/ 21 h 69"/>
              <a:gd name="T38" fmla="*/ 12 w 159"/>
              <a:gd name="T39" fmla="*/ 20 h 69"/>
              <a:gd name="T40" fmla="*/ 3 w 159"/>
              <a:gd name="T41" fmla="*/ 23 h 69"/>
              <a:gd name="T42" fmla="*/ 0 w 159"/>
              <a:gd name="T43" fmla="*/ 30 h 69"/>
              <a:gd name="T44" fmla="*/ 6 w 159"/>
              <a:gd name="T45" fmla="*/ 33 h 69"/>
              <a:gd name="T46" fmla="*/ 8 w 159"/>
              <a:gd name="T47" fmla="*/ 38 h 69"/>
              <a:gd name="T48" fmla="*/ 4 w 159"/>
              <a:gd name="T49" fmla="*/ 39 h 69"/>
              <a:gd name="T50" fmla="*/ 8 w 159"/>
              <a:gd name="T51" fmla="*/ 46 h 69"/>
              <a:gd name="T52" fmla="*/ 6 w 159"/>
              <a:gd name="T53" fmla="*/ 50 h 69"/>
              <a:gd name="T54" fmla="*/ 13 w 159"/>
              <a:gd name="T55" fmla="*/ 54 h 69"/>
              <a:gd name="T56" fmla="*/ 15 w 159"/>
              <a:gd name="T57" fmla="*/ 57 h 69"/>
              <a:gd name="T58" fmla="*/ 13 w 159"/>
              <a:gd name="T59" fmla="*/ 60 h 69"/>
              <a:gd name="T60" fmla="*/ 17 w 159"/>
              <a:gd name="T61" fmla="*/ 62 h 69"/>
              <a:gd name="T62" fmla="*/ 25 w 159"/>
              <a:gd name="T63" fmla="*/ 60 h 69"/>
              <a:gd name="T64" fmla="*/ 30 w 159"/>
              <a:gd name="T65" fmla="*/ 66 h 69"/>
              <a:gd name="T66" fmla="*/ 43 w 159"/>
              <a:gd name="T67" fmla="*/ 59 h 69"/>
              <a:gd name="T68" fmla="*/ 56 w 159"/>
              <a:gd name="T69" fmla="*/ 67 h 69"/>
              <a:gd name="T70" fmla="*/ 65 w 159"/>
              <a:gd name="T71" fmla="*/ 66 h 69"/>
              <a:gd name="T72" fmla="*/ 72 w 159"/>
              <a:gd name="T73" fmla="*/ 60 h 69"/>
              <a:gd name="T74" fmla="*/ 84 w 159"/>
              <a:gd name="T75" fmla="*/ 60 h 69"/>
              <a:gd name="T76" fmla="*/ 83 w 159"/>
              <a:gd name="T77" fmla="*/ 63 h 69"/>
              <a:gd name="T78" fmla="*/ 84 w 159"/>
              <a:gd name="T79" fmla="*/ 68 h 69"/>
              <a:gd name="T80" fmla="*/ 90 w 159"/>
              <a:gd name="T81" fmla="*/ 65 h 69"/>
              <a:gd name="T82" fmla="*/ 104 w 159"/>
              <a:gd name="T83" fmla="*/ 59 h 69"/>
              <a:gd name="T84" fmla="*/ 124 w 159"/>
              <a:gd name="T85" fmla="*/ 56 h 69"/>
              <a:gd name="T86" fmla="*/ 136 w 159"/>
              <a:gd name="T87" fmla="*/ 54 h 69"/>
              <a:gd name="T88" fmla="*/ 154 w 159"/>
              <a:gd name="T89" fmla="*/ 54 h 69"/>
              <a:gd name="T90" fmla="*/ 158 w 159"/>
              <a:gd name="T91" fmla="*/ 55 h 69"/>
              <a:gd name="T92" fmla="*/ 158 w 159"/>
              <a:gd name="T93" fmla="*/ 53 h 69"/>
              <a:gd name="T94" fmla="*/ 155 w 159"/>
              <a:gd name="T95" fmla="*/ 49 h 69"/>
              <a:gd name="T96" fmla="*/ 155 w 159"/>
              <a:gd name="T97" fmla="*/ 42 h 69"/>
              <a:gd name="T98" fmla="*/ 153 w 159"/>
              <a:gd name="T99" fmla="*/ 32 h 69"/>
              <a:gd name="T100" fmla="*/ 156 w 159"/>
              <a:gd name="T101" fmla="*/ 28 h 69"/>
              <a:gd name="T102" fmla="*/ 156 w 159"/>
              <a:gd name="T103" fmla="*/ 2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59" h="69">
                <a:moveTo>
                  <a:pt x="156" y="25"/>
                </a:moveTo>
                <a:cubicBezTo>
                  <a:pt x="154" y="24"/>
                  <a:pt x="152" y="25"/>
                  <a:pt x="151" y="24"/>
                </a:cubicBezTo>
                <a:cubicBezTo>
                  <a:pt x="150" y="23"/>
                  <a:pt x="149" y="22"/>
                  <a:pt x="149" y="21"/>
                </a:cubicBezTo>
                <a:cubicBezTo>
                  <a:pt x="149" y="19"/>
                  <a:pt x="150" y="17"/>
                  <a:pt x="149" y="15"/>
                </a:cubicBezTo>
                <a:cubicBezTo>
                  <a:pt x="149" y="14"/>
                  <a:pt x="148" y="14"/>
                  <a:pt x="148" y="13"/>
                </a:cubicBezTo>
                <a:cubicBezTo>
                  <a:pt x="148" y="12"/>
                  <a:pt x="148" y="12"/>
                  <a:pt x="148" y="12"/>
                </a:cubicBezTo>
                <a:cubicBezTo>
                  <a:pt x="147" y="11"/>
                  <a:pt x="146" y="11"/>
                  <a:pt x="145" y="10"/>
                </a:cubicBezTo>
                <a:cubicBezTo>
                  <a:pt x="144" y="9"/>
                  <a:pt x="140" y="6"/>
                  <a:pt x="140" y="9"/>
                </a:cubicBezTo>
                <a:cubicBezTo>
                  <a:pt x="138" y="8"/>
                  <a:pt x="136" y="8"/>
                  <a:pt x="135" y="8"/>
                </a:cubicBezTo>
                <a:cubicBezTo>
                  <a:pt x="134" y="8"/>
                  <a:pt x="133" y="8"/>
                  <a:pt x="131" y="7"/>
                </a:cubicBezTo>
                <a:cubicBezTo>
                  <a:pt x="131" y="8"/>
                  <a:pt x="131" y="8"/>
                  <a:pt x="131" y="8"/>
                </a:cubicBezTo>
                <a:cubicBezTo>
                  <a:pt x="129" y="10"/>
                  <a:pt x="126" y="12"/>
                  <a:pt x="124" y="13"/>
                </a:cubicBezTo>
                <a:cubicBezTo>
                  <a:pt x="122" y="13"/>
                  <a:pt x="121" y="14"/>
                  <a:pt x="120" y="14"/>
                </a:cubicBezTo>
                <a:cubicBezTo>
                  <a:pt x="117" y="14"/>
                  <a:pt x="115" y="12"/>
                  <a:pt x="113" y="12"/>
                </a:cubicBezTo>
                <a:cubicBezTo>
                  <a:pt x="111" y="12"/>
                  <a:pt x="110" y="14"/>
                  <a:pt x="108" y="14"/>
                </a:cubicBezTo>
                <a:cubicBezTo>
                  <a:pt x="106" y="14"/>
                  <a:pt x="103" y="14"/>
                  <a:pt x="101" y="13"/>
                </a:cubicBezTo>
                <a:cubicBezTo>
                  <a:pt x="100" y="13"/>
                  <a:pt x="98" y="12"/>
                  <a:pt x="97" y="11"/>
                </a:cubicBezTo>
                <a:cubicBezTo>
                  <a:pt x="96" y="11"/>
                  <a:pt x="96" y="11"/>
                  <a:pt x="95" y="10"/>
                </a:cubicBezTo>
                <a:cubicBezTo>
                  <a:pt x="94" y="10"/>
                  <a:pt x="94" y="10"/>
                  <a:pt x="93" y="9"/>
                </a:cubicBezTo>
                <a:cubicBezTo>
                  <a:pt x="90" y="9"/>
                  <a:pt x="88" y="11"/>
                  <a:pt x="86" y="8"/>
                </a:cubicBezTo>
                <a:cubicBezTo>
                  <a:pt x="85" y="7"/>
                  <a:pt x="86" y="6"/>
                  <a:pt x="84" y="6"/>
                </a:cubicBezTo>
                <a:cubicBezTo>
                  <a:pt x="83" y="6"/>
                  <a:pt x="81" y="7"/>
                  <a:pt x="80" y="6"/>
                </a:cubicBezTo>
                <a:cubicBezTo>
                  <a:pt x="78" y="5"/>
                  <a:pt x="78" y="4"/>
                  <a:pt x="78" y="3"/>
                </a:cubicBezTo>
                <a:cubicBezTo>
                  <a:pt x="77" y="2"/>
                  <a:pt x="75" y="0"/>
                  <a:pt x="75" y="2"/>
                </a:cubicBezTo>
                <a:cubicBezTo>
                  <a:pt x="72" y="4"/>
                  <a:pt x="67" y="2"/>
                  <a:pt x="63" y="2"/>
                </a:cubicBezTo>
                <a:cubicBezTo>
                  <a:pt x="61" y="3"/>
                  <a:pt x="59" y="3"/>
                  <a:pt x="58" y="3"/>
                </a:cubicBezTo>
                <a:cubicBezTo>
                  <a:pt x="57" y="4"/>
                  <a:pt x="55" y="4"/>
                  <a:pt x="54" y="5"/>
                </a:cubicBezTo>
                <a:cubicBezTo>
                  <a:pt x="51" y="6"/>
                  <a:pt x="49" y="9"/>
                  <a:pt x="46" y="9"/>
                </a:cubicBezTo>
                <a:cubicBezTo>
                  <a:pt x="43" y="10"/>
                  <a:pt x="41" y="11"/>
                  <a:pt x="39" y="11"/>
                </a:cubicBezTo>
                <a:cubicBezTo>
                  <a:pt x="37" y="11"/>
                  <a:pt x="36" y="11"/>
                  <a:pt x="35" y="11"/>
                </a:cubicBezTo>
                <a:cubicBezTo>
                  <a:pt x="34" y="11"/>
                  <a:pt x="33" y="10"/>
                  <a:pt x="32" y="10"/>
                </a:cubicBezTo>
                <a:cubicBezTo>
                  <a:pt x="30" y="10"/>
                  <a:pt x="27" y="13"/>
                  <a:pt x="27" y="15"/>
                </a:cubicBezTo>
                <a:cubicBezTo>
                  <a:pt x="28" y="15"/>
                  <a:pt x="30" y="15"/>
                  <a:pt x="29" y="16"/>
                </a:cubicBezTo>
                <a:cubicBezTo>
                  <a:pt x="29" y="17"/>
                  <a:pt x="28" y="17"/>
                  <a:pt x="27" y="17"/>
                </a:cubicBezTo>
                <a:cubicBezTo>
                  <a:pt x="26" y="17"/>
                  <a:pt x="25" y="18"/>
                  <a:pt x="24" y="18"/>
                </a:cubicBezTo>
                <a:cubicBezTo>
                  <a:pt x="24" y="19"/>
                  <a:pt x="26" y="19"/>
                  <a:pt x="26" y="20"/>
                </a:cubicBezTo>
                <a:cubicBezTo>
                  <a:pt x="26" y="21"/>
                  <a:pt x="24" y="20"/>
                  <a:pt x="23" y="20"/>
                </a:cubicBezTo>
                <a:cubicBezTo>
                  <a:pt x="21" y="20"/>
                  <a:pt x="18" y="20"/>
                  <a:pt x="16" y="21"/>
                </a:cubicBezTo>
                <a:cubicBezTo>
                  <a:pt x="15" y="21"/>
                  <a:pt x="15" y="21"/>
                  <a:pt x="14" y="21"/>
                </a:cubicBezTo>
                <a:cubicBezTo>
                  <a:pt x="13" y="21"/>
                  <a:pt x="12" y="20"/>
                  <a:pt x="12" y="20"/>
                </a:cubicBezTo>
                <a:cubicBezTo>
                  <a:pt x="11" y="20"/>
                  <a:pt x="10" y="20"/>
                  <a:pt x="9" y="20"/>
                </a:cubicBezTo>
                <a:cubicBezTo>
                  <a:pt x="7" y="21"/>
                  <a:pt x="5" y="22"/>
                  <a:pt x="3" y="23"/>
                </a:cubicBezTo>
                <a:cubicBezTo>
                  <a:pt x="2" y="24"/>
                  <a:pt x="2" y="25"/>
                  <a:pt x="2" y="26"/>
                </a:cubicBezTo>
                <a:cubicBezTo>
                  <a:pt x="1" y="28"/>
                  <a:pt x="0" y="28"/>
                  <a:pt x="0" y="30"/>
                </a:cubicBezTo>
                <a:cubicBezTo>
                  <a:pt x="3" y="31"/>
                  <a:pt x="6" y="29"/>
                  <a:pt x="8" y="28"/>
                </a:cubicBezTo>
                <a:cubicBezTo>
                  <a:pt x="8" y="29"/>
                  <a:pt x="6" y="33"/>
                  <a:pt x="6" y="33"/>
                </a:cubicBezTo>
                <a:cubicBezTo>
                  <a:pt x="8" y="33"/>
                  <a:pt x="6" y="36"/>
                  <a:pt x="9" y="37"/>
                </a:cubicBezTo>
                <a:cubicBezTo>
                  <a:pt x="8" y="37"/>
                  <a:pt x="8" y="38"/>
                  <a:pt x="8" y="38"/>
                </a:cubicBezTo>
                <a:cubicBezTo>
                  <a:pt x="7" y="39"/>
                  <a:pt x="8" y="40"/>
                  <a:pt x="8" y="42"/>
                </a:cubicBezTo>
                <a:cubicBezTo>
                  <a:pt x="6" y="42"/>
                  <a:pt x="5" y="41"/>
                  <a:pt x="4" y="39"/>
                </a:cubicBezTo>
                <a:cubicBezTo>
                  <a:pt x="2" y="39"/>
                  <a:pt x="5" y="42"/>
                  <a:pt x="3" y="43"/>
                </a:cubicBezTo>
                <a:cubicBezTo>
                  <a:pt x="4" y="44"/>
                  <a:pt x="6" y="45"/>
                  <a:pt x="8" y="46"/>
                </a:cubicBezTo>
                <a:cubicBezTo>
                  <a:pt x="10" y="46"/>
                  <a:pt x="13" y="48"/>
                  <a:pt x="9" y="48"/>
                </a:cubicBezTo>
                <a:cubicBezTo>
                  <a:pt x="8" y="49"/>
                  <a:pt x="4" y="48"/>
                  <a:pt x="6" y="50"/>
                </a:cubicBezTo>
                <a:cubicBezTo>
                  <a:pt x="8" y="52"/>
                  <a:pt x="11" y="50"/>
                  <a:pt x="10" y="53"/>
                </a:cubicBezTo>
                <a:cubicBezTo>
                  <a:pt x="11" y="53"/>
                  <a:pt x="13" y="54"/>
                  <a:pt x="13" y="54"/>
                </a:cubicBezTo>
                <a:cubicBezTo>
                  <a:pt x="13" y="56"/>
                  <a:pt x="12" y="56"/>
                  <a:pt x="11" y="56"/>
                </a:cubicBezTo>
                <a:cubicBezTo>
                  <a:pt x="11" y="58"/>
                  <a:pt x="13" y="57"/>
                  <a:pt x="15" y="57"/>
                </a:cubicBezTo>
                <a:cubicBezTo>
                  <a:pt x="16" y="57"/>
                  <a:pt x="19" y="57"/>
                  <a:pt x="17" y="59"/>
                </a:cubicBezTo>
                <a:cubicBezTo>
                  <a:pt x="16" y="60"/>
                  <a:pt x="12" y="59"/>
                  <a:pt x="13" y="60"/>
                </a:cubicBezTo>
                <a:cubicBezTo>
                  <a:pt x="14" y="61"/>
                  <a:pt x="15" y="60"/>
                  <a:pt x="17" y="60"/>
                </a:cubicBezTo>
                <a:cubicBezTo>
                  <a:pt x="16" y="61"/>
                  <a:pt x="17" y="61"/>
                  <a:pt x="17" y="62"/>
                </a:cubicBezTo>
                <a:cubicBezTo>
                  <a:pt x="18" y="61"/>
                  <a:pt x="20" y="60"/>
                  <a:pt x="21" y="60"/>
                </a:cubicBezTo>
                <a:cubicBezTo>
                  <a:pt x="23" y="60"/>
                  <a:pt x="25" y="63"/>
                  <a:pt x="25" y="60"/>
                </a:cubicBezTo>
                <a:cubicBezTo>
                  <a:pt x="27" y="61"/>
                  <a:pt x="26" y="62"/>
                  <a:pt x="27" y="64"/>
                </a:cubicBezTo>
                <a:cubicBezTo>
                  <a:pt x="27" y="64"/>
                  <a:pt x="29" y="65"/>
                  <a:pt x="30" y="66"/>
                </a:cubicBezTo>
                <a:cubicBezTo>
                  <a:pt x="31" y="66"/>
                  <a:pt x="37" y="65"/>
                  <a:pt x="38" y="64"/>
                </a:cubicBezTo>
                <a:cubicBezTo>
                  <a:pt x="40" y="61"/>
                  <a:pt x="38" y="58"/>
                  <a:pt x="43" y="59"/>
                </a:cubicBezTo>
                <a:cubicBezTo>
                  <a:pt x="46" y="59"/>
                  <a:pt x="50" y="61"/>
                  <a:pt x="52" y="63"/>
                </a:cubicBezTo>
                <a:cubicBezTo>
                  <a:pt x="54" y="65"/>
                  <a:pt x="54" y="66"/>
                  <a:pt x="56" y="67"/>
                </a:cubicBezTo>
                <a:cubicBezTo>
                  <a:pt x="57" y="67"/>
                  <a:pt x="59" y="67"/>
                  <a:pt x="60" y="66"/>
                </a:cubicBezTo>
                <a:cubicBezTo>
                  <a:pt x="62" y="66"/>
                  <a:pt x="64" y="66"/>
                  <a:pt x="65" y="66"/>
                </a:cubicBezTo>
                <a:cubicBezTo>
                  <a:pt x="67" y="65"/>
                  <a:pt x="67" y="64"/>
                  <a:pt x="69" y="63"/>
                </a:cubicBezTo>
                <a:cubicBezTo>
                  <a:pt x="70" y="62"/>
                  <a:pt x="70" y="61"/>
                  <a:pt x="72" y="60"/>
                </a:cubicBezTo>
                <a:cubicBezTo>
                  <a:pt x="74" y="59"/>
                  <a:pt x="74" y="60"/>
                  <a:pt x="75" y="60"/>
                </a:cubicBezTo>
                <a:cubicBezTo>
                  <a:pt x="79" y="61"/>
                  <a:pt x="80" y="62"/>
                  <a:pt x="84" y="60"/>
                </a:cubicBezTo>
                <a:cubicBezTo>
                  <a:pt x="85" y="59"/>
                  <a:pt x="86" y="57"/>
                  <a:pt x="86" y="60"/>
                </a:cubicBezTo>
                <a:cubicBezTo>
                  <a:pt x="86" y="61"/>
                  <a:pt x="84" y="63"/>
                  <a:pt x="83" y="63"/>
                </a:cubicBezTo>
                <a:cubicBezTo>
                  <a:pt x="83" y="65"/>
                  <a:pt x="84" y="66"/>
                  <a:pt x="84" y="68"/>
                </a:cubicBezTo>
                <a:cubicBezTo>
                  <a:pt x="84" y="68"/>
                  <a:pt x="84" y="68"/>
                  <a:pt x="84" y="68"/>
                </a:cubicBezTo>
                <a:cubicBezTo>
                  <a:pt x="84" y="68"/>
                  <a:pt x="85" y="69"/>
                  <a:pt x="86" y="69"/>
                </a:cubicBezTo>
                <a:cubicBezTo>
                  <a:pt x="87" y="67"/>
                  <a:pt x="88" y="65"/>
                  <a:pt x="90" y="65"/>
                </a:cubicBezTo>
                <a:cubicBezTo>
                  <a:pt x="90" y="58"/>
                  <a:pt x="90" y="60"/>
                  <a:pt x="95" y="61"/>
                </a:cubicBezTo>
                <a:cubicBezTo>
                  <a:pt x="99" y="61"/>
                  <a:pt x="100" y="59"/>
                  <a:pt x="104" y="59"/>
                </a:cubicBezTo>
                <a:cubicBezTo>
                  <a:pt x="107" y="58"/>
                  <a:pt x="110" y="61"/>
                  <a:pt x="114" y="60"/>
                </a:cubicBezTo>
                <a:cubicBezTo>
                  <a:pt x="117" y="60"/>
                  <a:pt x="121" y="57"/>
                  <a:pt x="124" y="56"/>
                </a:cubicBezTo>
                <a:cubicBezTo>
                  <a:pt x="127" y="56"/>
                  <a:pt x="128" y="56"/>
                  <a:pt x="131" y="56"/>
                </a:cubicBezTo>
                <a:cubicBezTo>
                  <a:pt x="133" y="56"/>
                  <a:pt x="135" y="54"/>
                  <a:pt x="136" y="54"/>
                </a:cubicBezTo>
                <a:cubicBezTo>
                  <a:pt x="138" y="54"/>
                  <a:pt x="139" y="55"/>
                  <a:pt x="141" y="55"/>
                </a:cubicBezTo>
                <a:cubicBezTo>
                  <a:pt x="141" y="52"/>
                  <a:pt x="151" y="54"/>
                  <a:pt x="154" y="54"/>
                </a:cubicBezTo>
                <a:cubicBezTo>
                  <a:pt x="154" y="55"/>
                  <a:pt x="155" y="56"/>
                  <a:pt x="155" y="57"/>
                </a:cubicBezTo>
                <a:cubicBezTo>
                  <a:pt x="156" y="56"/>
                  <a:pt x="157" y="56"/>
                  <a:pt x="158" y="55"/>
                </a:cubicBezTo>
                <a:cubicBezTo>
                  <a:pt x="158" y="56"/>
                  <a:pt x="158" y="56"/>
                  <a:pt x="159" y="56"/>
                </a:cubicBezTo>
                <a:cubicBezTo>
                  <a:pt x="159" y="55"/>
                  <a:pt x="159" y="54"/>
                  <a:pt x="158" y="53"/>
                </a:cubicBezTo>
                <a:cubicBezTo>
                  <a:pt x="158" y="52"/>
                  <a:pt x="157" y="51"/>
                  <a:pt x="157" y="51"/>
                </a:cubicBezTo>
                <a:cubicBezTo>
                  <a:pt x="156" y="50"/>
                  <a:pt x="157" y="48"/>
                  <a:pt x="155" y="49"/>
                </a:cubicBezTo>
                <a:cubicBezTo>
                  <a:pt x="155" y="48"/>
                  <a:pt x="154" y="46"/>
                  <a:pt x="154" y="45"/>
                </a:cubicBezTo>
                <a:cubicBezTo>
                  <a:pt x="155" y="44"/>
                  <a:pt x="155" y="44"/>
                  <a:pt x="155" y="42"/>
                </a:cubicBezTo>
                <a:cubicBezTo>
                  <a:pt x="155" y="40"/>
                  <a:pt x="155" y="37"/>
                  <a:pt x="154" y="35"/>
                </a:cubicBezTo>
                <a:cubicBezTo>
                  <a:pt x="154" y="34"/>
                  <a:pt x="152" y="33"/>
                  <a:pt x="153" y="32"/>
                </a:cubicBezTo>
                <a:cubicBezTo>
                  <a:pt x="153" y="31"/>
                  <a:pt x="154" y="32"/>
                  <a:pt x="155" y="31"/>
                </a:cubicBezTo>
                <a:cubicBezTo>
                  <a:pt x="156" y="30"/>
                  <a:pt x="155" y="29"/>
                  <a:pt x="156" y="28"/>
                </a:cubicBezTo>
                <a:cubicBezTo>
                  <a:pt x="157" y="28"/>
                  <a:pt x="157" y="27"/>
                  <a:pt x="158" y="27"/>
                </a:cubicBezTo>
                <a:cubicBezTo>
                  <a:pt x="158" y="26"/>
                  <a:pt x="157" y="25"/>
                  <a:pt x="156" y="25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43" name="Freeform 621"/>
          <p:cNvSpPr>
            <a:spLocks/>
          </p:cNvSpPr>
          <p:nvPr/>
        </p:nvSpPr>
        <p:spPr bwMode="auto">
          <a:xfrm>
            <a:off x="2702154" y="3261308"/>
            <a:ext cx="37060" cy="28691"/>
          </a:xfrm>
          <a:custGeom>
            <a:avLst/>
            <a:gdLst>
              <a:gd name="T0" fmla="*/ 6 w 13"/>
              <a:gd name="T1" fmla="*/ 8 h 10"/>
              <a:gd name="T2" fmla="*/ 10 w 13"/>
              <a:gd name="T3" fmla="*/ 10 h 10"/>
              <a:gd name="T4" fmla="*/ 13 w 13"/>
              <a:gd name="T5" fmla="*/ 10 h 10"/>
              <a:gd name="T6" fmla="*/ 11 w 13"/>
              <a:gd name="T7" fmla="*/ 7 h 10"/>
              <a:gd name="T8" fmla="*/ 5 w 13"/>
              <a:gd name="T9" fmla="*/ 2 h 10"/>
              <a:gd name="T10" fmla="*/ 0 w 13"/>
              <a:gd name="T11" fmla="*/ 0 h 10"/>
              <a:gd name="T12" fmla="*/ 3 w 13"/>
              <a:gd name="T13" fmla="*/ 4 h 10"/>
              <a:gd name="T14" fmla="*/ 6 w 13"/>
              <a:gd name="T15" fmla="*/ 8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" h="10">
                <a:moveTo>
                  <a:pt x="6" y="8"/>
                </a:moveTo>
                <a:cubicBezTo>
                  <a:pt x="7" y="9"/>
                  <a:pt x="9" y="10"/>
                  <a:pt x="10" y="10"/>
                </a:cubicBezTo>
                <a:cubicBezTo>
                  <a:pt x="11" y="10"/>
                  <a:pt x="12" y="10"/>
                  <a:pt x="13" y="10"/>
                </a:cubicBezTo>
                <a:cubicBezTo>
                  <a:pt x="12" y="9"/>
                  <a:pt x="12" y="8"/>
                  <a:pt x="11" y="7"/>
                </a:cubicBezTo>
                <a:cubicBezTo>
                  <a:pt x="11" y="3"/>
                  <a:pt x="8" y="3"/>
                  <a:pt x="5" y="2"/>
                </a:cubicBezTo>
                <a:cubicBezTo>
                  <a:pt x="4" y="1"/>
                  <a:pt x="2" y="0"/>
                  <a:pt x="0" y="0"/>
                </a:cubicBezTo>
                <a:cubicBezTo>
                  <a:pt x="0" y="2"/>
                  <a:pt x="2" y="3"/>
                  <a:pt x="3" y="4"/>
                </a:cubicBezTo>
                <a:cubicBezTo>
                  <a:pt x="4" y="5"/>
                  <a:pt x="5" y="7"/>
                  <a:pt x="6" y="8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44" name="Freeform 622"/>
          <p:cNvSpPr>
            <a:spLocks/>
          </p:cNvSpPr>
          <p:nvPr/>
        </p:nvSpPr>
        <p:spPr bwMode="auto">
          <a:xfrm>
            <a:off x="2685418" y="3261307"/>
            <a:ext cx="462645" cy="412436"/>
          </a:xfrm>
          <a:custGeom>
            <a:avLst/>
            <a:gdLst>
              <a:gd name="T0" fmla="*/ 158 w 164"/>
              <a:gd name="T1" fmla="*/ 118 h 146"/>
              <a:gd name="T2" fmla="*/ 148 w 164"/>
              <a:gd name="T3" fmla="*/ 108 h 146"/>
              <a:gd name="T4" fmla="*/ 143 w 164"/>
              <a:gd name="T5" fmla="*/ 102 h 146"/>
              <a:gd name="T6" fmla="*/ 150 w 164"/>
              <a:gd name="T7" fmla="*/ 89 h 146"/>
              <a:gd name="T8" fmla="*/ 142 w 164"/>
              <a:gd name="T9" fmla="*/ 82 h 146"/>
              <a:gd name="T10" fmla="*/ 140 w 164"/>
              <a:gd name="T11" fmla="*/ 73 h 146"/>
              <a:gd name="T12" fmla="*/ 139 w 164"/>
              <a:gd name="T13" fmla="*/ 62 h 146"/>
              <a:gd name="T14" fmla="*/ 143 w 164"/>
              <a:gd name="T15" fmla="*/ 54 h 146"/>
              <a:gd name="T16" fmla="*/ 145 w 164"/>
              <a:gd name="T17" fmla="*/ 41 h 146"/>
              <a:gd name="T18" fmla="*/ 142 w 164"/>
              <a:gd name="T19" fmla="*/ 34 h 146"/>
              <a:gd name="T20" fmla="*/ 136 w 164"/>
              <a:gd name="T21" fmla="*/ 30 h 146"/>
              <a:gd name="T22" fmla="*/ 128 w 164"/>
              <a:gd name="T23" fmla="*/ 24 h 146"/>
              <a:gd name="T24" fmla="*/ 113 w 164"/>
              <a:gd name="T25" fmla="*/ 19 h 146"/>
              <a:gd name="T26" fmla="*/ 105 w 164"/>
              <a:gd name="T27" fmla="*/ 17 h 146"/>
              <a:gd name="T28" fmla="*/ 100 w 164"/>
              <a:gd name="T29" fmla="*/ 18 h 146"/>
              <a:gd name="T30" fmla="*/ 91 w 164"/>
              <a:gd name="T31" fmla="*/ 25 h 146"/>
              <a:gd name="T32" fmla="*/ 84 w 164"/>
              <a:gd name="T33" fmla="*/ 26 h 146"/>
              <a:gd name="T34" fmla="*/ 85 w 164"/>
              <a:gd name="T35" fmla="*/ 30 h 146"/>
              <a:gd name="T36" fmla="*/ 73 w 164"/>
              <a:gd name="T37" fmla="*/ 33 h 146"/>
              <a:gd name="T38" fmla="*/ 55 w 164"/>
              <a:gd name="T39" fmla="*/ 27 h 146"/>
              <a:gd name="T40" fmla="*/ 41 w 164"/>
              <a:gd name="T41" fmla="*/ 14 h 146"/>
              <a:gd name="T42" fmla="*/ 34 w 164"/>
              <a:gd name="T43" fmla="*/ 10 h 146"/>
              <a:gd name="T44" fmla="*/ 35 w 164"/>
              <a:gd name="T45" fmla="*/ 7 h 146"/>
              <a:gd name="T46" fmla="*/ 28 w 164"/>
              <a:gd name="T47" fmla="*/ 5 h 146"/>
              <a:gd name="T48" fmla="*/ 21 w 164"/>
              <a:gd name="T49" fmla="*/ 9 h 146"/>
              <a:gd name="T50" fmla="*/ 16 w 164"/>
              <a:gd name="T51" fmla="*/ 10 h 146"/>
              <a:gd name="T52" fmla="*/ 9 w 164"/>
              <a:gd name="T53" fmla="*/ 4 h 146"/>
              <a:gd name="T54" fmla="*/ 4 w 164"/>
              <a:gd name="T55" fmla="*/ 1 h 146"/>
              <a:gd name="T56" fmla="*/ 1 w 164"/>
              <a:gd name="T57" fmla="*/ 5 h 146"/>
              <a:gd name="T58" fmla="*/ 3 w 164"/>
              <a:gd name="T59" fmla="*/ 15 h 146"/>
              <a:gd name="T60" fmla="*/ 3 w 164"/>
              <a:gd name="T61" fmla="*/ 22 h 146"/>
              <a:gd name="T62" fmla="*/ 6 w 164"/>
              <a:gd name="T63" fmla="*/ 26 h 146"/>
              <a:gd name="T64" fmla="*/ 8 w 164"/>
              <a:gd name="T65" fmla="*/ 31 h 146"/>
              <a:gd name="T66" fmla="*/ 20 w 164"/>
              <a:gd name="T67" fmla="*/ 43 h 146"/>
              <a:gd name="T68" fmla="*/ 13 w 164"/>
              <a:gd name="T69" fmla="*/ 61 h 146"/>
              <a:gd name="T70" fmla="*/ 32 w 164"/>
              <a:gd name="T71" fmla="*/ 85 h 146"/>
              <a:gd name="T72" fmla="*/ 33 w 164"/>
              <a:gd name="T73" fmla="*/ 91 h 146"/>
              <a:gd name="T74" fmla="*/ 38 w 164"/>
              <a:gd name="T75" fmla="*/ 100 h 146"/>
              <a:gd name="T76" fmla="*/ 54 w 164"/>
              <a:gd name="T77" fmla="*/ 105 h 146"/>
              <a:gd name="T78" fmla="*/ 60 w 164"/>
              <a:gd name="T79" fmla="*/ 117 h 146"/>
              <a:gd name="T80" fmla="*/ 74 w 164"/>
              <a:gd name="T81" fmla="*/ 127 h 146"/>
              <a:gd name="T82" fmla="*/ 99 w 164"/>
              <a:gd name="T83" fmla="*/ 131 h 146"/>
              <a:gd name="T84" fmla="*/ 111 w 164"/>
              <a:gd name="T85" fmla="*/ 137 h 146"/>
              <a:gd name="T86" fmla="*/ 138 w 164"/>
              <a:gd name="T87" fmla="*/ 145 h 146"/>
              <a:gd name="T88" fmla="*/ 149 w 164"/>
              <a:gd name="T89" fmla="*/ 146 h 146"/>
              <a:gd name="T90" fmla="*/ 151 w 164"/>
              <a:gd name="T91" fmla="*/ 140 h 146"/>
              <a:gd name="T92" fmla="*/ 154 w 164"/>
              <a:gd name="T93" fmla="*/ 135 h 146"/>
              <a:gd name="T94" fmla="*/ 162 w 164"/>
              <a:gd name="T95" fmla="*/ 131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64" h="146">
                <a:moveTo>
                  <a:pt x="158" y="127"/>
                </a:moveTo>
                <a:cubicBezTo>
                  <a:pt x="158" y="126"/>
                  <a:pt x="158" y="118"/>
                  <a:pt x="158" y="118"/>
                </a:cubicBezTo>
                <a:cubicBezTo>
                  <a:pt x="157" y="118"/>
                  <a:pt x="153" y="116"/>
                  <a:pt x="151" y="115"/>
                </a:cubicBezTo>
                <a:cubicBezTo>
                  <a:pt x="148" y="113"/>
                  <a:pt x="148" y="112"/>
                  <a:pt x="148" y="108"/>
                </a:cubicBezTo>
                <a:cubicBezTo>
                  <a:pt x="147" y="107"/>
                  <a:pt x="147" y="106"/>
                  <a:pt x="146" y="105"/>
                </a:cubicBezTo>
                <a:cubicBezTo>
                  <a:pt x="145" y="104"/>
                  <a:pt x="143" y="104"/>
                  <a:pt x="143" y="102"/>
                </a:cubicBezTo>
                <a:cubicBezTo>
                  <a:pt x="142" y="99"/>
                  <a:pt x="149" y="96"/>
                  <a:pt x="150" y="93"/>
                </a:cubicBezTo>
                <a:cubicBezTo>
                  <a:pt x="150" y="92"/>
                  <a:pt x="150" y="90"/>
                  <a:pt x="150" y="89"/>
                </a:cubicBezTo>
                <a:cubicBezTo>
                  <a:pt x="149" y="86"/>
                  <a:pt x="147" y="87"/>
                  <a:pt x="144" y="87"/>
                </a:cubicBezTo>
                <a:cubicBezTo>
                  <a:pt x="141" y="86"/>
                  <a:pt x="142" y="85"/>
                  <a:pt x="142" y="82"/>
                </a:cubicBezTo>
                <a:cubicBezTo>
                  <a:pt x="142" y="80"/>
                  <a:pt x="142" y="79"/>
                  <a:pt x="142" y="77"/>
                </a:cubicBezTo>
                <a:cubicBezTo>
                  <a:pt x="142" y="75"/>
                  <a:pt x="141" y="75"/>
                  <a:pt x="140" y="73"/>
                </a:cubicBezTo>
                <a:cubicBezTo>
                  <a:pt x="139" y="69"/>
                  <a:pt x="142" y="69"/>
                  <a:pt x="142" y="66"/>
                </a:cubicBezTo>
                <a:cubicBezTo>
                  <a:pt x="140" y="66"/>
                  <a:pt x="139" y="65"/>
                  <a:pt x="139" y="62"/>
                </a:cubicBezTo>
                <a:cubicBezTo>
                  <a:pt x="139" y="61"/>
                  <a:pt x="139" y="58"/>
                  <a:pt x="142" y="58"/>
                </a:cubicBezTo>
                <a:cubicBezTo>
                  <a:pt x="140" y="56"/>
                  <a:pt x="142" y="56"/>
                  <a:pt x="143" y="54"/>
                </a:cubicBezTo>
                <a:cubicBezTo>
                  <a:pt x="144" y="53"/>
                  <a:pt x="144" y="51"/>
                  <a:pt x="145" y="50"/>
                </a:cubicBezTo>
                <a:cubicBezTo>
                  <a:pt x="146" y="47"/>
                  <a:pt x="146" y="44"/>
                  <a:pt x="145" y="41"/>
                </a:cubicBezTo>
                <a:cubicBezTo>
                  <a:pt x="145" y="39"/>
                  <a:pt x="145" y="38"/>
                  <a:pt x="145" y="36"/>
                </a:cubicBezTo>
                <a:cubicBezTo>
                  <a:pt x="144" y="34"/>
                  <a:pt x="145" y="34"/>
                  <a:pt x="142" y="34"/>
                </a:cubicBezTo>
                <a:cubicBezTo>
                  <a:pt x="141" y="34"/>
                  <a:pt x="140" y="34"/>
                  <a:pt x="138" y="34"/>
                </a:cubicBezTo>
                <a:cubicBezTo>
                  <a:pt x="136" y="33"/>
                  <a:pt x="137" y="31"/>
                  <a:pt x="136" y="30"/>
                </a:cubicBezTo>
                <a:cubicBezTo>
                  <a:pt x="134" y="29"/>
                  <a:pt x="133" y="29"/>
                  <a:pt x="131" y="28"/>
                </a:cubicBezTo>
                <a:cubicBezTo>
                  <a:pt x="130" y="27"/>
                  <a:pt x="130" y="26"/>
                  <a:pt x="128" y="24"/>
                </a:cubicBezTo>
                <a:cubicBezTo>
                  <a:pt x="126" y="22"/>
                  <a:pt x="123" y="23"/>
                  <a:pt x="120" y="23"/>
                </a:cubicBezTo>
                <a:cubicBezTo>
                  <a:pt x="119" y="21"/>
                  <a:pt x="115" y="19"/>
                  <a:pt x="113" y="19"/>
                </a:cubicBezTo>
                <a:cubicBezTo>
                  <a:pt x="113" y="18"/>
                  <a:pt x="112" y="17"/>
                  <a:pt x="111" y="16"/>
                </a:cubicBezTo>
                <a:cubicBezTo>
                  <a:pt x="109" y="17"/>
                  <a:pt x="107" y="16"/>
                  <a:pt x="105" y="17"/>
                </a:cubicBezTo>
                <a:cubicBezTo>
                  <a:pt x="104" y="17"/>
                  <a:pt x="104" y="18"/>
                  <a:pt x="103" y="19"/>
                </a:cubicBezTo>
                <a:cubicBezTo>
                  <a:pt x="103" y="19"/>
                  <a:pt x="101" y="18"/>
                  <a:pt x="100" y="18"/>
                </a:cubicBezTo>
                <a:cubicBezTo>
                  <a:pt x="98" y="18"/>
                  <a:pt x="97" y="19"/>
                  <a:pt x="95" y="20"/>
                </a:cubicBezTo>
                <a:cubicBezTo>
                  <a:pt x="91" y="22"/>
                  <a:pt x="92" y="22"/>
                  <a:pt x="91" y="25"/>
                </a:cubicBezTo>
                <a:cubicBezTo>
                  <a:pt x="89" y="25"/>
                  <a:pt x="88" y="26"/>
                  <a:pt x="87" y="27"/>
                </a:cubicBezTo>
                <a:cubicBezTo>
                  <a:pt x="86" y="27"/>
                  <a:pt x="85" y="27"/>
                  <a:pt x="84" y="26"/>
                </a:cubicBezTo>
                <a:cubicBezTo>
                  <a:pt x="84" y="27"/>
                  <a:pt x="84" y="27"/>
                  <a:pt x="84" y="27"/>
                </a:cubicBezTo>
                <a:cubicBezTo>
                  <a:pt x="84" y="28"/>
                  <a:pt x="85" y="30"/>
                  <a:pt x="85" y="30"/>
                </a:cubicBezTo>
                <a:cubicBezTo>
                  <a:pt x="84" y="32"/>
                  <a:pt x="83" y="31"/>
                  <a:pt x="81" y="31"/>
                </a:cubicBezTo>
                <a:cubicBezTo>
                  <a:pt x="78" y="31"/>
                  <a:pt x="76" y="32"/>
                  <a:pt x="73" y="33"/>
                </a:cubicBezTo>
                <a:cubicBezTo>
                  <a:pt x="69" y="34"/>
                  <a:pt x="58" y="35"/>
                  <a:pt x="56" y="30"/>
                </a:cubicBezTo>
                <a:cubicBezTo>
                  <a:pt x="55" y="29"/>
                  <a:pt x="56" y="28"/>
                  <a:pt x="55" y="27"/>
                </a:cubicBezTo>
                <a:cubicBezTo>
                  <a:pt x="52" y="25"/>
                  <a:pt x="50" y="26"/>
                  <a:pt x="47" y="25"/>
                </a:cubicBezTo>
                <a:cubicBezTo>
                  <a:pt x="42" y="24"/>
                  <a:pt x="41" y="19"/>
                  <a:pt x="41" y="14"/>
                </a:cubicBezTo>
                <a:cubicBezTo>
                  <a:pt x="40" y="15"/>
                  <a:pt x="40" y="15"/>
                  <a:pt x="39" y="15"/>
                </a:cubicBezTo>
                <a:cubicBezTo>
                  <a:pt x="38" y="14"/>
                  <a:pt x="34" y="11"/>
                  <a:pt x="34" y="10"/>
                </a:cubicBezTo>
                <a:cubicBezTo>
                  <a:pt x="34" y="9"/>
                  <a:pt x="36" y="9"/>
                  <a:pt x="36" y="9"/>
                </a:cubicBezTo>
                <a:cubicBezTo>
                  <a:pt x="36" y="8"/>
                  <a:pt x="35" y="7"/>
                  <a:pt x="35" y="7"/>
                </a:cubicBezTo>
                <a:cubicBezTo>
                  <a:pt x="35" y="5"/>
                  <a:pt x="36" y="5"/>
                  <a:pt x="35" y="3"/>
                </a:cubicBezTo>
                <a:cubicBezTo>
                  <a:pt x="33" y="0"/>
                  <a:pt x="30" y="4"/>
                  <a:pt x="28" y="5"/>
                </a:cubicBezTo>
                <a:cubicBezTo>
                  <a:pt x="26" y="5"/>
                  <a:pt x="25" y="6"/>
                  <a:pt x="24" y="7"/>
                </a:cubicBezTo>
                <a:cubicBezTo>
                  <a:pt x="23" y="8"/>
                  <a:pt x="22" y="9"/>
                  <a:pt x="21" y="9"/>
                </a:cubicBezTo>
                <a:cubicBezTo>
                  <a:pt x="20" y="10"/>
                  <a:pt x="19" y="10"/>
                  <a:pt x="19" y="10"/>
                </a:cubicBezTo>
                <a:cubicBezTo>
                  <a:pt x="18" y="10"/>
                  <a:pt x="17" y="10"/>
                  <a:pt x="16" y="10"/>
                </a:cubicBezTo>
                <a:cubicBezTo>
                  <a:pt x="15" y="10"/>
                  <a:pt x="13" y="9"/>
                  <a:pt x="12" y="8"/>
                </a:cubicBezTo>
                <a:cubicBezTo>
                  <a:pt x="11" y="7"/>
                  <a:pt x="10" y="5"/>
                  <a:pt x="9" y="4"/>
                </a:cubicBezTo>
                <a:cubicBezTo>
                  <a:pt x="8" y="3"/>
                  <a:pt x="6" y="2"/>
                  <a:pt x="6" y="0"/>
                </a:cubicBezTo>
                <a:cubicBezTo>
                  <a:pt x="5" y="0"/>
                  <a:pt x="5" y="1"/>
                  <a:pt x="4" y="1"/>
                </a:cubicBezTo>
                <a:cubicBezTo>
                  <a:pt x="3" y="2"/>
                  <a:pt x="4" y="3"/>
                  <a:pt x="3" y="4"/>
                </a:cubicBezTo>
                <a:cubicBezTo>
                  <a:pt x="2" y="5"/>
                  <a:pt x="1" y="4"/>
                  <a:pt x="1" y="5"/>
                </a:cubicBezTo>
                <a:cubicBezTo>
                  <a:pt x="0" y="6"/>
                  <a:pt x="2" y="7"/>
                  <a:pt x="2" y="8"/>
                </a:cubicBezTo>
                <a:cubicBezTo>
                  <a:pt x="3" y="10"/>
                  <a:pt x="3" y="13"/>
                  <a:pt x="3" y="15"/>
                </a:cubicBezTo>
                <a:cubicBezTo>
                  <a:pt x="3" y="17"/>
                  <a:pt x="3" y="17"/>
                  <a:pt x="2" y="18"/>
                </a:cubicBezTo>
                <a:cubicBezTo>
                  <a:pt x="2" y="19"/>
                  <a:pt x="3" y="21"/>
                  <a:pt x="3" y="22"/>
                </a:cubicBezTo>
                <a:cubicBezTo>
                  <a:pt x="5" y="21"/>
                  <a:pt x="4" y="23"/>
                  <a:pt x="5" y="24"/>
                </a:cubicBezTo>
                <a:cubicBezTo>
                  <a:pt x="5" y="24"/>
                  <a:pt x="6" y="25"/>
                  <a:pt x="6" y="26"/>
                </a:cubicBezTo>
                <a:cubicBezTo>
                  <a:pt x="7" y="27"/>
                  <a:pt x="7" y="28"/>
                  <a:pt x="7" y="29"/>
                </a:cubicBezTo>
                <a:cubicBezTo>
                  <a:pt x="7" y="30"/>
                  <a:pt x="8" y="30"/>
                  <a:pt x="8" y="31"/>
                </a:cubicBezTo>
                <a:cubicBezTo>
                  <a:pt x="7" y="33"/>
                  <a:pt x="10" y="37"/>
                  <a:pt x="11" y="38"/>
                </a:cubicBezTo>
                <a:cubicBezTo>
                  <a:pt x="14" y="42"/>
                  <a:pt x="17" y="40"/>
                  <a:pt x="20" y="43"/>
                </a:cubicBezTo>
                <a:cubicBezTo>
                  <a:pt x="16" y="44"/>
                  <a:pt x="18" y="47"/>
                  <a:pt x="17" y="50"/>
                </a:cubicBezTo>
                <a:cubicBezTo>
                  <a:pt x="13" y="52"/>
                  <a:pt x="12" y="57"/>
                  <a:pt x="13" y="61"/>
                </a:cubicBezTo>
                <a:cubicBezTo>
                  <a:pt x="14" y="65"/>
                  <a:pt x="21" y="74"/>
                  <a:pt x="25" y="76"/>
                </a:cubicBezTo>
                <a:cubicBezTo>
                  <a:pt x="29" y="77"/>
                  <a:pt x="32" y="80"/>
                  <a:pt x="32" y="85"/>
                </a:cubicBezTo>
                <a:cubicBezTo>
                  <a:pt x="32" y="87"/>
                  <a:pt x="30" y="89"/>
                  <a:pt x="32" y="92"/>
                </a:cubicBezTo>
                <a:cubicBezTo>
                  <a:pt x="32" y="92"/>
                  <a:pt x="33" y="92"/>
                  <a:pt x="33" y="91"/>
                </a:cubicBezTo>
                <a:cubicBezTo>
                  <a:pt x="35" y="93"/>
                  <a:pt x="34" y="95"/>
                  <a:pt x="35" y="97"/>
                </a:cubicBezTo>
                <a:cubicBezTo>
                  <a:pt x="35" y="98"/>
                  <a:pt x="37" y="99"/>
                  <a:pt x="38" y="100"/>
                </a:cubicBezTo>
                <a:cubicBezTo>
                  <a:pt x="40" y="98"/>
                  <a:pt x="43" y="98"/>
                  <a:pt x="45" y="98"/>
                </a:cubicBezTo>
                <a:cubicBezTo>
                  <a:pt x="49" y="99"/>
                  <a:pt x="51" y="101"/>
                  <a:pt x="54" y="105"/>
                </a:cubicBezTo>
                <a:cubicBezTo>
                  <a:pt x="55" y="107"/>
                  <a:pt x="59" y="110"/>
                  <a:pt x="59" y="112"/>
                </a:cubicBezTo>
                <a:cubicBezTo>
                  <a:pt x="60" y="114"/>
                  <a:pt x="59" y="115"/>
                  <a:pt x="60" y="117"/>
                </a:cubicBezTo>
                <a:cubicBezTo>
                  <a:pt x="62" y="120"/>
                  <a:pt x="64" y="120"/>
                  <a:pt x="67" y="121"/>
                </a:cubicBezTo>
                <a:cubicBezTo>
                  <a:pt x="70" y="122"/>
                  <a:pt x="71" y="124"/>
                  <a:pt x="74" y="127"/>
                </a:cubicBezTo>
                <a:cubicBezTo>
                  <a:pt x="78" y="130"/>
                  <a:pt x="84" y="133"/>
                  <a:pt x="90" y="133"/>
                </a:cubicBezTo>
                <a:cubicBezTo>
                  <a:pt x="93" y="133"/>
                  <a:pt x="97" y="132"/>
                  <a:pt x="99" y="131"/>
                </a:cubicBezTo>
                <a:cubicBezTo>
                  <a:pt x="103" y="130"/>
                  <a:pt x="103" y="128"/>
                  <a:pt x="107" y="131"/>
                </a:cubicBezTo>
                <a:cubicBezTo>
                  <a:pt x="109" y="133"/>
                  <a:pt x="110" y="134"/>
                  <a:pt x="111" y="137"/>
                </a:cubicBezTo>
                <a:cubicBezTo>
                  <a:pt x="113" y="141"/>
                  <a:pt x="114" y="141"/>
                  <a:pt x="118" y="142"/>
                </a:cubicBezTo>
                <a:cubicBezTo>
                  <a:pt x="125" y="145"/>
                  <a:pt x="131" y="144"/>
                  <a:pt x="138" y="145"/>
                </a:cubicBezTo>
                <a:cubicBezTo>
                  <a:pt x="142" y="146"/>
                  <a:pt x="146" y="146"/>
                  <a:pt x="149" y="146"/>
                </a:cubicBezTo>
                <a:cubicBezTo>
                  <a:pt x="149" y="146"/>
                  <a:pt x="149" y="146"/>
                  <a:pt x="149" y="146"/>
                </a:cubicBezTo>
                <a:cubicBezTo>
                  <a:pt x="149" y="144"/>
                  <a:pt x="149" y="143"/>
                  <a:pt x="149" y="142"/>
                </a:cubicBezTo>
                <a:cubicBezTo>
                  <a:pt x="150" y="141"/>
                  <a:pt x="150" y="141"/>
                  <a:pt x="151" y="140"/>
                </a:cubicBezTo>
                <a:cubicBezTo>
                  <a:pt x="151" y="139"/>
                  <a:pt x="150" y="138"/>
                  <a:pt x="151" y="138"/>
                </a:cubicBezTo>
                <a:cubicBezTo>
                  <a:pt x="151" y="135"/>
                  <a:pt x="151" y="136"/>
                  <a:pt x="154" y="135"/>
                </a:cubicBezTo>
                <a:cubicBezTo>
                  <a:pt x="155" y="134"/>
                  <a:pt x="156" y="133"/>
                  <a:pt x="158" y="133"/>
                </a:cubicBezTo>
                <a:cubicBezTo>
                  <a:pt x="160" y="133"/>
                  <a:pt x="161" y="133"/>
                  <a:pt x="162" y="131"/>
                </a:cubicBezTo>
                <a:cubicBezTo>
                  <a:pt x="164" y="127"/>
                  <a:pt x="161" y="128"/>
                  <a:pt x="158" y="127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45" name="Freeform 623"/>
          <p:cNvSpPr>
            <a:spLocks/>
          </p:cNvSpPr>
          <p:nvPr/>
        </p:nvSpPr>
        <p:spPr bwMode="auto">
          <a:xfrm>
            <a:off x="2673464" y="3215879"/>
            <a:ext cx="74119" cy="76510"/>
          </a:xfrm>
          <a:custGeom>
            <a:avLst/>
            <a:gdLst>
              <a:gd name="T0" fmla="*/ 24 w 26"/>
              <a:gd name="T1" fmla="*/ 24 h 27"/>
              <a:gd name="T2" fmla="*/ 26 w 26"/>
              <a:gd name="T3" fmla="*/ 22 h 27"/>
              <a:gd name="T4" fmla="*/ 25 w 26"/>
              <a:gd name="T5" fmla="*/ 21 h 27"/>
              <a:gd name="T6" fmla="*/ 25 w 26"/>
              <a:gd name="T7" fmla="*/ 19 h 27"/>
              <a:gd name="T8" fmla="*/ 23 w 26"/>
              <a:gd name="T9" fmla="*/ 18 h 27"/>
              <a:gd name="T10" fmla="*/ 22 w 26"/>
              <a:gd name="T11" fmla="*/ 17 h 27"/>
              <a:gd name="T12" fmla="*/ 19 w 26"/>
              <a:gd name="T13" fmla="*/ 15 h 27"/>
              <a:gd name="T14" fmla="*/ 20 w 26"/>
              <a:gd name="T15" fmla="*/ 12 h 27"/>
              <a:gd name="T16" fmla="*/ 18 w 26"/>
              <a:gd name="T17" fmla="*/ 10 h 27"/>
              <a:gd name="T18" fmla="*/ 17 w 26"/>
              <a:gd name="T19" fmla="*/ 8 h 27"/>
              <a:gd name="T20" fmla="*/ 16 w 26"/>
              <a:gd name="T21" fmla="*/ 7 h 27"/>
              <a:gd name="T22" fmla="*/ 17 w 26"/>
              <a:gd name="T23" fmla="*/ 5 h 27"/>
              <a:gd name="T24" fmla="*/ 17 w 26"/>
              <a:gd name="T25" fmla="*/ 3 h 27"/>
              <a:gd name="T26" fmla="*/ 15 w 26"/>
              <a:gd name="T27" fmla="*/ 3 h 27"/>
              <a:gd name="T28" fmla="*/ 14 w 26"/>
              <a:gd name="T29" fmla="*/ 2 h 27"/>
              <a:gd name="T30" fmla="*/ 14 w 26"/>
              <a:gd name="T31" fmla="*/ 1 h 27"/>
              <a:gd name="T32" fmla="*/ 12 w 26"/>
              <a:gd name="T33" fmla="*/ 0 h 27"/>
              <a:gd name="T34" fmla="*/ 12 w 26"/>
              <a:gd name="T35" fmla="*/ 0 h 27"/>
              <a:gd name="T36" fmla="*/ 3 w 26"/>
              <a:gd name="T37" fmla="*/ 1 h 27"/>
              <a:gd name="T38" fmla="*/ 0 w 26"/>
              <a:gd name="T39" fmla="*/ 1 h 27"/>
              <a:gd name="T40" fmla="*/ 0 w 26"/>
              <a:gd name="T41" fmla="*/ 2 h 27"/>
              <a:gd name="T42" fmla="*/ 1 w 26"/>
              <a:gd name="T43" fmla="*/ 4 h 27"/>
              <a:gd name="T44" fmla="*/ 1 w 26"/>
              <a:gd name="T45" fmla="*/ 10 h 27"/>
              <a:gd name="T46" fmla="*/ 3 w 26"/>
              <a:gd name="T47" fmla="*/ 13 h 27"/>
              <a:gd name="T48" fmla="*/ 8 w 26"/>
              <a:gd name="T49" fmla="*/ 14 h 27"/>
              <a:gd name="T50" fmla="*/ 10 w 26"/>
              <a:gd name="T51" fmla="*/ 16 h 27"/>
              <a:gd name="T52" fmla="*/ 15 w 26"/>
              <a:gd name="T53" fmla="*/ 18 h 27"/>
              <a:gd name="T54" fmla="*/ 21 w 26"/>
              <a:gd name="T55" fmla="*/ 23 h 27"/>
              <a:gd name="T56" fmla="*/ 25 w 26"/>
              <a:gd name="T57" fmla="*/ 26 h 27"/>
              <a:gd name="T58" fmla="*/ 25 w 26"/>
              <a:gd name="T59" fmla="*/ 25 h 27"/>
              <a:gd name="T60" fmla="*/ 24 w 26"/>
              <a:gd name="T61" fmla="*/ 24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6" h="27">
                <a:moveTo>
                  <a:pt x="24" y="24"/>
                </a:moveTo>
                <a:cubicBezTo>
                  <a:pt x="24" y="22"/>
                  <a:pt x="25" y="23"/>
                  <a:pt x="26" y="22"/>
                </a:cubicBezTo>
                <a:cubicBezTo>
                  <a:pt x="26" y="22"/>
                  <a:pt x="25" y="21"/>
                  <a:pt x="25" y="21"/>
                </a:cubicBezTo>
                <a:cubicBezTo>
                  <a:pt x="24" y="19"/>
                  <a:pt x="26" y="20"/>
                  <a:pt x="25" y="19"/>
                </a:cubicBezTo>
                <a:cubicBezTo>
                  <a:pt x="24" y="18"/>
                  <a:pt x="24" y="18"/>
                  <a:pt x="23" y="18"/>
                </a:cubicBezTo>
                <a:cubicBezTo>
                  <a:pt x="23" y="18"/>
                  <a:pt x="23" y="17"/>
                  <a:pt x="22" y="17"/>
                </a:cubicBezTo>
                <a:cubicBezTo>
                  <a:pt x="21" y="17"/>
                  <a:pt x="20" y="16"/>
                  <a:pt x="19" y="15"/>
                </a:cubicBezTo>
                <a:cubicBezTo>
                  <a:pt x="19" y="14"/>
                  <a:pt x="20" y="13"/>
                  <a:pt x="20" y="12"/>
                </a:cubicBezTo>
                <a:cubicBezTo>
                  <a:pt x="19" y="11"/>
                  <a:pt x="19" y="11"/>
                  <a:pt x="18" y="10"/>
                </a:cubicBezTo>
                <a:cubicBezTo>
                  <a:pt x="18" y="9"/>
                  <a:pt x="18" y="8"/>
                  <a:pt x="17" y="8"/>
                </a:cubicBezTo>
                <a:cubicBezTo>
                  <a:pt x="17" y="7"/>
                  <a:pt x="16" y="7"/>
                  <a:pt x="16" y="7"/>
                </a:cubicBezTo>
                <a:cubicBezTo>
                  <a:pt x="16" y="6"/>
                  <a:pt x="17" y="5"/>
                  <a:pt x="17" y="5"/>
                </a:cubicBezTo>
                <a:cubicBezTo>
                  <a:pt x="17" y="4"/>
                  <a:pt x="17" y="4"/>
                  <a:pt x="17" y="3"/>
                </a:cubicBezTo>
                <a:cubicBezTo>
                  <a:pt x="16" y="3"/>
                  <a:pt x="16" y="3"/>
                  <a:pt x="15" y="3"/>
                </a:cubicBezTo>
                <a:cubicBezTo>
                  <a:pt x="15" y="2"/>
                  <a:pt x="14" y="3"/>
                  <a:pt x="14" y="2"/>
                </a:cubicBezTo>
                <a:cubicBezTo>
                  <a:pt x="13" y="1"/>
                  <a:pt x="14" y="1"/>
                  <a:pt x="14" y="1"/>
                </a:cubicBezTo>
                <a:cubicBezTo>
                  <a:pt x="14" y="0"/>
                  <a:pt x="13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9" y="1"/>
                  <a:pt x="6" y="0"/>
                  <a:pt x="3" y="1"/>
                </a:cubicBezTo>
                <a:cubicBezTo>
                  <a:pt x="2" y="1"/>
                  <a:pt x="1" y="1"/>
                  <a:pt x="0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3"/>
                  <a:pt x="1" y="3"/>
                  <a:pt x="1" y="4"/>
                </a:cubicBezTo>
                <a:cubicBezTo>
                  <a:pt x="2" y="6"/>
                  <a:pt x="1" y="8"/>
                  <a:pt x="1" y="10"/>
                </a:cubicBezTo>
                <a:cubicBezTo>
                  <a:pt x="1" y="11"/>
                  <a:pt x="2" y="12"/>
                  <a:pt x="3" y="13"/>
                </a:cubicBezTo>
                <a:cubicBezTo>
                  <a:pt x="4" y="14"/>
                  <a:pt x="6" y="13"/>
                  <a:pt x="8" y="14"/>
                </a:cubicBezTo>
                <a:cubicBezTo>
                  <a:pt x="9" y="14"/>
                  <a:pt x="10" y="15"/>
                  <a:pt x="10" y="16"/>
                </a:cubicBezTo>
                <a:cubicBezTo>
                  <a:pt x="12" y="16"/>
                  <a:pt x="14" y="17"/>
                  <a:pt x="15" y="18"/>
                </a:cubicBezTo>
                <a:cubicBezTo>
                  <a:pt x="18" y="19"/>
                  <a:pt x="21" y="19"/>
                  <a:pt x="21" y="23"/>
                </a:cubicBezTo>
                <a:cubicBezTo>
                  <a:pt x="22" y="25"/>
                  <a:pt x="22" y="27"/>
                  <a:pt x="25" y="26"/>
                </a:cubicBezTo>
                <a:cubicBezTo>
                  <a:pt x="25" y="25"/>
                  <a:pt x="25" y="25"/>
                  <a:pt x="25" y="25"/>
                </a:cubicBezTo>
                <a:cubicBezTo>
                  <a:pt x="25" y="25"/>
                  <a:pt x="24" y="24"/>
                  <a:pt x="24" y="24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46" name="Freeform 624"/>
          <p:cNvSpPr>
            <a:spLocks/>
          </p:cNvSpPr>
          <p:nvPr/>
        </p:nvSpPr>
        <p:spPr bwMode="auto">
          <a:xfrm>
            <a:off x="2708133" y="3196753"/>
            <a:ext cx="132697" cy="106397"/>
          </a:xfrm>
          <a:custGeom>
            <a:avLst/>
            <a:gdLst>
              <a:gd name="T0" fmla="*/ 44 w 47"/>
              <a:gd name="T1" fmla="*/ 14 h 38"/>
              <a:gd name="T2" fmla="*/ 40 w 47"/>
              <a:gd name="T3" fmla="*/ 14 h 38"/>
              <a:gd name="T4" fmla="*/ 39 w 47"/>
              <a:gd name="T5" fmla="*/ 12 h 38"/>
              <a:gd name="T6" fmla="*/ 37 w 47"/>
              <a:gd name="T7" fmla="*/ 10 h 38"/>
              <a:gd name="T8" fmla="*/ 33 w 47"/>
              <a:gd name="T9" fmla="*/ 2 h 38"/>
              <a:gd name="T10" fmla="*/ 31 w 47"/>
              <a:gd name="T11" fmla="*/ 0 h 38"/>
              <a:gd name="T12" fmla="*/ 30 w 47"/>
              <a:gd name="T13" fmla="*/ 2 h 38"/>
              <a:gd name="T14" fmla="*/ 27 w 47"/>
              <a:gd name="T15" fmla="*/ 5 h 38"/>
              <a:gd name="T16" fmla="*/ 24 w 47"/>
              <a:gd name="T17" fmla="*/ 7 h 38"/>
              <a:gd name="T18" fmla="*/ 20 w 47"/>
              <a:gd name="T19" fmla="*/ 6 h 38"/>
              <a:gd name="T20" fmla="*/ 18 w 47"/>
              <a:gd name="T21" fmla="*/ 3 h 38"/>
              <a:gd name="T22" fmla="*/ 13 w 47"/>
              <a:gd name="T23" fmla="*/ 0 h 38"/>
              <a:gd name="T24" fmla="*/ 10 w 47"/>
              <a:gd name="T25" fmla="*/ 1 h 38"/>
              <a:gd name="T26" fmla="*/ 12 w 47"/>
              <a:gd name="T27" fmla="*/ 4 h 38"/>
              <a:gd name="T28" fmla="*/ 15 w 47"/>
              <a:gd name="T29" fmla="*/ 6 h 38"/>
              <a:gd name="T30" fmla="*/ 11 w 47"/>
              <a:gd name="T31" fmla="*/ 7 h 38"/>
              <a:gd name="T32" fmla="*/ 7 w 47"/>
              <a:gd name="T33" fmla="*/ 6 h 38"/>
              <a:gd name="T34" fmla="*/ 3 w 47"/>
              <a:gd name="T35" fmla="*/ 5 h 38"/>
              <a:gd name="T36" fmla="*/ 0 w 47"/>
              <a:gd name="T37" fmla="*/ 7 h 38"/>
              <a:gd name="T38" fmla="*/ 2 w 47"/>
              <a:gd name="T39" fmla="*/ 8 h 38"/>
              <a:gd name="T40" fmla="*/ 2 w 47"/>
              <a:gd name="T41" fmla="*/ 9 h 38"/>
              <a:gd name="T42" fmla="*/ 3 w 47"/>
              <a:gd name="T43" fmla="*/ 10 h 38"/>
              <a:gd name="T44" fmla="*/ 5 w 47"/>
              <a:gd name="T45" fmla="*/ 10 h 38"/>
              <a:gd name="T46" fmla="*/ 5 w 47"/>
              <a:gd name="T47" fmla="*/ 12 h 38"/>
              <a:gd name="T48" fmla="*/ 4 w 47"/>
              <a:gd name="T49" fmla="*/ 14 h 38"/>
              <a:gd name="T50" fmla="*/ 5 w 47"/>
              <a:gd name="T51" fmla="*/ 15 h 38"/>
              <a:gd name="T52" fmla="*/ 6 w 47"/>
              <a:gd name="T53" fmla="*/ 17 h 38"/>
              <a:gd name="T54" fmla="*/ 8 w 47"/>
              <a:gd name="T55" fmla="*/ 19 h 38"/>
              <a:gd name="T56" fmla="*/ 7 w 47"/>
              <a:gd name="T57" fmla="*/ 22 h 38"/>
              <a:gd name="T58" fmla="*/ 10 w 47"/>
              <a:gd name="T59" fmla="*/ 24 h 38"/>
              <a:gd name="T60" fmla="*/ 11 w 47"/>
              <a:gd name="T61" fmla="*/ 25 h 38"/>
              <a:gd name="T62" fmla="*/ 13 w 47"/>
              <a:gd name="T63" fmla="*/ 26 h 38"/>
              <a:gd name="T64" fmla="*/ 13 w 47"/>
              <a:gd name="T65" fmla="*/ 28 h 38"/>
              <a:gd name="T66" fmla="*/ 14 w 47"/>
              <a:gd name="T67" fmla="*/ 29 h 38"/>
              <a:gd name="T68" fmla="*/ 12 w 47"/>
              <a:gd name="T69" fmla="*/ 31 h 38"/>
              <a:gd name="T70" fmla="*/ 13 w 47"/>
              <a:gd name="T71" fmla="*/ 32 h 38"/>
              <a:gd name="T72" fmla="*/ 13 w 47"/>
              <a:gd name="T73" fmla="*/ 33 h 38"/>
              <a:gd name="T74" fmla="*/ 13 w 47"/>
              <a:gd name="T75" fmla="*/ 32 h 38"/>
              <a:gd name="T76" fmla="*/ 16 w 47"/>
              <a:gd name="T77" fmla="*/ 30 h 38"/>
              <a:gd name="T78" fmla="*/ 20 w 47"/>
              <a:gd name="T79" fmla="*/ 28 h 38"/>
              <a:gd name="T80" fmla="*/ 27 w 47"/>
              <a:gd name="T81" fmla="*/ 26 h 38"/>
              <a:gd name="T82" fmla="*/ 27 w 47"/>
              <a:gd name="T83" fmla="*/ 30 h 38"/>
              <a:gd name="T84" fmla="*/ 28 w 47"/>
              <a:gd name="T85" fmla="*/ 32 h 38"/>
              <a:gd name="T86" fmla="*/ 26 w 47"/>
              <a:gd name="T87" fmla="*/ 33 h 38"/>
              <a:gd name="T88" fmla="*/ 31 w 47"/>
              <a:gd name="T89" fmla="*/ 38 h 38"/>
              <a:gd name="T90" fmla="*/ 33 w 47"/>
              <a:gd name="T91" fmla="*/ 37 h 38"/>
              <a:gd name="T92" fmla="*/ 33 w 47"/>
              <a:gd name="T93" fmla="*/ 34 h 38"/>
              <a:gd name="T94" fmla="*/ 34 w 47"/>
              <a:gd name="T95" fmla="*/ 32 h 38"/>
              <a:gd name="T96" fmla="*/ 37 w 47"/>
              <a:gd name="T97" fmla="*/ 30 h 38"/>
              <a:gd name="T98" fmla="*/ 38 w 47"/>
              <a:gd name="T99" fmla="*/ 28 h 38"/>
              <a:gd name="T100" fmla="*/ 37 w 47"/>
              <a:gd name="T101" fmla="*/ 24 h 38"/>
              <a:gd name="T102" fmla="*/ 39 w 47"/>
              <a:gd name="T103" fmla="*/ 21 h 38"/>
              <a:gd name="T104" fmla="*/ 45 w 47"/>
              <a:gd name="T105" fmla="*/ 18 h 38"/>
              <a:gd name="T106" fmla="*/ 44 w 47"/>
              <a:gd name="T107" fmla="*/ 14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7" h="38">
                <a:moveTo>
                  <a:pt x="44" y="14"/>
                </a:moveTo>
                <a:cubicBezTo>
                  <a:pt x="43" y="14"/>
                  <a:pt x="42" y="14"/>
                  <a:pt x="40" y="14"/>
                </a:cubicBezTo>
                <a:cubicBezTo>
                  <a:pt x="39" y="13"/>
                  <a:pt x="39" y="13"/>
                  <a:pt x="39" y="12"/>
                </a:cubicBezTo>
                <a:cubicBezTo>
                  <a:pt x="39" y="12"/>
                  <a:pt x="37" y="9"/>
                  <a:pt x="37" y="10"/>
                </a:cubicBezTo>
                <a:cubicBezTo>
                  <a:pt x="37" y="7"/>
                  <a:pt x="35" y="5"/>
                  <a:pt x="33" y="2"/>
                </a:cubicBezTo>
                <a:cubicBezTo>
                  <a:pt x="32" y="2"/>
                  <a:pt x="32" y="1"/>
                  <a:pt x="31" y="0"/>
                </a:cubicBezTo>
                <a:cubicBezTo>
                  <a:pt x="31" y="1"/>
                  <a:pt x="30" y="1"/>
                  <a:pt x="30" y="2"/>
                </a:cubicBezTo>
                <a:cubicBezTo>
                  <a:pt x="29" y="3"/>
                  <a:pt x="28" y="4"/>
                  <a:pt x="27" y="5"/>
                </a:cubicBezTo>
                <a:cubicBezTo>
                  <a:pt x="26" y="6"/>
                  <a:pt x="26" y="7"/>
                  <a:pt x="24" y="7"/>
                </a:cubicBezTo>
                <a:cubicBezTo>
                  <a:pt x="23" y="7"/>
                  <a:pt x="21" y="7"/>
                  <a:pt x="20" y="6"/>
                </a:cubicBezTo>
                <a:cubicBezTo>
                  <a:pt x="19" y="5"/>
                  <a:pt x="19" y="4"/>
                  <a:pt x="18" y="3"/>
                </a:cubicBezTo>
                <a:cubicBezTo>
                  <a:pt x="17" y="1"/>
                  <a:pt x="15" y="0"/>
                  <a:pt x="13" y="0"/>
                </a:cubicBezTo>
                <a:cubicBezTo>
                  <a:pt x="12" y="0"/>
                  <a:pt x="11" y="1"/>
                  <a:pt x="10" y="1"/>
                </a:cubicBezTo>
                <a:cubicBezTo>
                  <a:pt x="11" y="2"/>
                  <a:pt x="11" y="3"/>
                  <a:pt x="12" y="4"/>
                </a:cubicBezTo>
                <a:cubicBezTo>
                  <a:pt x="12" y="4"/>
                  <a:pt x="14" y="5"/>
                  <a:pt x="15" y="6"/>
                </a:cubicBezTo>
                <a:cubicBezTo>
                  <a:pt x="15" y="9"/>
                  <a:pt x="11" y="9"/>
                  <a:pt x="11" y="7"/>
                </a:cubicBezTo>
                <a:cubicBezTo>
                  <a:pt x="10" y="7"/>
                  <a:pt x="7" y="8"/>
                  <a:pt x="7" y="6"/>
                </a:cubicBezTo>
                <a:cubicBezTo>
                  <a:pt x="6" y="6"/>
                  <a:pt x="5" y="5"/>
                  <a:pt x="3" y="5"/>
                </a:cubicBezTo>
                <a:cubicBezTo>
                  <a:pt x="2" y="5"/>
                  <a:pt x="1" y="6"/>
                  <a:pt x="0" y="7"/>
                </a:cubicBezTo>
                <a:cubicBezTo>
                  <a:pt x="1" y="7"/>
                  <a:pt x="2" y="7"/>
                  <a:pt x="2" y="8"/>
                </a:cubicBezTo>
                <a:cubicBezTo>
                  <a:pt x="2" y="8"/>
                  <a:pt x="1" y="8"/>
                  <a:pt x="2" y="9"/>
                </a:cubicBezTo>
                <a:cubicBezTo>
                  <a:pt x="2" y="10"/>
                  <a:pt x="3" y="9"/>
                  <a:pt x="3" y="10"/>
                </a:cubicBezTo>
                <a:cubicBezTo>
                  <a:pt x="4" y="10"/>
                  <a:pt x="4" y="10"/>
                  <a:pt x="5" y="10"/>
                </a:cubicBezTo>
                <a:cubicBezTo>
                  <a:pt x="5" y="11"/>
                  <a:pt x="5" y="11"/>
                  <a:pt x="5" y="12"/>
                </a:cubicBezTo>
                <a:cubicBezTo>
                  <a:pt x="5" y="12"/>
                  <a:pt x="4" y="13"/>
                  <a:pt x="4" y="14"/>
                </a:cubicBezTo>
                <a:cubicBezTo>
                  <a:pt x="4" y="14"/>
                  <a:pt x="5" y="14"/>
                  <a:pt x="5" y="15"/>
                </a:cubicBezTo>
                <a:cubicBezTo>
                  <a:pt x="6" y="15"/>
                  <a:pt x="6" y="16"/>
                  <a:pt x="6" y="17"/>
                </a:cubicBezTo>
                <a:cubicBezTo>
                  <a:pt x="7" y="18"/>
                  <a:pt x="7" y="18"/>
                  <a:pt x="8" y="19"/>
                </a:cubicBezTo>
                <a:cubicBezTo>
                  <a:pt x="8" y="20"/>
                  <a:pt x="7" y="21"/>
                  <a:pt x="7" y="22"/>
                </a:cubicBezTo>
                <a:cubicBezTo>
                  <a:pt x="8" y="23"/>
                  <a:pt x="9" y="24"/>
                  <a:pt x="10" y="24"/>
                </a:cubicBezTo>
                <a:cubicBezTo>
                  <a:pt x="11" y="24"/>
                  <a:pt x="11" y="25"/>
                  <a:pt x="11" y="25"/>
                </a:cubicBezTo>
                <a:cubicBezTo>
                  <a:pt x="12" y="25"/>
                  <a:pt x="12" y="25"/>
                  <a:pt x="13" y="26"/>
                </a:cubicBezTo>
                <a:cubicBezTo>
                  <a:pt x="14" y="27"/>
                  <a:pt x="12" y="26"/>
                  <a:pt x="13" y="28"/>
                </a:cubicBezTo>
                <a:cubicBezTo>
                  <a:pt x="13" y="28"/>
                  <a:pt x="14" y="29"/>
                  <a:pt x="14" y="29"/>
                </a:cubicBezTo>
                <a:cubicBezTo>
                  <a:pt x="13" y="30"/>
                  <a:pt x="12" y="29"/>
                  <a:pt x="12" y="31"/>
                </a:cubicBezTo>
                <a:cubicBezTo>
                  <a:pt x="12" y="31"/>
                  <a:pt x="13" y="32"/>
                  <a:pt x="13" y="32"/>
                </a:cubicBezTo>
                <a:cubicBezTo>
                  <a:pt x="13" y="32"/>
                  <a:pt x="13" y="32"/>
                  <a:pt x="13" y="33"/>
                </a:cubicBezTo>
                <a:cubicBezTo>
                  <a:pt x="13" y="32"/>
                  <a:pt x="13" y="32"/>
                  <a:pt x="13" y="32"/>
                </a:cubicBezTo>
                <a:cubicBezTo>
                  <a:pt x="14" y="32"/>
                  <a:pt x="15" y="31"/>
                  <a:pt x="16" y="30"/>
                </a:cubicBezTo>
                <a:cubicBezTo>
                  <a:pt x="17" y="29"/>
                  <a:pt x="18" y="28"/>
                  <a:pt x="20" y="28"/>
                </a:cubicBezTo>
                <a:cubicBezTo>
                  <a:pt x="22" y="27"/>
                  <a:pt x="25" y="23"/>
                  <a:pt x="27" y="26"/>
                </a:cubicBezTo>
                <a:cubicBezTo>
                  <a:pt x="28" y="28"/>
                  <a:pt x="27" y="28"/>
                  <a:pt x="27" y="30"/>
                </a:cubicBezTo>
                <a:cubicBezTo>
                  <a:pt x="27" y="30"/>
                  <a:pt x="28" y="31"/>
                  <a:pt x="28" y="32"/>
                </a:cubicBezTo>
                <a:cubicBezTo>
                  <a:pt x="28" y="32"/>
                  <a:pt x="26" y="32"/>
                  <a:pt x="26" y="33"/>
                </a:cubicBezTo>
                <a:cubicBezTo>
                  <a:pt x="26" y="34"/>
                  <a:pt x="30" y="37"/>
                  <a:pt x="31" y="38"/>
                </a:cubicBezTo>
                <a:cubicBezTo>
                  <a:pt x="32" y="38"/>
                  <a:pt x="32" y="38"/>
                  <a:pt x="33" y="37"/>
                </a:cubicBezTo>
                <a:cubicBezTo>
                  <a:pt x="33" y="36"/>
                  <a:pt x="33" y="35"/>
                  <a:pt x="33" y="34"/>
                </a:cubicBezTo>
                <a:cubicBezTo>
                  <a:pt x="33" y="33"/>
                  <a:pt x="34" y="33"/>
                  <a:pt x="34" y="32"/>
                </a:cubicBezTo>
                <a:cubicBezTo>
                  <a:pt x="34" y="30"/>
                  <a:pt x="34" y="29"/>
                  <a:pt x="37" y="30"/>
                </a:cubicBezTo>
                <a:cubicBezTo>
                  <a:pt x="37" y="29"/>
                  <a:pt x="36" y="28"/>
                  <a:pt x="38" y="28"/>
                </a:cubicBezTo>
                <a:cubicBezTo>
                  <a:pt x="38" y="26"/>
                  <a:pt x="37" y="25"/>
                  <a:pt x="37" y="24"/>
                </a:cubicBezTo>
                <a:cubicBezTo>
                  <a:pt x="37" y="23"/>
                  <a:pt x="39" y="22"/>
                  <a:pt x="39" y="21"/>
                </a:cubicBezTo>
                <a:cubicBezTo>
                  <a:pt x="41" y="19"/>
                  <a:pt x="43" y="15"/>
                  <a:pt x="45" y="18"/>
                </a:cubicBezTo>
                <a:cubicBezTo>
                  <a:pt x="47" y="17"/>
                  <a:pt x="46" y="15"/>
                  <a:pt x="44" y="14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30" name="Freeform 625"/>
          <p:cNvSpPr>
            <a:spLocks/>
          </p:cNvSpPr>
          <p:nvPr/>
        </p:nvSpPr>
        <p:spPr bwMode="auto">
          <a:xfrm>
            <a:off x="1411054" y="3188384"/>
            <a:ext cx="82487" cy="157801"/>
          </a:xfrm>
          <a:custGeom>
            <a:avLst/>
            <a:gdLst>
              <a:gd name="T0" fmla="*/ 20 w 29"/>
              <a:gd name="T1" fmla="*/ 47 h 56"/>
              <a:gd name="T2" fmla="*/ 21 w 29"/>
              <a:gd name="T3" fmla="*/ 44 h 56"/>
              <a:gd name="T4" fmla="*/ 19 w 29"/>
              <a:gd name="T5" fmla="*/ 42 h 56"/>
              <a:gd name="T6" fmla="*/ 19 w 29"/>
              <a:gd name="T7" fmla="*/ 38 h 56"/>
              <a:gd name="T8" fmla="*/ 21 w 29"/>
              <a:gd name="T9" fmla="*/ 36 h 56"/>
              <a:gd name="T10" fmla="*/ 20 w 29"/>
              <a:gd name="T11" fmla="*/ 33 h 56"/>
              <a:gd name="T12" fmla="*/ 21 w 29"/>
              <a:gd name="T13" fmla="*/ 28 h 56"/>
              <a:gd name="T14" fmla="*/ 22 w 29"/>
              <a:gd name="T15" fmla="*/ 24 h 56"/>
              <a:gd name="T16" fmla="*/ 21 w 29"/>
              <a:gd name="T17" fmla="*/ 22 h 56"/>
              <a:gd name="T18" fmla="*/ 23 w 29"/>
              <a:gd name="T19" fmla="*/ 20 h 56"/>
              <a:gd name="T20" fmla="*/ 23 w 29"/>
              <a:gd name="T21" fmla="*/ 17 h 56"/>
              <a:gd name="T22" fmla="*/ 22 w 29"/>
              <a:gd name="T23" fmla="*/ 12 h 56"/>
              <a:gd name="T24" fmla="*/ 24 w 29"/>
              <a:gd name="T25" fmla="*/ 10 h 56"/>
              <a:gd name="T26" fmla="*/ 26 w 29"/>
              <a:gd name="T27" fmla="*/ 10 h 56"/>
              <a:gd name="T28" fmla="*/ 27 w 29"/>
              <a:gd name="T29" fmla="*/ 8 h 56"/>
              <a:gd name="T30" fmla="*/ 28 w 29"/>
              <a:gd name="T31" fmla="*/ 6 h 56"/>
              <a:gd name="T32" fmla="*/ 25 w 29"/>
              <a:gd name="T33" fmla="*/ 5 h 56"/>
              <a:gd name="T34" fmla="*/ 25 w 29"/>
              <a:gd name="T35" fmla="*/ 3 h 56"/>
              <a:gd name="T36" fmla="*/ 20 w 29"/>
              <a:gd name="T37" fmla="*/ 2 h 56"/>
              <a:gd name="T38" fmla="*/ 17 w 29"/>
              <a:gd name="T39" fmla="*/ 3 h 56"/>
              <a:gd name="T40" fmla="*/ 14 w 29"/>
              <a:gd name="T41" fmla="*/ 3 h 56"/>
              <a:gd name="T42" fmla="*/ 11 w 29"/>
              <a:gd name="T43" fmla="*/ 0 h 56"/>
              <a:gd name="T44" fmla="*/ 5 w 29"/>
              <a:gd name="T45" fmla="*/ 2 h 56"/>
              <a:gd name="T46" fmla="*/ 6 w 29"/>
              <a:gd name="T47" fmla="*/ 6 h 56"/>
              <a:gd name="T48" fmla="*/ 7 w 29"/>
              <a:gd name="T49" fmla="*/ 9 h 56"/>
              <a:gd name="T50" fmla="*/ 7 w 29"/>
              <a:gd name="T51" fmla="*/ 10 h 56"/>
              <a:gd name="T52" fmla="*/ 7 w 29"/>
              <a:gd name="T53" fmla="*/ 16 h 56"/>
              <a:gd name="T54" fmla="*/ 6 w 29"/>
              <a:gd name="T55" fmla="*/ 20 h 56"/>
              <a:gd name="T56" fmla="*/ 4 w 29"/>
              <a:gd name="T57" fmla="*/ 26 h 56"/>
              <a:gd name="T58" fmla="*/ 3 w 29"/>
              <a:gd name="T59" fmla="*/ 29 h 56"/>
              <a:gd name="T60" fmla="*/ 2 w 29"/>
              <a:gd name="T61" fmla="*/ 31 h 56"/>
              <a:gd name="T62" fmla="*/ 0 w 29"/>
              <a:gd name="T63" fmla="*/ 37 h 56"/>
              <a:gd name="T64" fmla="*/ 2 w 29"/>
              <a:gd name="T65" fmla="*/ 38 h 56"/>
              <a:gd name="T66" fmla="*/ 3 w 29"/>
              <a:gd name="T67" fmla="*/ 41 h 56"/>
              <a:gd name="T68" fmla="*/ 5 w 29"/>
              <a:gd name="T69" fmla="*/ 40 h 56"/>
              <a:gd name="T70" fmla="*/ 6 w 29"/>
              <a:gd name="T71" fmla="*/ 44 h 56"/>
              <a:gd name="T72" fmla="*/ 6 w 29"/>
              <a:gd name="T73" fmla="*/ 46 h 56"/>
              <a:gd name="T74" fmla="*/ 6 w 29"/>
              <a:gd name="T75" fmla="*/ 47 h 56"/>
              <a:gd name="T76" fmla="*/ 6 w 29"/>
              <a:gd name="T77" fmla="*/ 48 h 56"/>
              <a:gd name="T78" fmla="*/ 6 w 29"/>
              <a:gd name="T79" fmla="*/ 49 h 56"/>
              <a:gd name="T80" fmla="*/ 6 w 29"/>
              <a:gd name="T81" fmla="*/ 52 h 56"/>
              <a:gd name="T82" fmla="*/ 6 w 29"/>
              <a:gd name="T83" fmla="*/ 54 h 56"/>
              <a:gd name="T84" fmla="*/ 5 w 29"/>
              <a:gd name="T85" fmla="*/ 56 h 56"/>
              <a:gd name="T86" fmla="*/ 9 w 29"/>
              <a:gd name="T87" fmla="*/ 55 h 56"/>
              <a:gd name="T88" fmla="*/ 12 w 29"/>
              <a:gd name="T89" fmla="*/ 55 h 56"/>
              <a:gd name="T90" fmla="*/ 14 w 29"/>
              <a:gd name="T91" fmla="*/ 56 h 56"/>
              <a:gd name="T92" fmla="*/ 15 w 29"/>
              <a:gd name="T93" fmla="*/ 56 h 56"/>
              <a:gd name="T94" fmla="*/ 16 w 29"/>
              <a:gd name="T95" fmla="*/ 54 h 56"/>
              <a:gd name="T96" fmla="*/ 18 w 29"/>
              <a:gd name="T97" fmla="*/ 54 h 56"/>
              <a:gd name="T98" fmla="*/ 17 w 29"/>
              <a:gd name="T99" fmla="*/ 51 h 56"/>
              <a:gd name="T100" fmla="*/ 20 w 29"/>
              <a:gd name="T101" fmla="*/ 47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9" h="56">
                <a:moveTo>
                  <a:pt x="20" y="47"/>
                </a:moveTo>
                <a:cubicBezTo>
                  <a:pt x="21" y="46"/>
                  <a:pt x="20" y="45"/>
                  <a:pt x="21" y="44"/>
                </a:cubicBezTo>
                <a:cubicBezTo>
                  <a:pt x="21" y="43"/>
                  <a:pt x="20" y="43"/>
                  <a:pt x="19" y="42"/>
                </a:cubicBezTo>
                <a:cubicBezTo>
                  <a:pt x="19" y="41"/>
                  <a:pt x="19" y="39"/>
                  <a:pt x="19" y="38"/>
                </a:cubicBezTo>
                <a:cubicBezTo>
                  <a:pt x="19" y="37"/>
                  <a:pt x="20" y="37"/>
                  <a:pt x="21" y="36"/>
                </a:cubicBezTo>
                <a:cubicBezTo>
                  <a:pt x="22" y="34"/>
                  <a:pt x="20" y="35"/>
                  <a:pt x="20" y="33"/>
                </a:cubicBezTo>
                <a:cubicBezTo>
                  <a:pt x="17" y="31"/>
                  <a:pt x="20" y="30"/>
                  <a:pt x="21" y="28"/>
                </a:cubicBezTo>
                <a:cubicBezTo>
                  <a:pt x="21" y="27"/>
                  <a:pt x="22" y="25"/>
                  <a:pt x="22" y="24"/>
                </a:cubicBezTo>
                <a:cubicBezTo>
                  <a:pt x="22" y="24"/>
                  <a:pt x="21" y="23"/>
                  <a:pt x="21" y="22"/>
                </a:cubicBezTo>
                <a:cubicBezTo>
                  <a:pt x="22" y="21"/>
                  <a:pt x="23" y="21"/>
                  <a:pt x="23" y="20"/>
                </a:cubicBezTo>
                <a:cubicBezTo>
                  <a:pt x="23" y="19"/>
                  <a:pt x="23" y="18"/>
                  <a:pt x="23" y="17"/>
                </a:cubicBezTo>
                <a:cubicBezTo>
                  <a:pt x="23" y="15"/>
                  <a:pt x="22" y="14"/>
                  <a:pt x="22" y="12"/>
                </a:cubicBezTo>
                <a:cubicBezTo>
                  <a:pt x="23" y="12"/>
                  <a:pt x="23" y="11"/>
                  <a:pt x="24" y="10"/>
                </a:cubicBezTo>
                <a:cubicBezTo>
                  <a:pt x="25" y="10"/>
                  <a:pt x="25" y="10"/>
                  <a:pt x="26" y="10"/>
                </a:cubicBezTo>
                <a:cubicBezTo>
                  <a:pt x="26" y="9"/>
                  <a:pt x="26" y="9"/>
                  <a:pt x="27" y="8"/>
                </a:cubicBezTo>
                <a:cubicBezTo>
                  <a:pt x="27" y="7"/>
                  <a:pt x="29" y="7"/>
                  <a:pt x="28" y="6"/>
                </a:cubicBezTo>
                <a:cubicBezTo>
                  <a:pt x="28" y="5"/>
                  <a:pt x="26" y="6"/>
                  <a:pt x="25" y="5"/>
                </a:cubicBezTo>
                <a:cubicBezTo>
                  <a:pt x="24" y="4"/>
                  <a:pt x="26" y="4"/>
                  <a:pt x="25" y="3"/>
                </a:cubicBezTo>
                <a:cubicBezTo>
                  <a:pt x="24" y="2"/>
                  <a:pt x="21" y="2"/>
                  <a:pt x="20" y="2"/>
                </a:cubicBezTo>
                <a:cubicBezTo>
                  <a:pt x="19" y="2"/>
                  <a:pt x="19" y="3"/>
                  <a:pt x="17" y="3"/>
                </a:cubicBezTo>
                <a:cubicBezTo>
                  <a:pt x="16" y="3"/>
                  <a:pt x="15" y="3"/>
                  <a:pt x="14" y="3"/>
                </a:cubicBezTo>
                <a:cubicBezTo>
                  <a:pt x="9" y="3"/>
                  <a:pt x="14" y="0"/>
                  <a:pt x="11" y="0"/>
                </a:cubicBezTo>
                <a:cubicBezTo>
                  <a:pt x="9" y="0"/>
                  <a:pt x="7" y="1"/>
                  <a:pt x="5" y="2"/>
                </a:cubicBezTo>
                <a:cubicBezTo>
                  <a:pt x="5" y="3"/>
                  <a:pt x="6" y="5"/>
                  <a:pt x="6" y="6"/>
                </a:cubicBezTo>
                <a:cubicBezTo>
                  <a:pt x="6" y="7"/>
                  <a:pt x="7" y="8"/>
                  <a:pt x="7" y="9"/>
                </a:cubicBezTo>
                <a:cubicBezTo>
                  <a:pt x="7" y="9"/>
                  <a:pt x="7" y="10"/>
                  <a:pt x="7" y="10"/>
                </a:cubicBezTo>
                <a:cubicBezTo>
                  <a:pt x="7" y="12"/>
                  <a:pt x="7" y="14"/>
                  <a:pt x="7" y="16"/>
                </a:cubicBezTo>
                <a:cubicBezTo>
                  <a:pt x="7" y="18"/>
                  <a:pt x="7" y="19"/>
                  <a:pt x="6" y="20"/>
                </a:cubicBezTo>
                <a:cubicBezTo>
                  <a:pt x="5" y="22"/>
                  <a:pt x="5" y="24"/>
                  <a:pt x="4" y="26"/>
                </a:cubicBezTo>
                <a:cubicBezTo>
                  <a:pt x="4" y="27"/>
                  <a:pt x="3" y="28"/>
                  <a:pt x="3" y="29"/>
                </a:cubicBezTo>
                <a:cubicBezTo>
                  <a:pt x="3" y="30"/>
                  <a:pt x="2" y="30"/>
                  <a:pt x="2" y="31"/>
                </a:cubicBezTo>
                <a:cubicBezTo>
                  <a:pt x="1" y="33"/>
                  <a:pt x="0" y="36"/>
                  <a:pt x="0" y="37"/>
                </a:cubicBezTo>
                <a:cubicBezTo>
                  <a:pt x="1" y="38"/>
                  <a:pt x="2" y="38"/>
                  <a:pt x="2" y="38"/>
                </a:cubicBezTo>
                <a:cubicBezTo>
                  <a:pt x="3" y="39"/>
                  <a:pt x="2" y="40"/>
                  <a:pt x="3" y="41"/>
                </a:cubicBezTo>
                <a:cubicBezTo>
                  <a:pt x="3" y="41"/>
                  <a:pt x="4" y="40"/>
                  <a:pt x="5" y="40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4"/>
                  <a:pt x="5" y="45"/>
                  <a:pt x="6" y="46"/>
                </a:cubicBezTo>
                <a:cubicBezTo>
                  <a:pt x="6" y="46"/>
                  <a:pt x="6" y="46"/>
                  <a:pt x="6" y="47"/>
                </a:cubicBezTo>
                <a:cubicBezTo>
                  <a:pt x="6" y="47"/>
                  <a:pt x="6" y="47"/>
                  <a:pt x="6" y="48"/>
                </a:cubicBezTo>
                <a:cubicBezTo>
                  <a:pt x="6" y="48"/>
                  <a:pt x="6" y="49"/>
                  <a:pt x="6" y="49"/>
                </a:cubicBezTo>
                <a:cubicBezTo>
                  <a:pt x="6" y="50"/>
                  <a:pt x="7" y="51"/>
                  <a:pt x="6" y="52"/>
                </a:cubicBezTo>
                <a:cubicBezTo>
                  <a:pt x="6" y="52"/>
                  <a:pt x="6" y="53"/>
                  <a:pt x="6" y="54"/>
                </a:cubicBezTo>
                <a:cubicBezTo>
                  <a:pt x="5" y="55"/>
                  <a:pt x="4" y="55"/>
                  <a:pt x="5" y="56"/>
                </a:cubicBezTo>
                <a:cubicBezTo>
                  <a:pt x="6" y="56"/>
                  <a:pt x="7" y="55"/>
                  <a:pt x="9" y="55"/>
                </a:cubicBezTo>
                <a:cubicBezTo>
                  <a:pt x="10" y="55"/>
                  <a:pt x="11" y="55"/>
                  <a:pt x="12" y="55"/>
                </a:cubicBezTo>
                <a:cubicBezTo>
                  <a:pt x="13" y="55"/>
                  <a:pt x="13" y="56"/>
                  <a:pt x="14" y="56"/>
                </a:cubicBezTo>
                <a:cubicBezTo>
                  <a:pt x="14" y="56"/>
                  <a:pt x="15" y="56"/>
                  <a:pt x="15" y="56"/>
                </a:cubicBezTo>
                <a:cubicBezTo>
                  <a:pt x="16" y="55"/>
                  <a:pt x="16" y="55"/>
                  <a:pt x="16" y="54"/>
                </a:cubicBezTo>
                <a:cubicBezTo>
                  <a:pt x="17" y="54"/>
                  <a:pt x="17" y="54"/>
                  <a:pt x="18" y="54"/>
                </a:cubicBezTo>
                <a:cubicBezTo>
                  <a:pt x="17" y="53"/>
                  <a:pt x="17" y="52"/>
                  <a:pt x="17" y="51"/>
                </a:cubicBezTo>
                <a:cubicBezTo>
                  <a:pt x="17" y="49"/>
                  <a:pt x="19" y="48"/>
                  <a:pt x="20" y="47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728" name="Freeform 626"/>
          <p:cNvSpPr>
            <a:spLocks/>
          </p:cNvSpPr>
          <p:nvPr/>
        </p:nvSpPr>
        <p:spPr bwMode="auto">
          <a:xfrm>
            <a:off x="1414639" y="3134589"/>
            <a:ext cx="304844" cy="239093"/>
          </a:xfrm>
          <a:custGeom>
            <a:avLst/>
            <a:gdLst>
              <a:gd name="T0" fmla="*/ 94 w 108"/>
              <a:gd name="T1" fmla="*/ 14 h 85"/>
              <a:gd name="T2" fmla="*/ 85 w 108"/>
              <a:gd name="T3" fmla="*/ 11 h 85"/>
              <a:gd name="T4" fmla="*/ 77 w 108"/>
              <a:gd name="T5" fmla="*/ 11 h 85"/>
              <a:gd name="T6" fmla="*/ 73 w 108"/>
              <a:gd name="T7" fmla="*/ 10 h 85"/>
              <a:gd name="T8" fmla="*/ 69 w 108"/>
              <a:gd name="T9" fmla="*/ 9 h 85"/>
              <a:gd name="T10" fmla="*/ 64 w 108"/>
              <a:gd name="T11" fmla="*/ 4 h 85"/>
              <a:gd name="T12" fmla="*/ 54 w 108"/>
              <a:gd name="T13" fmla="*/ 4 h 85"/>
              <a:gd name="T14" fmla="*/ 44 w 108"/>
              <a:gd name="T15" fmla="*/ 3 h 85"/>
              <a:gd name="T16" fmla="*/ 32 w 108"/>
              <a:gd name="T17" fmla="*/ 2 h 85"/>
              <a:gd name="T18" fmla="*/ 30 w 108"/>
              <a:gd name="T19" fmla="*/ 2 h 85"/>
              <a:gd name="T20" fmla="*/ 13 w 108"/>
              <a:gd name="T21" fmla="*/ 0 h 85"/>
              <a:gd name="T22" fmla="*/ 1 w 108"/>
              <a:gd name="T23" fmla="*/ 10 h 85"/>
              <a:gd name="T24" fmla="*/ 3 w 108"/>
              <a:gd name="T25" fmla="*/ 12 h 85"/>
              <a:gd name="T26" fmla="*/ 4 w 108"/>
              <a:gd name="T27" fmla="*/ 15 h 85"/>
              <a:gd name="T28" fmla="*/ 4 w 108"/>
              <a:gd name="T29" fmla="*/ 21 h 85"/>
              <a:gd name="T30" fmla="*/ 13 w 108"/>
              <a:gd name="T31" fmla="*/ 22 h 85"/>
              <a:gd name="T32" fmla="*/ 19 w 108"/>
              <a:gd name="T33" fmla="*/ 21 h 85"/>
              <a:gd name="T34" fmla="*/ 24 w 108"/>
              <a:gd name="T35" fmla="*/ 24 h 85"/>
              <a:gd name="T36" fmla="*/ 26 w 108"/>
              <a:gd name="T37" fmla="*/ 27 h 85"/>
              <a:gd name="T38" fmla="*/ 23 w 108"/>
              <a:gd name="T39" fmla="*/ 29 h 85"/>
              <a:gd name="T40" fmla="*/ 22 w 108"/>
              <a:gd name="T41" fmla="*/ 36 h 85"/>
              <a:gd name="T42" fmla="*/ 20 w 108"/>
              <a:gd name="T43" fmla="*/ 41 h 85"/>
              <a:gd name="T44" fmla="*/ 20 w 108"/>
              <a:gd name="T45" fmla="*/ 47 h 85"/>
              <a:gd name="T46" fmla="*/ 20 w 108"/>
              <a:gd name="T47" fmla="*/ 55 h 85"/>
              <a:gd name="T48" fmla="*/ 18 w 108"/>
              <a:gd name="T49" fmla="*/ 61 h 85"/>
              <a:gd name="T50" fmla="*/ 19 w 108"/>
              <a:gd name="T51" fmla="*/ 66 h 85"/>
              <a:gd name="T52" fmla="*/ 17 w 108"/>
              <a:gd name="T53" fmla="*/ 73 h 85"/>
              <a:gd name="T54" fmla="*/ 21 w 108"/>
              <a:gd name="T55" fmla="*/ 73 h 85"/>
              <a:gd name="T56" fmla="*/ 26 w 108"/>
              <a:gd name="T57" fmla="*/ 79 h 85"/>
              <a:gd name="T58" fmla="*/ 33 w 108"/>
              <a:gd name="T59" fmla="*/ 84 h 85"/>
              <a:gd name="T60" fmla="*/ 40 w 108"/>
              <a:gd name="T61" fmla="*/ 80 h 85"/>
              <a:gd name="T62" fmla="*/ 49 w 108"/>
              <a:gd name="T63" fmla="*/ 78 h 85"/>
              <a:gd name="T64" fmla="*/ 59 w 108"/>
              <a:gd name="T65" fmla="*/ 77 h 85"/>
              <a:gd name="T66" fmla="*/ 65 w 108"/>
              <a:gd name="T67" fmla="*/ 72 h 85"/>
              <a:gd name="T68" fmla="*/ 73 w 108"/>
              <a:gd name="T69" fmla="*/ 69 h 85"/>
              <a:gd name="T70" fmla="*/ 75 w 108"/>
              <a:gd name="T71" fmla="*/ 64 h 85"/>
              <a:gd name="T72" fmla="*/ 77 w 108"/>
              <a:gd name="T73" fmla="*/ 60 h 85"/>
              <a:gd name="T74" fmla="*/ 81 w 108"/>
              <a:gd name="T75" fmla="*/ 57 h 85"/>
              <a:gd name="T76" fmla="*/ 77 w 108"/>
              <a:gd name="T77" fmla="*/ 48 h 85"/>
              <a:gd name="T78" fmla="*/ 81 w 108"/>
              <a:gd name="T79" fmla="*/ 42 h 85"/>
              <a:gd name="T80" fmla="*/ 83 w 108"/>
              <a:gd name="T81" fmla="*/ 39 h 85"/>
              <a:gd name="T82" fmla="*/ 85 w 108"/>
              <a:gd name="T83" fmla="*/ 37 h 85"/>
              <a:gd name="T84" fmla="*/ 87 w 108"/>
              <a:gd name="T85" fmla="*/ 35 h 85"/>
              <a:gd name="T86" fmla="*/ 90 w 108"/>
              <a:gd name="T87" fmla="*/ 31 h 85"/>
              <a:gd name="T88" fmla="*/ 99 w 108"/>
              <a:gd name="T89" fmla="*/ 28 h 85"/>
              <a:gd name="T90" fmla="*/ 106 w 108"/>
              <a:gd name="T91" fmla="*/ 22 h 85"/>
              <a:gd name="T92" fmla="*/ 106 w 108"/>
              <a:gd name="T93" fmla="*/ 18 h 85"/>
              <a:gd name="T94" fmla="*/ 106 w 108"/>
              <a:gd name="T95" fmla="*/ 16 h 85"/>
              <a:gd name="T96" fmla="*/ 96 w 108"/>
              <a:gd name="T97" fmla="*/ 1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8" h="85">
                <a:moveTo>
                  <a:pt x="96" y="15"/>
                </a:moveTo>
                <a:cubicBezTo>
                  <a:pt x="95" y="15"/>
                  <a:pt x="95" y="14"/>
                  <a:pt x="94" y="14"/>
                </a:cubicBezTo>
                <a:cubicBezTo>
                  <a:pt x="93" y="13"/>
                  <a:pt x="92" y="13"/>
                  <a:pt x="91" y="13"/>
                </a:cubicBezTo>
                <a:cubicBezTo>
                  <a:pt x="90" y="12"/>
                  <a:pt x="87" y="10"/>
                  <a:pt x="85" y="11"/>
                </a:cubicBezTo>
                <a:cubicBezTo>
                  <a:pt x="85" y="13"/>
                  <a:pt x="81" y="12"/>
                  <a:pt x="80" y="12"/>
                </a:cubicBezTo>
                <a:cubicBezTo>
                  <a:pt x="78" y="12"/>
                  <a:pt x="78" y="11"/>
                  <a:pt x="77" y="11"/>
                </a:cubicBezTo>
                <a:cubicBezTo>
                  <a:pt x="75" y="11"/>
                  <a:pt x="75" y="11"/>
                  <a:pt x="74" y="11"/>
                </a:cubicBezTo>
                <a:cubicBezTo>
                  <a:pt x="74" y="10"/>
                  <a:pt x="74" y="10"/>
                  <a:pt x="73" y="10"/>
                </a:cubicBezTo>
                <a:cubicBezTo>
                  <a:pt x="73" y="9"/>
                  <a:pt x="72" y="10"/>
                  <a:pt x="71" y="9"/>
                </a:cubicBezTo>
                <a:cubicBezTo>
                  <a:pt x="70" y="9"/>
                  <a:pt x="69" y="9"/>
                  <a:pt x="69" y="9"/>
                </a:cubicBezTo>
                <a:cubicBezTo>
                  <a:pt x="66" y="8"/>
                  <a:pt x="66" y="6"/>
                  <a:pt x="65" y="4"/>
                </a:cubicBezTo>
                <a:cubicBezTo>
                  <a:pt x="64" y="5"/>
                  <a:pt x="64" y="5"/>
                  <a:pt x="64" y="4"/>
                </a:cubicBezTo>
                <a:cubicBezTo>
                  <a:pt x="64" y="3"/>
                  <a:pt x="58" y="3"/>
                  <a:pt x="58" y="3"/>
                </a:cubicBezTo>
                <a:cubicBezTo>
                  <a:pt x="56" y="3"/>
                  <a:pt x="55" y="4"/>
                  <a:pt x="54" y="4"/>
                </a:cubicBezTo>
                <a:cubicBezTo>
                  <a:pt x="53" y="5"/>
                  <a:pt x="51" y="3"/>
                  <a:pt x="50" y="3"/>
                </a:cubicBezTo>
                <a:cubicBezTo>
                  <a:pt x="48" y="2"/>
                  <a:pt x="46" y="3"/>
                  <a:pt x="44" y="3"/>
                </a:cubicBezTo>
                <a:cubicBezTo>
                  <a:pt x="42" y="3"/>
                  <a:pt x="40" y="3"/>
                  <a:pt x="38" y="2"/>
                </a:cubicBezTo>
                <a:cubicBezTo>
                  <a:pt x="36" y="2"/>
                  <a:pt x="34" y="2"/>
                  <a:pt x="32" y="2"/>
                </a:cubicBezTo>
                <a:cubicBezTo>
                  <a:pt x="31" y="2"/>
                  <a:pt x="30" y="1"/>
                  <a:pt x="30" y="1"/>
                </a:cubicBezTo>
                <a:cubicBezTo>
                  <a:pt x="30" y="1"/>
                  <a:pt x="29" y="2"/>
                  <a:pt x="30" y="2"/>
                </a:cubicBezTo>
                <a:cubicBezTo>
                  <a:pt x="26" y="2"/>
                  <a:pt x="22" y="3"/>
                  <a:pt x="19" y="2"/>
                </a:cubicBezTo>
                <a:cubicBezTo>
                  <a:pt x="16" y="1"/>
                  <a:pt x="16" y="0"/>
                  <a:pt x="13" y="0"/>
                </a:cubicBezTo>
                <a:cubicBezTo>
                  <a:pt x="12" y="1"/>
                  <a:pt x="11" y="1"/>
                  <a:pt x="9" y="2"/>
                </a:cubicBezTo>
                <a:cubicBezTo>
                  <a:pt x="11" y="7"/>
                  <a:pt x="0" y="4"/>
                  <a:pt x="1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1"/>
                  <a:pt x="2" y="12"/>
                  <a:pt x="3" y="12"/>
                </a:cubicBezTo>
                <a:cubicBezTo>
                  <a:pt x="3" y="13"/>
                  <a:pt x="3" y="14"/>
                  <a:pt x="5" y="14"/>
                </a:cubicBezTo>
                <a:cubicBezTo>
                  <a:pt x="4" y="14"/>
                  <a:pt x="4" y="15"/>
                  <a:pt x="4" y="15"/>
                </a:cubicBezTo>
                <a:cubicBezTo>
                  <a:pt x="5" y="16"/>
                  <a:pt x="4" y="19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6" y="20"/>
                  <a:pt x="8" y="19"/>
                  <a:pt x="10" y="19"/>
                </a:cubicBezTo>
                <a:cubicBezTo>
                  <a:pt x="13" y="19"/>
                  <a:pt x="8" y="22"/>
                  <a:pt x="13" y="22"/>
                </a:cubicBezTo>
                <a:cubicBezTo>
                  <a:pt x="14" y="22"/>
                  <a:pt x="15" y="22"/>
                  <a:pt x="16" y="22"/>
                </a:cubicBezTo>
                <a:cubicBezTo>
                  <a:pt x="18" y="22"/>
                  <a:pt x="18" y="21"/>
                  <a:pt x="19" y="21"/>
                </a:cubicBezTo>
                <a:cubicBezTo>
                  <a:pt x="20" y="21"/>
                  <a:pt x="23" y="21"/>
                  <a:pt x="24" y="22"/>
                </a:cubicBezTo>
                <a:cubicBezTo>
                  <a:pt x="25" y="23"/>
                  <a:pt x="23" y="23"/>
                  <a:pt x="24" y="24"/>
                </a:cubicBezTo>
                <a:cubicBezTo>
                  <a:pt x="25" y="25"/>
                  <a:pt x="27" y="24"/>
                  <a:pt x="27" y="25"/>
                </a:cubicBezTo>
                <a:cubicBezTo>
                  <a:pt x="28" y="26"/>
                  <a:pt x="26" y="26"/>
                  <a:pt x="26" y="27"/>
                </a:cubicBezTo>
                <a:cubicBezTo>
                  <a:pt x="25" y="28"/>
                  <a:pt x="25" y="28"/>
                  <a:pt x="25" y="29"/>
                </a:cubicBezTo>
                <a:cubicBezTo>
                  <a:pt x="24" y="29"/>
                  <a:pt x="24" y="29"/>
                  <a:pt x="23" y="29"/>
                </a:cubicBezTo>
                <a:cubicBezTo>
                  <a:pt x="22" y="30"/>
                  <a:pt x="22" y="31"/>
                  <a:pt x="21" y="31"/>
                </a:cubicBezTo>
                <a:cubicBezTo>
                  <a:pt x="21" y="33"/>
                  <a:pt x="22" y="34"/>
                  <a:pt x="22" y="36"/>
                </a:cubicBezTo>
                <a:cubicBezTo>
                  <a:pt x="22" y="37"/>
                  <a:pt x="22" y="38"/>
                  <a:pt x="22" y="39"/>
                </a:cubicBezTo>
                <a:cubicBezTo>
                  <a:pt x="22" y="40"/>
                  <a:pt x="21" y="40"/>
                  <a:pt x="20" y="41"/>
                </a:cubicBezTo>
                <a:cubicBezTo>
                  <a:pt x="20" y="42"/>
                  <a:pt x="21" y="43"/>
                  <a:pt x="21" y="43"/>
                </a:cubicBezTo>
                <a:cubicBezTo>
                  <a:pt x="21" y="44"/>
                  <a:pt x="20" y="46"/>
                  <a:pt x="20" y="47"/>
                </a:cubicBezTo>
                <a:cubicBezTo>
                  <a:pt x="19" y="49"/>
                  <a:pt x="16" y="50"/>
                  <a:pt x="19" y="52"/>
                </a:cubicBezTo>
                <a:cubicBezTo>
                  <a:pt x="19" y="54"/>
                  <a:pt x="21" y="53"/>
                  <a:pt x="20" y="55"/>
                </a:cubicBezTo>
                <a:cubicBezTo>
                  <a:pt x="19" y="56"/>
                  <a:pt x="18" y="56"/>
                  <a:pt x="18" y="57"/>
                </a:cubicBezTo>
                <a:cubicBezTo>
                  <a:pt x="18" y="58"/>
                  <a:pt x="18" y="60"/>
                  <a:pt x="18" y="61"/>
                </a:cubicBezTo>
                <a:cubicBezTo>
                  <a:pt x="19" y="62"/>
                  <a:pt x="20" y="62"/>
                  <a:pt x="20" y="63"/>
                </a:cubicBezTo>
                <a:cubicBezTo>
                  <a:pt x="19" y="64"/>
                  <a:pt x="20" y="65"/>
                  <a:pt x="19" y="66"/>
                </a:cubicBezTo>
                <a:cubicBezTo>
                  <a:pt x="18" y="67"/>
                  <a:pt x="16" y="68"/>
                  <a:pt x="16" y="70"/>
                </a:cubicBezTo>
                <a:cubicBezTo>
                  <a:pt x="16" y="71"/>
                  <a:pt x="16" y="72"/>
                  <a:pt x="17" y="73"/>
                </a:cubicBezTo>
                <a:cubicBezTo>
                  <a:pt x="17" y="73"/>
                  <a:pt x="18" y="73"/>
                  <a:pt x="18" y="73"/>
                </a:cubicBezTo>
                <a:cubicBezTo>
                  <a:pt x="19" y="72"/>
                  <a:pt x="20" y="72"/>
                  <a:pt x="21" y="73"/>
                </a:cubicBezTo>
                <a:cubicBezTo>
                  <a:pt x="22" y="73"/>
                  <a:pt x="24" y="74"/>
                  <a:pt x="25" y="75"/>
                </a:cubicBezTo>
                <a:cubicBezTo>
                  <a:pt x="25" y="77"/>
                  <a:pt x="26" y="78"/>
                  <a:pt x="26" y="79"/>
                </a:cubicBezTo>
                <a:cubicBezTo>
                  <a:pt x="27" y="82"/>
                  <a:pt x="28" y="83"/>
                  <a:pt x="30" y="84"/>
                </a:cubicBezTo>
                <a:cubicBezTo>
                  <a:pt x="31" y="85"/>
                  <a:pt x="32" y="85"/>
                  <a:pt x="33" y="84"/>
                </a:cubicBezTo>
                <a:cubicBezTo>
                  <a:pt x="35" y="84"/>
                  <a:pt x="35" y="83"/>
                  <a:pt x="36" y="82"/>
                </a:cubicBezTo>
                <a:cubicBezTo>
                  <a:pt x="37" y="81"/>
                  <a:pt x="39" y="81"/>
                  <a:pt x="40" y="80"/>
                </a:cubicBezTo>
                <a:cubicBezTo>
                  <a:pt x="42" y="79"/>
                  <a:pt x="42" y="78"/>
                  <a:pt x="44" y="78"/>
                </a:cubicBezTo>
                <a:cubicBezTo>
                  <a:pt x="46" y="78"/>
                  <a:pt x="47" y="78"/>
                  <a:pt x="49" y="78"/>
                </a:cubicBezTo>
                <a:cubicBezTo>
                  <a:pt x="50" y="79"/>
                  <a:pt x="51" y="78"/>
                  <a:pt x="52" y="78"/>
                </a:cubicBezTo>
                <a:cubicBezTo>
                  <a:pt x="54" y="77"/>
                  <a:pt x="57" y="80"/>
                  <a:pt x="59" y="77"/>
                </a:cubicBezTo>
                <a:cubicBezTo>
                  <a:pt x="60" y="77"/>
                  <a:pt x="60" y="77"/>
                  <a:pt x="60" y="78"/>
                </a:cubicBezTo>
                <a:cubicBezTo>
                  <a:pt x="64" y="79"/>
                  <a:pt x="64" y="73"/>
                  <a:pt x="65" y="72"/>
                </a:cubicBezTo>
                <a:cubicBezTo>
                  <a:pt x="67" y="70"/>
                  <a:pt x="68" y="70"/>
                  <a:pt x="71" y="70"/>
                </a:cubicBezTo>
                <a:cubicBezTo>
                  <a:pt x="72" y="70"/>
                  <a:pt x="73" y="70"/>
                  <a:pt x="73" y="69"/>
                </a:cubicBezTo>
                <a:cubicBezTo>
                  <a:pt x="74" y="68"/>
                  <a:pt x="73" y="68"/>
                  <a:pt x="73" y="67"/>
                </a:cubicBezTo>
                <a:cubicBezTo>
                  <a:pt x="74" y="66"/>
                  <a:pt x="75" y="65"/>
                  <a:pt x="75" y="64"/>
                </a:cubicBezTo>
                <a:cubicBezTo>
                  <a:pt x="76" y="63"/>
                  <a:pt x="75" y="62"/>
                  <a:pt x="76" y="61"/>
                </a:cubicBezTo>
                <a:cubicBezTo>
                  <a:pt x="76" y="61"/>
                  <a:pt x="77" y="60"/>
                  <a:pt x="77" y="60"/>
                </a:cubicBezTo>
                <a:cubicBezTo>
                  <a:pt x="78" y="59"/>
                  <a:pt x="78" y="59"/>
                  <a:pt x="79" y="59"/>
                </a:cubicBezTo>
                <a:cubicBezTo>
                  <a:pt x="80" y="58"/>
                  <a:pt x="81" y="57"/>
                  <a:pt x="81" y="57"/>
                </a:cubicBezTo>
                <a:cubicBezTo>
                  <a:pt x="82" y="55"/>
                  <a:pt x="79" y="54"/>
                  <a:pt x="78" y="53"/>
                </a:cubicBezTo>
                <a:cubicBezTo>
                  <a:pt x="77" y="52"/>
                  <a:pt x="77" y="50"/>
                  <a:pt x="77" y="48"/>
                </a:cubicBezTo>
                <a:cubicBezTo>
                  <a:pt x="77" y="47"/>
                  <a:pt x="79" y="45"/>
                  <a:pt x="80" y="43"/>
                </a:cubicBezTo>
                <a:cubicBezTo>
                  <a:pt x="80" y="43"/>
                  <a:pt x="81" y="42"/>
                  <a:pt x="81" y="42"/>
                </a:cubicBezTo>
                <a:cubicBezTo>
                  <a:pt x="81" y="41"/>
                  <a:pt x="81" y="41"/>
                  <a:pt x="82" y="40"/>
                </a:cubicBezTo>
                <a:cubicBezTo>
                  <a:pt x="82" y="40"/>
                  <a:pt x="83" y="40"/>
                  <a:pt x="83" y="39"/>
                </a:cubicBezTo>
                <a:cubicBezTo>
                  <a:pt x="83" y="38"/>
                  <a:pt x="83" y="37"/>
                  <a:pt x="84" y="37"/>
                </a:cubicBezTo>
                <a:cubicBezTo>
                  <a:pt x="84" y="37"/>
                  <a:pt x="85" y="37"/>
                  <a:pt x="85" y="37"/>
                </a:cubicBezTo>
                <a:cubicBezTo>
                  <a:pt x="85" y="37"/>
                  <a:pt x="85" y="36"/>
                  <a:pt x="85" y="36"/>
                </a:cubicBezTo>
                <a:cubicBezTo>
                  <a:pt x="86" y="36"/>
                  <a:pt x="87" y="36"/>
                  <a:pt x="87" y="35"/>
                </a:cubicBezTo>
                <a:cubicBezTo>
                  <a:pt x="87" y="34"/>
                  <a:pt x="86" y="34"/>
                  <a:pt x="86" y="33"/>
                </a:cubicBezTo>
                <a:cubicBezTo>
                  <a:pt x="87" y="32"/>
                  <a:pt x="89" y="31"/>
                  <a:pt x="90" y="31"/>
                </a:cubicBezTo>
                <a:cubicBezTo>
                  <a:pt x="92" y="30"/>
                  <a:pt x="95" y="30"/>
                  <a:pt x="97" y="29"/>
                </a:cubicBezTo>
                <a:cubicBezTo>
                  <a:pt x="98" y="28"/>
                  <a:pt x="98" y="28"/>
                  <a:pt x="99" y="28"/>
                </a:cubicBezTo>
                <a:cubicBezTo>
                  <a:pt x="100" y="26"/>
                  <a:pt x="101" y="26"/>
                  <a:pt x="102" y="25"/>
                </a:cubicBezTo>
                <a:cubicBezTo>
                  <a:pt x="103" y="24"/>
                  <a:pt x="104" y="23"/>
                  <a:pt x="106" y="22"/>
                </a:cubicBezTo>
                <a:cubicBezTo>
                  <a:pt x="106" y="22"/>
                  <a:pt x="107" y="21"/>
                  <a:pt x="107" y="20"/>
                </a:cubicBezTo>
                <a:cubicBezTo>
                  <a:pt x="107" y="20"/>
                  <a:pt x="106" y="18"/>
                  <a:pt x="106" y="18"/>
                </a:cubicBezTo>
                <a:cubicBezTo>
                  <a:pt x="106" y="18"/>
                  <a:pt x="108" y="18"/>
                  <a:pt x="107" y="16"/>
                </a:cubicBezTo>
                <a:cubicBezTo>
                  <a:pt x="107" y="16"/>
                  <a:pt x="107" y="16"/>
                  <a:pt x="106" y="16"/>
                </a:cubicBezTo>
                <a:cubicBezTo>
                  <a:pt x="106" y="16"/>
                  <a:pt x="106" y="15"/>
                  <a:pt x="106" y="15"/>
                </a:cubicBezTo>
                <a:cubicBezTo>
                  <a:pt x="103" y="14"/>
                  <a:pt x="99" y="17"/>
                  <a:pt x="96" y="15"/>
                </a:cubicBezTo>
                <a:close/>
              </a:path>
            </a:pathLst>
          </a:custGeom>
          <a:solidFill>
            <a:srgbClr val="FF0000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729" name="Freeform 627"/>
          <p:cNvSpPr>
            <a:spLocks/>
          </p:cNvSpPr>
          <p:nvPr/>
        </p:nvSpPr>
        <p:spPr bwMode="auto">
          <a:xfrm>
            <a:off x="1524623" y="2877562"/>
            <a:ext cx="310821" cy="304844"/>
          </a:xfrm>
          <a:custGeom>
            <a:avLst/>
            <a:gdLst>
              <a:gd name="T0" fmla="*/ 99 w 110"/>
              <a:gd name="T1" fmla="*/ 85 h 108"/>
              <a:gd name="T2" fmla="*/ 97 w 110"/>
              <a:gd name="T3" fmla="*/ 76 h 108"/>
              <a:gd name="T4" fmla="*/ 98 w 110"/>
              <a:gd name="T5" fmla="*/ 68 h 108"/>
              <a:gd name="T6" fmla="*/ 99 w 110"/>
              <a:gd name="T7" fmla="*/ 62 h 108"/>
              <a:gd name="T8" fmla="*/ 92 w 110"/>
              <a:gd name="T9" fmla="*/ 62 h 108"/>
              <a:gd name="T10" fmla="*/ 99 w 110"/>
              <a:gd name="T11" fmla="*/ 48 h 108"/>
              <a:gd name="T12" fmla="*/ 99 w 110"/>
              <a:gd name="T13" fmla="*/ 46 h 108"/>
              <a:gd name="T14" fmla="*/ 105 w 110"/>
              <a:gd name="T15" fmla="*/ 45 h 108"/>
              <a:gd name="T16" fmla="*/ 104 w 110"/>
              <a:gd name="T17" fmla="*/ 40 h 108"/>
              <a:gd name="T18" fmla="*/ 108 w 110"/>
              <a:gd name="T19" fmla="*/ 30 h 108"/>
              <a:gd name="T20" fmla="*/ 96 w 110"/>
              <a:gd name="T21" fmla="*/ 23 h 108"/>
              <a:gd name="T22" fmla="*/ 87 w 110"/>
              <a:gd name="T23" fmla="*/ 20 h 108"/>
              <a:gd name="T24" fmla="*/ 82 w 110"/>
              <a:gd name="T25" fmla="*/ 12 h 108"/>
              <a:gd name="T26" fmla="*/ 75 w 110"/>
              <a:gd name="T27" fmla="*/ 9 h 108"/>
              <a:gd name="T28" fmla="*/ 68 w 110"/>
              <a:gd name="T29" fmla="*/ 5 h 108"/>
              <a:gd name="T30" fmla="*/ 62 w 110"/>
              <a:gd name="T31" fmla="*/ 0 h 108"/>
              <a:gd name="T32" fmla="*/ 57 w 110"/>
              <a:gd name="T33" fmla="*/ 0 h 108"/>
              <a:gd name="T34" fmla="*/ 51 w 110"/>
              <a:gd name="T35" fmla="*/ 14 h 108"/>
              <a:gd name="T36" fmla="*/ 45 w 110"/>
              <a:gd name="T37" fmla="*/ 16 h 108"/>
              <a:gd name="T38" fmla="*/ 42 w 110"/>
              <a:gd name="T39" fmla="*/ 21 h 108"/>
              <a:gd name="T40" fmla="*/ 32 w 110"/>
              <a:gd name="T41" fmla="*/ 22 h 108"/>
              <a:gd name="T42" fmla="*/ 27 w 110"/>
              <a:gd name="T43" fmla="*/ 18 h 108"/>
              <a:gd name="T44" fmla="*/ 26 w 110"/>
              <a:gd name="T45" fmla="*/ 22 h 108"/>
              <a:gd name="T46" fmla="*/ 27 w 110"/>
              <a:gd name="T47" fmla="*/ 30 h 108"/>
              <a:gd name="T48" fmla="*/ 25 w 110"/>
              <a:gd name="T49" fmla="*/ 31 h 108"/>
              <a:gd name="T50" fmla="*/ 21 w 110"/>
              <a:gd name="T51" fmla="*/ 31 h 108"/>
              <a:gd name="T52" fmla="*/ 18 w 110"/>
              <a:gd name="T53" fmla="*/ 33 h 108"/>
              <a:gd name="T54" fmla="*/ 16 w 110"/>
              <a:gd name="T55" fmla="*/ 30 h 108"/>
              <a:gd name="T56" fmla="*/ 10 w 110"/>
              <a:gd name="T57" fmla="*/ 30 h 108"/>
              <a:gd name="T58" fmla="*/ 6 w 110"/>
              <a:gd name="T59" fmla="*/ 31 h 108"/>
              <a:gd name="T60" fmla="*/ 1 w 110"/>
              <a:gd name="T61" fmla="*/ 36 h 108"/>
              <a:gd name="T62" fmla="*/ 1 w 110"/>
              <a:gd name="T63" fmla="*/ 39 h 108"/>
              <a:gd name="T64" fmla="*/ 3 w 110"/>
              <a:gd name="T65" fmla="*/ 42 h 108"/>
              <a:gd name="T66" fmla="*/ 5 w 110"/>
              <a:gd name="T67" fmla="*/ 42 h 108"/>
              <a:gd name="T68" fmla="*/ 12 w 110"/>
              <a:gd name="T69" fmla="*/ 44 h 108"/>
              <a:gd name="T70" fmla="*/ 15 w 110"/>
              <a:gd name="T71" fmla="*/ 45 h 108"/>
              <a:gd name="T72" fmla="*/ 19 w 110"/>
              <a:gd name="T73" fmla="*/ 47 h 108"/>
              <a:gd name="T74" fmla="*/ 22 w 110"/>
              <a:gd name="T75" fmla="*/ 50 h 108"/>
              <a:gd name="T76" fmla="*/ 23 w 110"/>
              <a:gd name="T77" fmla="*/ 51 h 108"/>
              <a:gd name="T78" fmla="*/ 25 w 110"/>
              <a:gd name="T79" fmla="*/ 57 h 108"/>
              <a:gd name="T80" fmla="*/ 27 w 110"/>
              <a:gd name="T81" fmla="*/ 59 h 108"/>
              <a:gd name="T82" fmla="*/ 28 w 110"/>
              <a:gd name="T83" fmla="*/ 62 h 108"/>
              <a:gd name="T84" fmla="*/ 31 w 110"/>
              <a:gd name="T85" fmla="*/ 66 h 108"/>
              <a:gd name="T86" fmla="*/ 30 w 110"/>
              <a:gd name="T87" fmla="*/ 69 h 108"/>
              <a:gd name="T88" fmla="*/ 31 w 110"/>
              <a:gd name="T89" fmla="*/ 70 h 108"/>
              <a:gd name="T90" fmla="*/ 30 w 110"/>
              <a:gd name="T91" fmla="*/ 79 h 108"/>
              <a:gd name="T92" fmla="*/ 26 w 110"/>
              <a:gd name="T93" fmla="*/ 95 h 108"/>
              <a:gd name="T94" fmla="*/ 32 w 110"/>
              <a:gd name="T95" fmla="*/ 100 h 108"/>
              <a:gd name="T96" fmla="*/ 35 w 110"/>
              <a:gd name="T97" fmla="*/ 102 h 108"/>
              <a:gd name="T98" fmla="*/ 41 w 110"/>
              <a:gd name="T99" fmla="*/ 103 h 108"/>
              <a:gd name="T100" fmla="*/ 52 w 110"/>
              <a:gd name="T101" fmla="*/ 104 h 108"/>
              <a:gd name="T102" fmla="*/ 57 w 110"/>
              <a:gd name="T103" fmla="*/ 106 h 108"/>
              <a:gd name="T104" fmla="*/ 66 w 110"/>
              <a:gd name="T105" fmla="*/ 104 h 108"/>
              <a:gd name="T106" fmla="*/ 68 w 110"/>
              <a:gd name="T107" fmla="*/ 97 h 108"/>
              <a:gd name="T108" fmla="*/ 72 w 110"/>
              <a:gd name="T109" fmla="*/ 96 h 108"/>
              <a:gd name="T110" fmla="*/ 74 w 110"/>
              <a:gd name="T111" fmla="*/ 94 h 108"/>
              <a:gd name="T112" fmla="*/ 79 w 110"/>
              <a:gd name="T113" fmla="*/ 95 h 108"/>
              <a:gd name="T114" fmla="*/ 84 w 110"/>
              <a:gd name="T115" fmla="*/ 96 h 108"/>
              <a:gd name="T116" fmla="*/ 88 w 110"/>
              <a:gd name="T117" fmla="*/ 98 h 108"/>
              <a:gd name="T118" fmla="*/ 91 w 110"/>
              <a:gd name="T119" fmla="*/ 99 h 108"/>
              <a:gd name="T120" fmla="*/ 98 w 110"/>
              <a:gd name="T121" fmla="*/ 96 h 108"/>
              <a:gd name="T122" fmla="*/ 103 w 110"/>
              <a:gd name="T123" fmla="*/ 91 h 108"/>
              <a:gd name="T124" fmla="*/ 105 w 110"/>
              <a:gd name="T125" fmla="*/ 8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0" h="108">
                <a:moveTo>
                  <a:pt x="105" y="88"/>
                </a:moveTo>
                <a:cubicBezTo>
                  <a:pt x="106" y="86"/>
                  <a:pt x="100" y="86"/>
                  <a:pt x="99" y="85"/>
                </a:cubicBezTo>
                <a:cubicBezTo>
                  <a:pt x="97" y="82"/>
                  <a:pt x="100" y="81"/>
                  <a:pt x="99" y="79"/>
                </a:cubicBezTo>
                <a:cubicBezTo>
                  <a:pt x="99" y="78"/>
                  <a:pt x="97" y="77"/>
                  <a:pt x="97" y="76"/>
                </a:cubicBezTo>
                <a:cubicBezTo>
                  <a:pt x="97" y="75"/>
                  <a:pt x="99" y="74"/>
                  <a:pt x="100" y="73"/>
                </a:cubicBezTo>
                <a:cubicBezTo>
                  <a:pt x="101" y="72"/>
                  <a:pt x="99" y="69"/>
                  <a:pt x="98" y="68"/>
                </a:cubicBezTo>
                <a:cubicBezTo>
                  <a:pt x="98" y="67"/>
                  <a:pt x="100" y="66"/>
                  <a:pt x="100" y="65"/>
                </a:cubicBezTo>
                <a:cubicBezTo>
                  <a:pt x="99" y="64"/>
                  <a:pt x="99" y="63"/>
                  <a:pt x="99" y="62"/>
                </a:cubicBezTo>
                <a:cubicBezTo>
                  <a:pt x="98" y="59"/>
                  <a:pt x="96" y="59"/>
                  <a:pt x="93" y="60"/>
                </a:cubicBezTo>
                <a:cubicBezTo>
                  <a:pt x="93" y="61"/>
                  <a:pt x="93" y="63"/>
                  <a:pt x="92" y="62"/>
                </a:cubicBezTo>
                <a:cubicBezTo>
                  <a:pt x="92" y="60"/>
                  <a:pt x="92" y="57"/>
                  <a:pt x="94" y="55"/>
                </a:cubicBezTo>
                <a:cubicBezTo>
                  <a:pt x="95" y="53"/>
                  <a:pt x="100" y="51"/>
                  <a:pt x="99" y="48"/>
                </a:cubicBezTo>
                <a:cubicBezTo>
                  <a:pt x="99" y="48"/>
                  <a:pt x="99" y="48"/>
                  <a:pt x="99" y="48"/>
                </a:cubicBezTo>
                <a:cubicBezTo>
                  <a:pt x="99" y="47"/>
                  <a:pt x="99" y="47"/>
                  <a:pt x="99" y="46"/>
                </a:cubicBezTo>
                <a:cubicBezTo>
                  <a:pt x="100" y="46"/>
                  <a:pt x="101" y="47"/>
                  <a:pt x="103" y="47"/>
                </a:cubicBezTo>
                <a:cubicBezTo>
                  <a:pt x="104" y="46"/>
                  <a:pt x="104" y="45"/>
                  <a:pt x="105" y="45"/>
                </a:cubicBezTo>
                <a:cubicBezTo>
                  <a:pt x="105" y="45"/>
                  <a:pt x="104" y="45"/>
                  <a:pt x="104" y="45"/>
                </a:cubicBezTo>
                <a:cubicBezTo>
                  <a:pt x="104" y="44"/>
                  <a:pt x="104" y="41"/>
                  <a:pt x="104" y="40"/>
                </a:cubicBezTo>
                <a:cubicBezTo>
                  <a:pt x="104" y="38"/>
                  <a:pt x="105" y="36"/>
                  <a:pt x="106" y="35"/>
                </a:cubicBezTo>
                <a:cubicBezTo>
                  <a:pt x="107" y="33"/>
                  <a:pt x="107" y="32"/>
                  <a:pt x="108" y="30"/>
                </a:cubicBezTo>
                <a:cubicBezTo>
                  <a:pt x="109" y="28"/>
                  <a:pt x="110" y="28"/>
                  <a:pt x="107" y="27"/>
                </a:cubicBezTo>
                <a:cubicBezTo>
                  <a:pt x="103" y="26"/>
                  <a:pt x="99" y="26"/>
                  <a:pt x="96" y="23"/>
                </a:cubicBezTo>
                <a:cubicBezTo>
                  <a:pt x="94" y="22"/>
                  <a:pt x="94" y="21"/>
                  <a:pt x="92" y="21"/>
                </a:cubicBezTo>
                <a:cubicBezTo>
                  <a:pt x="90" y="21"/>
                  <a:pt x="89" y="20"/>
                  <a:pt x="87" y="20"/>
                </a:cubicBezTo>
                <a:cubicBezTo>
                  <a:pt x="86" y="19"/>
                  <a:pt x="84" y="18"/>
                  <a:pt x="83" y="17"/>
                </a:cubicBezTo>
                <a:cubicBezTo>
                  <a:pt x="81" y="15"/>
                  <a:pt x="82" y="14"/>
                  <a:pt x="82" y="12"/>
                </a:cubicBezTo>
                <a:cubicBezTo>
                  <a:pt x="80" y="13"/>
                  <a:pt x="77" y="17"/>
                  <a:pt x="76" y="13"/>
                </a:cubicBezTo>
                <a:cubicBezTo>
                  <a:pt x="75" y="12"/>
                  <a:pt x="77" y="10"/>
                  <a:pt x="75" y="9"/>
                </a:cubicBezTo>
                <a:cubicBezTo>
                  <a:pt x="75" y="9"/>
                  <a:pt x="72" y="8"/>
                  <a:pt x="72" y="8"/>
                </a:cubicBezTo>
                <a:cubicBezTo>
                  <a:pt x="71" y="7"/>
                  <a:pt x="69" y="6"/>
                  <a:pt x="68" y="5"/>
                </a:cubicBezTo>
                <a:cubicBezTo>
                  <a:pt x="67" y="5"/>
                  <a:pt x="66" y="5"/>
                  <a:pt x="65" y="5"/>
                </a:cubicBezTo>
                <a:cubicBezTo>
                  <a:pt x="63" y="4"/>
                  <a:pt x="62" y="2"/>
                  <a:pt x="62" y="0"/>
                </a:cubicBezTo>
                <a:cubicBezTo>
                  <a:pt x="61" y="0"/>
                  <a:pt x="61" y="0"/>
                  <a:pt x="60" y="0"/>
                </a:cubicBezTo>
                <a:cubicBezTo>
                  <a:pt x="59" y="0"/>
                  <a:pt x="58" y="0"/>
                  <a:pt x="57" y="0"/>
                </a:cubicBezTo>
                <a:cubicBezTo>
                  <a:pt x="54" y="1"/>
                  <a:pt x="54" y="3"/>
                  <a:pt x="54" y="6"/>
                </a:cubicBezTo>
                <a:cubicBezTo>
                  <a:pt x="54" y="9"/>
                  <a:pt x="54" y="12"/>
                  <a:pt x="51" y="14"/>
                </a:cubicBezTo>
                <a:cubicBezTo>
                  <a:pt x="50" y="14"/>
                  <a:pt x="49" y="15"/>
                  <a:pt x="48" y="15"/>
                </a:cubicBezTo>
                <a:cubicBezTo>
                  <a:pt x="47" y="15"/>
                  <a:pt x="46" y="16"/>
                  <a:pt x="45" y="16"/>
                </a:cubicBezTo>
                <a:cubicBezTo>
                  <a:pt x="44" y="17"/>
                  <a:pt x="43" y="17"/>
                  <a:pt x="42" y="18"/>
                </a:cubicBezTo>
                <a:cubicBezTo>
                  <a:pt x="41" y="19"/>
                  <a:pt x="42" y="19"/>
                  <a:pt x="42" y="21"/>
                </a:cubicBezTo>
                <a:cubicBezTo>
                  <a:pt x="42" y="24"/>
                  <a:pt x="39" y="23"/>
                  <a:pt x="37" y="23"/>
                </a:cubicBezTo>
                <a:cubicBezTo>
                  <a:pt x="35" y="22"/>
                  <a:pt x="33" y="22"/>
                  <a:pt x="32" y="22"/>
                </a:cubicBezTo>
                <a:cubicBezTo>
                  <a:pt x="31" y="22"/>
                  <a:pt x="28" y="19"/>
                  <a:pt x="30" y="19"/>
                </a:cubicBezTo>
                <a:cubicBezTo>
                  <a:pt x="30" y="17"/>
                  <a:pt x="28" y="17"/>
                  <a:pt x="27" y="18"/>
                </a:cubicBezTo>
                <a:cubicBezTo>
                  <a:pt x="26" y="18"/>
                  <a:pt x="25" y="17"/>
                  <a:pt x="24" y="18"/>
                </a:cubicBezTo>
                <a:cubicBezTo>
                  <a:pt x="25" y="19"/>
                  <a:pt x="24" y="22"/>
                  <a:pt x="26" y="22"/>
                </a:cubicBezTo>
                <a:cubicBezTo>
                  <a:pt x="26" y="24"/>
                  <a:pt x="27" y="25"/>
                  <a:pt x="27" y="27"/>
                </a:cubicBezTo>
                <a:cubicBezTo>
                  <a:pt x="27" y="28"/>
                  <a:pt x="27" y="28"/>
                  <a:pt x="27" y="30"/>
                </a:cubicBezTo>
                <a:cubicBezTo>
                  <a:pt x="28" y="30"/>
                  <a:pt x="28" y="31"/>
                  <a:pt x="28" y="32"/>
                </a:cubicBezTo>
                <a:cubicBezTo>
                  <a:pt x="28" y="32"/>
                  <a:pt x="25" y="32"/>
                  <a:pt x="25" y="31"/>
                </a:cubicBezTo>
                <a:cubicBezTo>
                  <a:pt x="24" y="31"/>
                  <a:pt x="24" y="31"/>
                  <a:pt x="23" y="31"/>
                </a:cubicBezTo>
                <a:cubicBezTo>
                  <a:pt x="22" y="32"/>
                  <a:pt x="22" y="32"/>
                  <a:pt x="21" y="31"/>
                </a:cubicBezTo>
                <a:cubicBezTo>
                  <a:pt x="20" y="31"/>
                  <a:pt x="20" y="31"/>
                  <a:pt x="20" y="32"/>
                </a:cubicBezTo>
                <a:cubicBezTo>
                  <a:pt x="19" y="32"/>
                  <a:pt x="19" y="34"/>
                  <a:pt x="18" y="33"/>
                </a:cubicBezTo>
                <a:cubicBezTo>
                  <a:pt x="17" y="33"/>
                  <a:pt x="17" y="32"/>
                  <a:pt x="17" y="31"/>
                </a:cubicBezTo>
                <a:cubicBezTo>
                  <a:pt x="16" y="31"/>
                  <a:pt x="16" y="31"/>
                  <a:pt x="16" y="30"/>
                </a:cubicBezTo>
                <a:cubicBezTo>
                  <a:pt x="15" y="29"/>
                  <a:pt x="15" y="29"/>
                  <a:pt x="13" y="29"/>
                </a:cubicBezTo>
                <a:cubicBezTo>
                  <a:pt x="12" y="29"/>
                  <a:pt x="11" y="30"/>
                  <a:pt x="10" y="30"/>
                </a:cubicBezTo>
                <a:cubicBezTo>
                  <a:pt x="10" y="31"/>
                  <a:pt x="9" y="30"/>
                  <a:pt x="8" y="30"/>
                </a:cubicBezTo>
                <a:cubicBezTo>
                  <a:pt x="7" y="30"/>
                  <a:pt x="6" y="30"/>
                  <a:pt x="6" y="31"/>
                </a:cubicBezTo>
                <a:cubicBezTo>
                  <a:pt x="4" y="31"/>
                  <a:pt x="3" y="31"/>
                  <a:pt x="2" y="32"/>
                </a:cubicBezTo>
                <a:cubicBezTo>
                  <a:pt x="0" y="33"/>
                  <a:pt x="0" y="35"/>
                  <a:pt x="1" y="36"/>
                </a:cubicBezTo>
                <a:cubicBezTo>
                  <a:pt x="2" y="36"/>
                  <a:pt x="4" y="37"/>
                  <a:pt x="4" y="38"/>
                </a:cubicBezTo>
                <a:cubicBezTo>
                  <a:pt x="4" y="39"/>
                  <a:pt x="2" y="39"/>
                  <a:pt x="1" y="39"/>
                </a:cubicBezTo>
                <a:cubicBezTo>
                  <a:pt x="1" y="40"/>
                  <a:pt x="3" y="40"/>
                  <a:pt x="3" y="40"/>
                </a:cubicBezTo>
                <a:cubicBezTo>
                  <a:pt x="3" y="41"/>
                  <a:pt x="3" y="41"/>
                  <a:pt x="3" y="42"/>
                </a:cubicBezTo>
                <a:cubicBezTo>
                  <a:pt x="3" y="42"/>
                  <a:pt x="4" y="42"/>
                  <a:pt x="4" y="42"/>
                </a:cubicBezTo>
                <a:cubicBezTo>
                  <a:pt x="5" y="42"/>
                  <a:pt x="5" y="42"/>
                  <a:pt x="5" y="42"/>
                </a:cubicBezTo>
                <a:cubicBezTo>
                  <a:pt x="8" y="41"/>
                  <a:pt x="8" y="42"/>
                  <a:pt x="10" y="43"/>
                </a:cubicBezTo>
                <a:cubicBezTo>
                  <a:pt x="11" y="43"/>
                  <a:pt x="12" y="43"/>
                  <a:pt x="12" y="44"/>
                </a:cubicBezTo>
                <a:cubicBezTo>
                  <a:pt x="12" y="44"/>
                  <a:pt x="13" y="44"/>
                  <a:pt x="13" y="45"/>
                </a:cubicBezTo>
                <a:cubicBezTo>
                  <a:pt x="13" y="45"/>
                  <a:pt x="14" y="45"/>
                  <a:pt x="15" y="45"/>
                </a:cubicBezTo>
                <a:cubicBezTo>
                  <a:pt x="15" y="44"/>
                  <a:pt x="16" y="46"/>
                  <a:pt x="17" y="46"/>
                </a:cubicBezTo>
                <a:cubicBezTo>
                  <a:pt x="18" y="46"/>
                  <a:pt x="21" y="45"/>
                  <a:pt x="19" y="47"/>
                </a:cubicBezTo>
                <a:cubicBezTo>
                  <a:pt x="19" y="48"/>
                  <a:pt x="19" y="48"/>
                  <a:pt x="19" y="49"/>
                </a:cubicBezTo>
                <a:cubicBezTo>
                  <a:pt x="20" y="49"/>
                  <a:pt x="21" y="49"/>
                  <a:pt x="22" y="50"/>
                </a:cubicBezTo>
                <a:cubicBezTo>
                  <a:pt x="22" y="50"/>
                  <a:pt x="22" y="50"/>
                  <a:pt x="22" y="51"/>
                </a:cubicBezTo>
                <a:cubicBezTo>
                  <a:pt x="22" y="51"/>
                  <a:pt x="23" y="51"/>
                  <a:pt x="23" y="51"/>
                </a:cubicBezTo>
                <a:cubicBezTo>
                  <a:pt x="24" y="52"/>
                  <a:pt x="22" y="53"/>
                  <a:pt x="22" y="52"/>
                </a:cubicBezTo>
                <a:cubicBezTo>
                  <a:pt x="20" y="53"/>
                  <a:pt x="24" y="56"/>
                  <a:pt x="25" y="57"/>
                </a:cubicBezTo>
                <a:cubicBezTo>
                  <a:pt x="25" y="58"/>
                  <a:pt x="25" y="58"/>
                  <a:pt x="25" y="58"/>
                </a:cubicBezTo>
                <a:cubicBezTo>
                  <a:pt x="26" y="59"/>
                  <a:pt x="26" y="59"/>
                  <a:pt x="27" y="59"/>
                </a:cubicBezTo>
                <a:cubicBezTo>
                  <a:pt x="27" y="60"/>
                  <a:pt x="29" y="60"/>
                  <a:pt x="29" y="61"/>
                </a:cubicBezTo>
                <a:cubicBezTo>
                  <a:pt x="29" y="61"/>
                  <a:pt x="29" y="62"/>
                  <a:pt x="28" y="62"/>
                </a:cubicBezTo>
                <a:cubicBezTo>
                  <a:pt x="28" y="63"/>
                  <a:pt x="30" y="62"/>
                  <a:pt x="31" y="63"/>
                </a:cubicBezTo>
                <a:cubicBezTo>
                  <a:pt x="31" y="63"/>
                  <a:pt x="32" y="65"/>
                  <a:pt x="31" y="66"/>
                </a:cubicBezTo>
                <a:cubicBezTo>
                  <a:pt x="30" y="66"/>
                  <a:pt x="30" y="63"/>
                  <a:pt x="29" y="64"/>
                </a:cubicBezTo>
                <a:cubicBezTo>
                  <a:pt x="29" y="65"/>
                  <a:pt x="29" y="68"/>
                  <a:pt x="30" y="69"/>
                </a:cubicBezTo>
                <a:cubicBezTo>
                  <a:pt x="31" y="70"/>
                  <a:pt x="34" y="70"/>
                  <a:pt x="34" y="71"/>
                </a:cubicBezTo>
                <a:cubicBezTo>
                  <a:pt x="35" y="74"/>
                  <a:pt x="32" y="70"/>
                  <a:pt x="31" y="70"/>
                </a:cubicBezTo>
                <a:cubicBezTo>
                  <a:pt x="30" y="70"/>
                  <a:pt x="31" y="73"/>
                  <a:pt x="31" y="74"/>
                </a:cubicBezTo>
                <a:cubicBezTo>
                  <a:pt x="31" y="76"/>
                  <a:pt x="31" y="77"/>
                  <a:pt x="30" y="79"/>
                </a:cubicBezTo>
                <a:cubicBezTo>
                  <a:pt x="29" y="84"/>
                  <a:pt x="30" y="89"/>
                  <a:pt x="28" y="93"/>
                </a:cubicBezTo>
                <a:cubicBezTo>
                  <a:pt x="28" y="94"/>
                  <a:pt x="27" y="95"/>
                  <a:pt x="26" y="95"/>
                </a:cubicBezTo>
                <a:cubicBezTo>
                  <a:pt x="27" y="97"/>
                  <a:pt x="27" y="99"/>
                  <a:pt x="30" y="100"/>
                </a:cubicBezTo>
                <a:cubicBezTo>
                  <a:pt x="30" y="100"/>
                  <a:pt x="31" y="100"/>
                  <a:pt x="32" y="100"/>
                </a:cubicBezTo>
                <a:cubicBezTo>
                  <a:pt x="33" y="101"/>
                  <a:pt x="34" y="100"/>
                  <a:pt x="34" y="101"/>
                </a:cubicBezTo>
                <a:cubicBezTo>
                  <a:pt x="35" y="101"/>
                  <a:pt x="35" y="101"/>
                  <a:pt x="35" y="102"/>
                </a:cubicBezTo>
                <a:cubicBezTo>
                  <a:pt x="36" y="102"/>
                  <a:pt x="36" y="102"/>
                  <a:pt x="38" y="102"/>
                </a:cubicBezTo>
                <a:cubicBezTo>
                  <a:pt x="39" y="102"/>
                  <a:pt x="39" y="103"/>
                  <a:pt x="41" y="103"/>
                </a:cubicBezTo>
                <a:cubicBezTo>
                  <a:pt x="42" y="103"/>
                  <a:pt x="46" y="104"/>
                  <a:pt x="46" y="102"/>
                </a:cubicBezTo>
                <a:cubicBezTo>
                  <a:pt x="48" y="101"/>
                  <a:pt x="51" y="103"/>
                  <a:pt x="52" y="104"/>
                </a:cubicBezTo>
                <a:cubicBezTo>
                  <a:pt x="53" y="104"/>
                  <a:pt x="54" y="104"/>
                  <a:pt x="55" y="105"/>
                </a:cubicBezTo>
                <a:cubicBezTo>
                  <a:pt x="56" y="105"/>
                  <a:pt x="56" y="106"/>
                  <a:pt x="57" y="106"/>
                </a:cubicBezTo>
                <a:cubicBezTo>
                  <a:pt x="60" y="108"/>
                  <a:pt x="64" y="105"/>
                  <a:pt x="67" y="106"/>
                </a:cubicBezTo>
                <a:cubicBezTo>
                  <a:pt x="67" y="105"/>
                  <a:pt x="66" y="105"/>
                  <a:pt x="66" y="104"/>
                </a:cubicBezTo>
                <a:cubicBezTo>
                  <a:pt x="66" y="103"/>
                  <a:pt x="66" y="101"/>
                  <a:pt x="66" y="100"/>
                </a:cubicBezTo>
                <a:cubicBezTo>
                  <a:pt x="67" y="99"/>
                  <a:pt x="67" y="98"/>
                  <a:pt x="68" y="97"/>
                </a:cubicBezTo>
                <a:cubicBezTo>
                  <a:pt x="69" y="97"/>
                  <a:pt x="70" y="97"/>
                  <a:pt x="70" y="97"/>
                </a:cubicBezTo>
                <a:cubicBezTo>
                  <a:pt x="71" y="97"/>
                  <a:pt x="71" y="96"/>
                  <a:pt x="72" y="96"/>
                </a:cubicBezTo>
                <a:cubicBezTo>
                  <a:pt x="72" y="95"/>
                  <a:pt x="73" y="95"/>
                  <a:pt x="73" y="95"/>
                </a:cubicBezTo>
                <a:cubicBezTo>
                  <a:pt x="73" y="95"/>
                  <a:pt x="74" y="94"/>
                  <a:pt x="74" y="94"/>
                </a:cubicBezTo>
                <a:cubicBezTo>
                  <a:pt x="75" y="94"/>
                  <a:pt x="76" y="95"/>
                  <a:pt x="77" y="95"/>
                </a:cubicBezTo>
                <a:cubicBezTo>
                  <a:pt x="77" y="95"/>
                  <a:pt x="78" y="95"/>
                  <a:pt x="79" y="95"/>
                </a:cubicBezTo>
                <a:cubicBezTo>
                  <a:pt x="79" y="96"/>
                  <a:pt x="80" y="96"/>
                  <a:pt x="81" y="96"/>
                </a:cubicBezTo>
                <a:cubicBezTo>
                  <a:pt x="82" y="96"/>
                  <a:pt x="83" y="96"/>
                  <a:pt x="84" y="96"/>
                </a:cubicBezTo>
                <a:cubicBezTo>
                  <a:pt x="84" y="97"/>
                  <a:pt x="85" y="97"/>
                  <a:pt x="86" y="97"/>
                </a:cubicBezTo>
                <a:cubicBezTo>
                  <a:pt x="87" y="98"/>
                  <a:pt x="87" y="98"/>
                  <a:pt x="88" y="98"/>
                </a:cubicBezTo>
                <a:cubicBezTo>
                  <a:pt x="88" y="98"/>
                  <a:pt x="88" y="99"/>
                  <a:pt x="89" y="99"/>
                </a:cubicBezTo>
                <a:cubicBezTo>
                  <a:pt x="89" y="99"/>
                  <a:pt x="90" y="99"/>
                  <a:pt x="91" y="99"/>
                </a:cubicBezTo>
                <a:cubicBezTo>
                  <a:pt x="92" y="99"/>
                  <a:pt x="92" y="99"/>
                  <a:pt x="93" y="99"/>
                </a:cubicBezTo>
                <a:cubicBezTo>
                  <a:pt x="96" y="99"/>
                  <a:pt x="97" y="98"/>
                  <a:pt x="98" y="96"/>
                </a:cubicBezTo>
                <a:cubicBezTo>
                  <a:pt x="99" y="94"/>
                  <a:pt x="100" y="92"/>
                  <a:pt x="102" y="92"/>
                </a:cubicBezTo>
                <a:cubicBezTo>
                  <a:pt x="102" y="91"/>
                  <a:pt x="102" y="91"/>
                  <a:pt x="103" y="91"/>
                </a:cubicBezTo>
                <a:cubicBezTo>
                  <a:pt x="103" y="91"/>
                  <a:pt x="103" y="91"/>
                  <a:pt x="103" y="91"/>
                </a:cubicBezTo>
                <a:cubicBezTo>
                  <a:pt x="103" y="89"/>
                  <a:pt x="105" y="89"/>
                  <a:pt x="105" y="88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730" name="Freeform 628"/>
          <p:cNvSpPr>
            <a:spLocks/>
          </p:cNvSpPr>
          <p:nvPr/>
        </p:nvSpPr>
        <p:spPr bwMode="auto">
          <a:xfrm>
            <a:off x="1784038" y="3001892"/>
            <a:ext cx="105201" cy="64555"/>
          </a:xfrm>
          <a:custGeom>
            <a:avLst/>
            <a:gdLst>
              <a:gd name="T0" fmla="*/ 17 w 37"/>
              <a:gd name="T1" fmla="*/ 19 h 23"/>
              <a:gd name="T2" fmla="*/ 18 w 37"/>
              <a:gd name="T3" fmla="*/ 16 h 23"/>
              <a:gd name="T4" fmla="*/ 22 w 37"/>
              <a:gd name="T5" fmla="*/ 19 h 23"/>
              <a:gd name="T6" fmla="*/ 23 w 37"/>
              <a:gd name="T7" fmla="*/ 20 h 23"/>
              <a:gd name="T8" fmla="*/ 23 w 37"/>
              <a:gd name="T9" fmla="*/ 22 h 23"/>
              <a:gd name="T10" fmla="*/ 27 w 37"/>
              <a:gd name="T11" fmla="*/ 18 h 23"/>
              <a:gd name="T12" fmla="*/ 26 w 37"/>
              <a:gd name="T13" fmla="*/ 15 h 23"/>
              <a:gd name="T14" fmla="*/ 28 w 37"/>
              <a:gd name="T15" fmla="*/ 16 h 23"/>
              <a:gd name="T16" fmla="*/ 31 w 37"/>
              <a:gd name="T17" fmla="*/ 17 h 23"/>
              <a:gd name="T18" fmla="*/ 34 w 37"/>
              <a:gd name="T19" fmla="*/ 17 h 23"/>
              <a:gd name="T20" fmla="*/ 34 w 37"/>
              <a:gd name="T21" fmla="*/ 13 h 23"/>
              <a:gd name="T22" fmla="*/ 37 w 37"/>
              <a:gd name="T23" fmla="*/ 10 h 23"/>
              <a:gd name="T24" fmla="*/ 36 w 37"/>
              <a:gd name="T25" fmla="*/ 9 h 23"/>
              <a:gd name="T26" fmla="*/ 36 w 37"/>
              <a:gd name="T27" fmla="*/ 10 h 23"/>
              <a:gd name="T28" fmla="*/ 35 w 37"/>
              <a:gd name="T29" fmla="*/ 10 h 23"/>
              <a:gd name="T30" fmla="*/ 33 w 37"/>
              <a:gd name="T31" fmla="*/ 9 h 23"/>
              <a:gd name="T32" fmla="*/ 31 w 37"/>
              <a:gd name="T33" fmla="*/ 9 h 23"/>
              <a:gd name="T34" fmla="*/ 29 w 37"/>
              <a:gd name="T35" fmla="*/ 8 h 23"/>
              <a:gd name="T36" fmla="*/ 30 w 37"/>
              <a:gd name="T37" fmla="*/ 5 h 23"/>
              <a:gd name="T38" fmla="*/ 22 w 37"/>
              <a:gd name="T39" fmla="*/ 0 h 23"/>
              <a:gd name="T40" fmla="*/ 13 w 37"/>
              <a:gd name="T41" fmla="*/ 1 h 23"/>
              <a:gd name="T42" fmla="*/ 11 w 37"/>
              <a:gd name="T43" fmla="*/ 3 h 23"/>
              <a:gd name="T44" fmla="*/ 7 w 37"/>
              <a:gd name="T45" fmla="*/ 2 h 23"/>
              <a:gd name="T46" fmla="*/ 7 w 37"/>
              <a:gd name="T47" fmla="*/ 4 h 23"/>
              <a:gd name="T48" fmla="*/ 7 w 37"/>
              <a:gd name="T49" fmla="*/ 4 h 23"/>
              <a:gd name="T50" fmla="*/ 2 w 37"/>
              <a:gd name="T51" fmla="*/ 11 h 23"/>
              <a:gd name="T52" fmla="*/ 0 w 37"/>
              <a:gd name="T53" fmla="*/ 18 h 23"/>
              <a:gd name="T54" fmla="*/ 1 w 37"/>
              <a:gd name="T55" fmla="*/ 16 h 23"/>
              <a:gd name="T56" fmla="*/ 7 w 37"/>
              <a:gd name="T57" fmla="*/ 18 h 23"/>
              <a:gd name="T58" fmla="*/ 8 w 37"/>
              <a:gd name="T59" fmla="*/ 21 h 23"/>
              <a:gd name="T60" fmla="*/ 7 w 37"/>
              <a:gd name="T61" fmla="*/ 22 h 23"/>
              <a:gd name="T62" fmla="*/ 10 w 37"/>
              <a:gd name="T63" fmla="*/ 22 h 23"/>
              <a:gd name="T64" fmla="*/ 17 w 37"/>
              <a:gd name="T65" fmla="*/ 19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7" h="23">
                <a:moveTo>
                  <a:pt x="17" y="19"/>
                </a:moveTo>
                <a:cubicBezTo>
                  <a:pt x="17" y="18"/>
                  <a:pt x="17" y="16"/>
                  <a:pt x="18" y="16"/>
                </a:cubicBezTo>
                <a:cubicBezTo>
                  <a:pt x="20" y="15"/>
                  <a:pt x="21" y="18"/>
                  <a:pt x="22" y="19"/>
                </a:cubicBezTo>
                <a:cubicBezTo>
                  <a:pt x="22" y="19"/>
                  <a:pt x="23" y="20"/>
                  <a:pt x="23" y="20"/>
                </a:cubicBezTo>
                <a:cubicBezTo>
                  <a:pt x="23" y="20"/>
                  <a:pt x="23" y="21"/>
                  <a:pt x="23" y="22"/>
                </a:cubicBezTo>
                <a:cubicBezTo>
                  <a:pt x="26" y="23"/>
                  <a:pt x="24" y="19"/>
                  <a:pt x="27" y="18"/>
                </a:cubicBezTo>
                <a:cubicBezTo>
                  <a:pt x="27" y="17"/>
                  <a:pt x="26" y="15"/>
                  <a:pt x="26" y="15"/>
                </a:cubicBezTo>
                <a:cubicBezTo>
                  <a:pt x="28" y="13"/>
                  <a:pt x="28" y="15"/>
                  <a:pt x="28" y="16"/>
                </a:cubicBezTo>
                <a:cubicBezTo>
                  <a:pt x="30" y="17"/>
                  <a:pt x="30" y="16"/>
                  <a:pt x="31" y="17"/>
                </a:cubicBezTo>
                <a:cubicBezTo>
                  <a:pt x="32" y="17"/>
                  <a:pt x="33" y="16"/>
                  <a:pt x="34" y="17"/>
                </a:cubicBezTo>
                <a:cubicBezTo>
                  <a:pt x="34" y="16"/>
                  <a:pt x="33" y="14"/>
                  <a:pt x="34" y="13"/>
                </a:cubicBezTo>
                <a:cubicBezTo>
                  <a:pt x="34" y="12"/>
                  <a:pt x="36" y="11"/>
                  <a:pt x="37" y="10"/>
                </a:cubicBezTo>
                <a:cubicBezTo>
                  <a:pt x="36" y="10"/>
                  <a:pt x="36" y="9"/>
                  <a:pt x="36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6" y="10"/>
                  <a:pt x="35" y="10"/>
                  <a:pt x="35" y="10"/>
                </a:cubicBezTo>
                <a:cubicBezTo>
                  <a:pt x="34" y="10"/>
                  <a:pt x="34" y="10"/>
                  <a:pt x="33" y="9"/>
                </a:cubicBezTo>
                <a:cubicBezTo>
                  <a:pt x="33" y="9"/>
                  <a:pt x="31" y="9"/>
                  <a:pt x="31" y="9"/>
                </a:cubicBezTo>
                <a:cubicBezTo>
                  <a:pt x="30" y="8"/>
                  <a:pt x="30" y="9"/>
                  <a:pt x="29" y="8"/>
                </a:cubicBezTo>
                <a:cubicBezTo>
                  <a:pt x="29" y="7"/>
                  <a:pt x="30" y="6"/>
                  <a:pt x="30" y="5"/>
                </a:cubicBezTo>
                <a:cubicBezTo>
                  <a:pt x="29" y="1"/>
                  <a:pt x="26" y="0"/>
                  <a:pt x="22" y="0"/>
                </a:cubicBezTo>
                <a:cubicBezTo>
                  <a:pt x="20" y="0"/>
                  <a:pt x="14" y="3"/>
                  <a:pt x="13" y="1"/>
                </a:cubicBezTo>
                <a:cubicBezTo>
                  <a:pt x="12" y="1"/>
                  <a:pt x="12" y="2"/>
                  <a:pt x="11" y="3"/>
                </a:cubicBezTo>
                <a:cubicBezTo>
                  <a:pt x="9" y="3"/>
                  <a:pt x="8" y="2"/>
                  <a:pt x="7" y="2"/>
                </a:cubicBezTo>
                <a:cubicBezTo>
                  <a:pt x="7" y="3"/>
                  <a:pt x="7" y="3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8" y="7"/>
                  <a:pt x="3" y="9"/>
                  <a:pt x="2" y="11"/>
                </a:cubicBezTo>
                <a:cubicBezTo>
                  <a:pt x="0" y="13"/>
                  <a:pt x="0" y="16"/>
                  <a:pt x="0" y="18"/>
                </a:cubicBezTo>
                <a:cubicBezTo>
                  <a:pt x="1" y="19"/>
                  <a:pt x="1" y="17"/>
                  <a:pt x="1" y="16"/>
                </a:cubicBezTo>
                <a:cubicBezTo>
                  <a:pt x="4" y="15"/>
                  <a:pt x="6" y="15"/>
                  <a:pt x="7" y="18"/>
                </a:cubicBezTo>
                <a:cubicBezTo>
                  <a:pt x="7" y="19"/>
                  <a:pt x="7" y="20"/>
                  <a:pt x="8" y="21"/>
                </a:cubicBezTo>
                <a:cubicBezTo>
                  <a:pt x="8" y="22"/>
                  <a:pt x="7" y="22"/>
                  <a:pt x="7" y="22"/>
                </a:cubicBezTo>
                <a:cubicBezTo>
                  <a:pt x="8" y="22"/>
                  <a:pt x="9" y="22"/>
                  <a:pt x="10" y="22"/>
                </a:cubicBezTo>
                <a:cubicBezTo>
                  <a:pt x="13" y="21"/>
                  <a:pt x="15" y="21"/>
                  <a:pt x="17" y="19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731" name="Freeform 629"/>
          <p:cNvSpPr>
            <a:spLocks/>
          </p:cNvSpPr>
          <p:nvPr/>
        </p:nvSpPr>
        <p:spPr bwMode="auto">
          <a:xfrm>
            <a:off x="1798383" y="3021018"/>
            <a:ext cx="282130" cy="335926"/>
          </a:xfrm>
          <a:custGeom>
            <a:avLst/>
            <a:gdLst>
              <a:gd name="T0" fmla="*/ 57 w 100"/>
              <a:gd name="T1" fmla="*/ 9 h 119"/>
              <a:gd name="T2" fmla="*/ 58 w 100"/>
              <a:gd name="T3" fmla="*/ 7 h 119"/>
              <a:gd name="T4" fmla="*/ 48 w 100"/>
              <a:gd name="T5" fmla="*/ 4 h 119"/>
              <a:gd name="T6" fmla="*/ 40 w 100"/>
              <a:gd name="T7" fmla="*/ 1 h 119"/>
              <a:gd name="T8" fmla="*/ 32 w 100"/>
              <a:gd name="T9" fmla="*/ 3 h 119"/>
              <a:gd name="T10" fmla="*/ 29 w 100"/>
              <a:gd name="T11" fmla="*/ 10 h 119"/>
              <a:gd name="T12" fmla="*/ 23 w 100"/>
              <a:gd name="T13" fmla="*/ 9 h 119"/>
              <a:gd name="T14" fmla="*/ 22 w 100"/>
              <a:gd name="T15" fmla="*/ 11 h 119"/>
              <a:gd name="T16" fmla="*/ 18 w 100"/>
              <a:gd name="T17" fmla="*/ 13 h 119"/>
              <a:gd name="T18" fmla="*/ 13 w 100"/>
              <a:gd name="T19" fmla="*/ 9 h 119"/>
              <a:gd name="T20" fmla="*/ 5 w 100"/>
              <a:gd name="T21" fmla="*/ 15 h 119"/>
              <a:gd name="T22" fmla="*/ 1 w 100"/>
              <a:gd name="T23" fmla="*/ 17 h 119"/>
              <a:gd name="T24" fmla="*/ 0 w 100"/>
              <a:gd name="T25" fmla="*/ 25 h 119"/>
              <a:gd name="T26" fmla="*/ 2 w 100"/>
              <a:gd name="T27" fmla="*/ 34 h 119"/>
              <a:gd name="T28" fmla="*/ 6 w 100"/>
              <a:gd name="T29" fmla="*/ 40 h 119"/>
              <a:gd name="T30" fmla="*/ 11 w 100"/>
              <a:gd name="T31" fmla="*/ 39 h 119"/>
              <a:gd name="T32" fmla="*/ 18 w 100"/>
              <a:gd name="T33" fmla="*/ 35 h 119"/>
              <a:gd name="T34" fmla="*/ 25 w 100"/>
              <a:gd name="T35" fmla="*/ 36 h 119"/>
              <a:gd name="T36" fmla="*/ 29 w 100"/>
              <a:gd name="T37" fmla="*/ 38 h 119"/>
              <a:gd name="T38" fmla="*/ 32 w 100"/>
              <a:gd name="T39" fmla="*/ 47 h 119"/>
              <a:gd name="T40" fmla="*/ 36 w 100"/>
              <a:gd name="T41" fmla="*/ 53 h 119"/>
              <a:gd name="T42" fmla="*/ 39 w 100"/>
              <a:gd name="T43" fmla="*/ 56 h 119"/>
              <a:gd name="T44" fmla="*/ 46 w 100"/>
              <a:gd name="T45" fmla="*/ 63 h 119"/>
              <a:gd name="T46" fmla="*/ 53 w 100"/>
              <a:gd name="T47" fmla="*/ 69 h 119"/>
              <a:gd name="T48" fmla="*/ 61 w 100"/>
              <a:gd name="T49" fmla="*/ 72 h 119"/>
              <a:gd name="T50" fmla="*/ 64 w 100"/>
              <a:gd name="T51" fmla="*/ 75 h 119"/>
              <a:gd name="T52" fmla="*/ 67 w 100"/>
              <a:gd name="T53" fmla="*/ 77 h 119"/>
              <a:gd name="T54" fmla="*/ 69 w 100"/>
              <a:gd name="T55" fmla="*/ 79 h 119"/>
              <a:gd name="T56" fmla="*/ 73 w 100"/>
              <a:gd name="T57" fmla="*/ 82 h 119"/>
              <a:gd name="T58" fmla="*/ 80 w 100"/>
              <a:gd name="T59" fmla="*/ 95 h 119"/>
              <a:gd name="T60" fmla="*/ 77 w 100"/>
              <a:gd name="T61" fmla="*/ 100 h 119"/>
              <a:gd name="T62" fmla="*/ 73 w 100"/>
              <a:gd name="T63" fmla="*/ 101 h 119"/>
              <a:gd name="T64" fmla="*/ 65 w 100"/>
              <a:gd name="T65" fmla="*/ 101 h 119"/>
              <a:gd name="T66" fmla="*/ 58 w 100"/>
              <a:gd name="T67" fmla="*/ 102 h 119"/>
              <a:gd name="T68" fmla="*/ 56 w 100"/>
              <a:gd name="T69" fmla="*/ 102 h 119"/>
              <a:gd name="T70" fmla="*/ 53 w 100"/>
              <a:gd name="T71" fmla="*/ 103 h 119"/>
              <a:gd name="T72" fmla="*/ 49 w 100"/>
              <a:gd name="T73" fmla="*/ 104 h 119"/>
              <a:gd name="T74" fmla="*/ 58 w 100"/>
              <a:gd name="T75" fmla="*/ 113 h 119"/>
              <a:gd name="T76" fmla="*/ 64 w 100"/>
              <a:gd name="T77" fmla="*/ 116 h 119"/>
              <a:gd name="T78" fmla="*/ 71 w 100"/>
              <a:gd name="T79" fmla="*/ 116 h 119"/>
              <a:gd name="T80" fmla="*/ 71 w 100"/>
              <a:gd name="T81" fmla="*/ 110 h 119"/>
              <a:gd name="T82" fmla="*/ 80 w 100"/>
              <a:gd name="T83" fmla="*/ 104 h 119"/>
              <a:gd name="T84" fmla="*/ 83 w 100"/>
              <a:gd name="T85" fmla="*/ 99 h 119"/>
              <a:gd name="T86" fmla="*/ 87 w 100"/>
              <a:gd name="T87" fmla="*/ 95 h 119"/>
              <a:gd name="T88" fmla="*/ 84 w 100"/>
              <a:gd name="T89" fmla="*/ 87 h 119"/>
              <a:gd name="T90" fmla="*/ 86 w 100"/>
              <a:gd name="T91" fmla="*/ 78 h 119"/>
              <a:gd name="T92" fmla="*/ 94 w 100"/>
              <a:gd name="T93" fmla="*/ 80 h 119"/>
              <a:gd name="T94" fmla="*/ 100 w 100"/>
              <a:gd name="T95" fmla="*/ 80 h 119"/>
              <a:gd name="T96" fmla="*/ 89 w 100"/>
              <a:gd name="T97" fmla="*/ 71 h 119"/>
              <a:gd name="T98" fmla="*/ 82 w 100"/>
              <a:gd name="T99" fmla="*/ 68 h 119"/>
              <a:gd name="T100" fmla="*/ 77 w 100"/>
              <a:gd name="T101" fmla="*/ 66 h 119"/>
              <a:gd name="T102" fmla="*/ 73 w 100"/>
              <a:gd name="T103" fmla="*/ 61 h 119"/>
              <a:gd name="T104" fmla="*/ 61 w 100"/>
              <a:gd name="T105" fmla="*/ 51 h 119"/>
              <a:gd name="T106" fmla="*/ 54 w 100"/>
              <a:gd name="T107" fmla="*/ 40 h 119"/>
              <a:gd name="T108" fmla="*/ 47 w 100"/>
              <a:gd name="T109" fmla="*/ 28 h 119"/>
              <a:gd name="T110" fmla="*/ 49 w 100"/>
              <a:gd name="T111" fmla="*/ 26 h 119"/>
              <a:gd name="T112" fmla="*/ 48 w 100"/>
              <a:gd name="T113" fmla="*/ 20 h 119"/>
              <a:gd name="T114" fmla="*/ 52 w 100"/>
              <a:gd name="T115" fmla="*/ 19 h 119"/>
              <a:gd name="T116" fmla="*/ 54 w 100"/>
              <a:gd name="T117" fmla="*/ 17 h 119"/>
              <a:gd name="T118" fmla="*/ 58 w 100"/>
              <a:gd name="T119" fmla="*/ 17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00" h="119">
                <a:moveTo>
                  <a:pt x="58" y="12"/>
                </a:moveTo>
                <a:cubicBezTo>
                  <a:pt x="57" y="10"/>
                  <a:pt x="56" y="11"/>
                  <a:pt x="57" y="9"/>
                </a:cubicBezTo>
                <a:cubicBezTo>
                  <a:pt x="57" y="9"/>
                  <a:pt x="58" y="8"/>
                  <a:pt x="59" y="7"/>
                </a:cubicBezTo>
                <a:cubicBezTo>
                  <a:pt x="58" y="7"/>
                  <a:pt x="58" y="7"/>
                  <a:pt x="58" y="7"/>
                </a:cubicBezTo>
                <a:cubicBezTo>
                  <a:pt x="57" y="7"/>
                  <a:pt x="55" y="6"/>
                  <a:pt x="54" y="6"/>
                </a:cubicBezTo>
                <a:cubicBezTo>
                  <a:pt x="52" y="6"/>
                  <a:pt x="49" y="6"/>
                  <a:pt x="48" y="4"/>
                </a:cubicBezTo>
                <a:cubicBezTo>
                  <a:pt x="46" y="3"/>
                  <a:pt x="46" y="2"/>
                  <a:pt x="45" y="1"/>
                </a:cubicBezTo>
                <a:cubicBezTo>
                  <a:pt x="43" y="0"/>
                  <a:pt x="42" y="0"/>
                  <a:pt x="40" y="1"/>
                </a:cubicBezTo>
                <a:cubicBezTo>
                  <a:pt x="38" y="1"/>
                  <a:pt x="38" y="2"/>
                  <a:pt x="36" y="3"/>
                </a:cubicBezTo>
                <a:cubicBezTo>
                  <a:pt x="34" y="4"/>
                  <a:pt x="33" y="3"/>
                  <a:pt x="32" y="3"/>
                </a:cubicBezTo>
                <a:cubicBezTo>
                  <a:pt x="31" y="4"/>
                  <a:pt x="29" y="5"/>
                  <a:pt x="29" y="6"/>
                </a:cubicBezTo>
                <a:cubicBezTo>
                  <a:pt x="28" y="7"/>
                  <a:pt x="29" y="9"/>
                  <a:pt x="29" y="10"/>
                </a:cubicBezTo>
                <a:cubicBezTo>
                  <a:pt x="28" y="9"/>
                  <a:pt x="27" y="10"/>
                  <a:pt x="26" y="10"/>
                </a:cubicBezTo>
                <a:cubicBezTo>
                  <a:pt x="25" y="9"/>
                  <a:pt x="25" y="10"/>
                  <a:pt x="23" y="9"/>
                </a:cubicBezTo>
                <a:cubicBezTo>
                  <a:pt x="23" y="8"/>
                  <a:pt x="23" y="6"/>
                  <a:pt x="21" y="8"/>
                </a:cubicBezTo>
                <a:cubicBezTo>
                  <a:pt x="21" y="8"/>
                  <a:pt x="22" y="10"/>
                  <a:pt x="22" y="11"/>
                </a:cubicBezTo>
                <a:cubicBezTo>
                  <a:pt x="19" y="12"/>
                  <a:pt x="21" y="16"/>
                  <a:pt x="18" y="15"/>
                </a:cubicBezTo>
                <a:cubicBezTo>
                  <a:pt x="18" y="14"/>
                  <a:pt x="18" y="13"/>
                  <a:pt x="18" y="13"/>
                </a:cubicBezTo>
                <a:cubicBezTo>
                  <a:pt x="18" y="13"/>
                  <a:pt x="17" y="12"/>
                  <a:pt x="17" y="12"/>
                </a:cubicBezTo>
                <a:cubicBezTo>
                  <a:pt x="16" y="11"/>
                  <a:pt x="15" y="8"/>
                  <a:pt x="13" y="9"/>
                </a:cubicBezTo>
                <a:cubicBezTo>
                  <a:pt x="12" y="9"/>
                  <a:pt x="12" y="11"/>
                  <a:pt x="12" y="12"/>
                </a:cubicBezTo>
                <a:cubicBezTo>
                  <a:pt x="10" y="14"/>
                  <a:pt x="8" y="14"/>
                  <a:pt x="5" y="15"/>
                </a:cubicBezTo>
                <a:cubicBezTo>
                  <a:pt x="4" y="15"/>
                  <a:pt x="3" y="15"/>
                  <a:pt x="2" y="15"/>
                </a:cubicBezTo>
                <a:cubicBezTo>
                  <a:pt x="2" y="16"/>
                  <a:pt x="1" y="16"/>
                  <a:pt x="1" y="17"/>
                </a:cubicBezTo>
                <a:cubicBezTo>
                  <a:pt x="2" y="18"/>
                  <a:pt x="4" y="21"/>
                  <a:pt x="3" y="22"/>
                </a:cubicBezTo>
                <a:cubicBezTo>
                  <a:pt x="2" y="23"/>
                  <a:pt x="0" y="24"/>
                  <a:pt x="0" y="25"/>
                </a:cubicBezTo>
                <a:cubicBezTo>
                  <a:pt x="0" y="26"/>
                  <a:pt x="2" y="27"/>
                  <a:pt x="2" y="28"/>
                </a:cubicBezTo>
                <a:cubicBezTo>
                  <a:pt x="3" y="30"/>
                  <a:pt x="0" y="31"/>
                  <a:pt x="2" y="34"/>
                </a:cubicBezTo>
                <a:cubicBezTo>
                  <a:pt x="3" y="35"/>
                  <a:pt x="9" y="35"/>
                  <a:pt x="8" y="37"/>
                </a:cubicBezTo>
                <a:cubicBezTo>
                  <a:pt x="8" y="38"/>
                  <a:pt x="6" y="38"/>
                  <a:pt x="6" y="40"/>
                </a:cubicBezTo>
                <a:cubicBezTo>
                  <a:pt x="6" y="40"/>
                  <a:pt x="6" y="40"/>
                  <a:pt x="6" y="40"/>
                </a:cubicBezTo>
                <a:cubicBezTo>
                  <a:pt x="7" y="40"/>
                  <a:pt x="9" y="40"/>
                  <a:pt x="11" y="39"/>
                </a:cubicBezTo>
                <a:cubicBezTo>
                  <a:pt x="13" y="38"/>
                  <a:pt x="12" y="37"/>
                  <a:pt x="14" y="36"/>
                </a:cubicBezTo>
                <a:cubicBezTo>
                  <a:pt x="15" y="34"/>
                  <a:pt x="17" y="35"/>
                  <a:pt x="18" y="35"/>
                </a:cubicBezTo>
                <a:cubicBezTo>
                  <a:pt x="20" y="35"/>
                  <a:pt x="23" y="34"/>
                  <a:pt x="24" y="35"/>
                </a:cubicBezTo>
                <a:cubicBezTo>
                  <a:pt x="25" y="35"/>
                  <a:pt x="25" y="36"/>
                  <a:pt x="25" y="36"/>
                </a:cubicBezTo>
                <a:cubicBezTo>
                  <a:pt x="26" y="36"/>
                  <a:pt x="26" y="37"/>
                  <a:pt x="27" y="37"/>
                </a:cubicBezTo>
                <a:cubicBezTo>
                  <a:pt x="28" y="37"/>
                  <a:pt x="29" y="37"/>
                  <a:pt x="29" y="38"/>
                </a:cubicBezTo>
                <a:cubicBezTo>
                  <a:pt x="30" y="40"/>
                  <a:pt x="30" y="41"/>
                  <a:pt x="30" y="43"/>
                </a:cubicBezTo>
                <a:cubicBezTo>
                  <a:pt x="30" y="44"/>
                  <a:pt x="32" y="45"/>
                  <a:pt x="32" y="47"/>
                </a:cubicBezTo>
                <a:cubicBezTo>
                  <a:pt x="32" y="48"/>
                  <a:pt x="31" y="50"/>
                  <a:pt x="34" y="50"/>
                </a:cubicBezTo>
                <a:cubicBezTo>
                  <a:pt x="33" y="52"/>
                  <a:pt x="35" y="52"/>
                  <a:pt x="36" y="53"/>
                </a:cubicBezTo>
                <a:cubicBezTo>
                  <a:pt x="37" y="54"/>
                  <a:pt x="37" y="55"/>
                  <a:pt x="37" y="56"/>
                </a:cubicBezTo>
                <a:cubicBezTo>
                  <a:pt x="37" y="56"/>
                  <a:pt x="38" y="56"/>
                  <a:pt x="39" y="56"/>
                </a:cubicBezTo>
                <a:cubicBezTo>
                  <a:pt x="41" y="56"/>
                  <a:pt x="41" y="57"/>
                  <a:pt x="42" y="58"/>
                </a:cubicBezTo>
                <a:cubicBezTo>
                  <a:pt x="43" y="60"/>
                  <a:pt x="46" y="61"/>
                  <a:pt x="46" y="63"/>
                </a:cubicBezTo>
                <a:cubicBezTo>
                  <a:pt x="48" y="64"/>
                  <a:pt x="50" y="66"/>
                  <a:pt x="52" y="67"/>
                </a:cubicBezTo>
                <a:cubicBezTo>
                  <a:pt x="52" y="68"/>
                  <a:pt x="53" y="69"/>
                  <a:pt x="53" y="69"/>
                </a:cubicBezTo>
                <a:cubicBezTo>
                  <a:pt x="54" y="69"/>
                  <a:pt x="57" y="69"/>
                  <a:pt x="58" y="69"/>
                </a:cubicBezTo>
                <a:cubicBezTo>
                  <a:pt x="59" y="69"/>
                  <a:pt x="61" y="71"/>
                  <a:pt x="61" y="72"/>
                </a:cubicBezTo>
                <a:cubicBezTo>
                  <a:pt x="62" y="73"/>
                  <a:pt x="61" y="74"/>
                  <a:pt x="62" y="74"/>
                </a:cubicBezTo>
                <a:cubicBezTo>
                  <a:pt x="63" y="75"/>
                  <a:pt x="64" y="75"/>
                  <a:pt x="64" y="75"/>
                </a:cubicBezTo>
                <a:cubicBezTo>
                  <a:pt x="64" y="75"/>
                  <a:pt x="64" y="76"/>
                  <a:pt x="64" y="76"/>
                </a:cubicBezTo>
                <a:cubicBezTo>
                  <a:pt x="66" y="75"/>
                  <a:pt x="66" y="76"/>
                  <a:pt x="67" y="77"/>
                </a:cubicBezTo>
                <a:cubicBezTo>
                  <a:pt x="67" y="77"/>
                  <a:pt x="68" y="78"/>
                  <a:pt x="69" y="78"/>
                </a:cubicBezTo>
                <a:cubicBezTo>
                  <a:pt x="69" y="78"/>
                  <a:pt x="69" y="79"/>
                  <a:pt x="69" y="79"/>
                </a:cubicBezTo>
                <a:cubicBezTo>
                  <a:pt x="69" y="80"/>
                  <a:pt x="72" y="82"/>
                  <a:pt x="73" y="83"/>
                </a:cubicBezTo>
                <a:cubicBezTo>
                  <a:pt x="73" y="83"/>
                  <a:pt x="73" y="82"/>
                  <a:pt x="73" y="82"/>
                </a:cubicBezTo>
                <a:cubicBezTo>
                  <a:pt x="75" y="82"/>
                  <a:pt x="76" y="84"/>
                  <a:pt x="77" y="85"/>
                </a:cubicBezTo>
                <a:cubicBezTo>
                  <a:pt x="77" y="86"/>
                  <a:pt x="79" y="95"/>
                  <a:pt x="80" y="95"/>
                </a:cubicBezTo>
                <a:cubicBezTo>
                  <a:pt x="80" y="97"/>
                  <a:pt x="78" y="96"/>
                  <a:pt x="77" y="97"/>
                </a:cubicBezTo>
                <a:cubicBezTo>
                  <a:pt x="77" y="98"/>
                  <a:pt x="78" y="99"/>
                  <a:pt x="77" y="100"/>
                </a:cubicBezTo>
                <a:cubicBezTo>
                  <a:pt x="76" y="101"/>
                  <a:pt x="76" y="101"/>
                  <a:pt x="75" y="101"/>
                </a:cubicBezTo>
                <a:cubicBezTo>
                  <a:pt x="74" y="101"/>
                  <a:pt x="74" y="101"/>
                  <a:pt x="73" y="101"/>
                </a:cubicBezTo>
                <a:cubicBezTo>
                  <a:pt x="72" y="102"/>
                  <a:pt x="71" y="101"/>
                  <a:pt x="70" y="101"/>
                </a:cubicBezTo>
                <a:cubicBezTo>
                  <a:pt x="68" y="101"/>
                  <a:pt x="66" y="101"/>
                  <a:pt x="65" y="101"/>
                </a:cubicBezTo>
                <a:cubicBezTo>
                  <a:pt x="64" y="101"/>
                  <a:pt x="63" y="102"/>
                  <a:pt x="62" y="102"/>
                </a:cubicBezTo>
                <a:cubicBezTo>
                  <a:pt x="60" y="102"/>
                  <a:pt x="60" y="101"/>
                  <a:pt x="58" y="102"/>
                </a:cubicBezTo>
                <a:cubicBezTo>
                  <a:pt x="58" y="102"/>
                  <a:pt x="58" y="102"/>
                  <a:pt x="57" y="102"/>
                </a:cubicBezTo>
                <a:cubicBezTo>
                  <a:pt x="57" y="102"/>
                  <a:pt x="57" y="102"/>
                  <a:pt x="56" y="102"/>
                </a:cubicBezTo>
                <a:cubicBezTo>
                  <a:pt x="56" y="102"/>
                  <a:pt x="55" y="102"/>
                  <a:pt x="55" y="102"/>
                </a:cubicBezTo>
                <a:cubicBezTo>
                  <a:pt x="54" y="103"/>
                  <a:pt x="53" y="103"/>
                  <a:pt x="53" y="103"/>
                </a:cubicBezTo>
                <a:cubicBezTo>
                  <a:pt x="53" y="103"/>
                  <a:pt x="52" y="103"/>
                  <a:pt x="52" y="103"/>
                </a:cubicBezTo>
                <a:cubicBezTo>
                  <a:pt x="50" y="103"/>
                  <a:pt x="50" y="103"/>
                  <a:pt x="49" y="104"/>
                </a:cubicBezTo>
                <a:cubicBezTo>
                  <a:pt x="47" y="106"/>
                  <a:pt x="49" y="108"/>
                  <a:pt x="51" y="109"/>
                </a:cubicBezTo>
                <a:cubicBezTo>
                  <a:pt x="53" y="110"/>
                  <a:pt x="56" y="111"/>
                  <a:pt x="58" y="113"/>
                </a:cubicBezTo>
                <a:cubicBezTo>
                  <a:pt x="59" y="113"/>
                  <a:pt x="60" y="114"/>
                  <a:pt x="62" y="114"/>
                </a:cubicBezTo>
                <a:cubicBezTo>
                  <a:pt x="63" y="114"/>
                  <a:pt x="63" y="115"/>
                  <a:pt x="64" y="116"/>
                </a:cubicBezTo>
                <a:cubicBezTo>
                  <a:pt x="66" y="118"/>
                  <a:pt x="69" y="119"/>
                  <a:pt x="71" y="118"/>
                </a:cubicBezTo>
                <a:cubicBezTo>
                  <a:pt x="71" y="117"/>
                  <a:pt x="71" y="117"/>
                  <a:pt x="71" y="116"/>
                </a:cubicBezTo>
                <a:cubicBezTo>
                  <a:pt x="71" y="115"/>
                  <a:pt x="72" y="114"/>
                  <a:pt x="72" y="113"/>
                </a:cubicBezTo>
                <a:cubicBezTo>
                  <a:pt x="71" y="112"/>
                  <a:pt x="71" y="111"/>
                  <a:pt x="71" y="110"/>
                </a:cubicBezTo>
                <a:cubicBezTo>
                  <a:pt x="71" y="108"/>
                  <a:pt x="72" y="106"/>
                  <a:pt x="74" y="105"/>
                </a:cubicBezTo>
                <a:cubicBezTo>
                  <a:pt x="76" y="105"/>
                  <a:pt x="78" y="106"/>
                  <a:pt x="80" y="104"/>
                </a:cubicBezTo>
                <a:cubicBezTo>
                  <a:pt x="80" y="103"/>
                  <a:pt x="80" y="102"/>
                  <a:pt x="81" y="101"/>
                </a:cubicBezTo>
                <a:cubicBezTo>
                  <a:pt x="82" y="100"/>
                  <a:pt x="83" y="100"/>
                  <a:pt x="83" y="99"/>
                </a:cubicBezTo>
                <a:cubicBezTo>
                  <a:pt x="84" y="97"/>
                  <a:pt x="83" y="97"/>
                  <a:pt x="84" y="96"/>
                </a:cubicBezTo>
                <a:cubicBezTo>
                  <a:pt x="85" y="94"/>
                  <a:pt x="86" y="95"/>
                  <a:pt x="87" y="95"/>
                </a:cubicBezTo>
                <a:cubicBezTo>
                  <a:pt x="88" y="94"/>
                  <a:pt x="89" y="90"/>
                  <a:pt x="88" y="89"/>
                </a:cubicBezTo>
                <a:cubicBezTo>
                  <a:pt x="87" y="87"/>
                  <a:pt x="85" y="88"/>
                  <a:pt x="84" y="87"/>
                </a:cubicBezTo>
                <a:cubicBezTo>
                  <a:pt x="82" y="85"/>
                  <a:pt x="84" y="82"/>
                  <a:pt x="84" y="81"/>
                </a:cubicBezTo>
                <a:cubicBezTo>
                  <a:pt x="85" y="80"/>
                  <a:pt x="86" y="78"/>
                  <a:pt x="86" y="78"/>
                </a:cubicBezTo>
                <a:cubicBezTo>
                  <a:pt x="87" y="77"/>
                  <a:pt x="89" y="78"/>
                  <a:pt x="90" y="79"/>
                </a:cubicBezTo>
                <a:cubicBezTo>
                  <a:pt x="91" y="79"/>
                  <a:pt x="93" y="79"/>
                  <a:pt x="94" y="80"/>
                </a:cubicBezTo>
                <a:cubicBezTo>
                  <a:pt x="96" y="82"/>
                  <a:pt x="95" y="85"/>
                  <a:pt x="98" y="85"/>
                </a:cubicBezTo>
                <a:cubicBezTo>
                  <a:pt x="99" y="83"/>
                  <a:pt x="100" y="82"/>
                  <a:pt x="100" y="80"/>
                </a:cubicBezTo>
                <a:cubicBezTo>
                  <a:pt x="99" y="78"/>
                  <a:pt x="94" y="75"/>
                  <a:pt x="92" y="74"/>
                </a:cubicBezTo>
                <a:cubicBezTo>
                  <a:pt x="91" y="73"/>
                  <a:pt x="90" y="72"/>
                  <a:pt x="89" y="71"/>
                </a:cubicBezTo>
                <a:cubicBezTo>
                  <a:pt x="87" y="70"/>
                  <a:pt x="85" y="70"/>
                  <a:pt x="83" y="69"/>
                </a:cubicBezTo>
                <a:cubicBezTo>
                  <a:pt x="82" y="68"/>
                  <a:pt x="82" y="68"/>
                  <a:pt x="82" y="68"/>
                </a:cubicBezTo>
                <a:cubicBezTo>
                  <a:pt x="81" y="68"/>
                  <a:pt x="81" y="68"/>
                  <a:pt x="80" y="68"/>
                </a:cubicBezTo>
                <a:cubicBezTo>
                  <a:pt x="80" y="67"/>
                  <a:pt x="77" y="66"/>
                  <a:pt x="77" y="66"/>
                </a:cubicBezTo>
                <a:cubicBezTo>
                  <a:pt x="77" y="64"/>
                  <a:pt x="82" y="63"/>
                  <a:pt x="79" y="61"/>
                </a:cubicBezTo>
                <a:cubicBezTo>
                  <a:pt x="78" y="60"/>
                  <a:pt x="74" y="61"/>
                  <a:pt x="73" y="61"/>
                </a:cubicBezTo>
                <a:cubicBezTo>
                  <a:pt x="70" y="61"/>
                  <a:pt x="68" y="59"/>
                  <a:pt x="66" y="57"/>
                </a:cubicBezTo>
                <a:cubicBezTo>
                  <a:pt x="64" y="55"/>
                  <a:pt x="62" y="54"/>
                  <a:pt x="61" y="51"/>
                </a:cubicBezTo>
                <a:cubicBezTo>
                  <a:pt x="60" y="49"/>
                  <a:pt x="60" y="44"/>
                  <a:pt x="58" y="42"/>
                </a:cubicBezTo>
                <a:cubicBezTo>
                  <a:pt x="57" y="41"/>
                  <a:pt x="55" y="41"/>
                  <a:pt x="54" y="40"/>
                </a:cubicBezTo>
                <a:cubicBezTo>
                  <a:pt x="52" y="38"/>
                  <a:pt x="49" y="37"/>
                  <a:pt x="48" y="36"/>
                </a:cubicBezTo>
                <a:cubicBezTo>
                  <a:pt x="47" y="34"/>
                  <a:pt x="47" y="30"/>
                  <a:pt x="47" y="28"/>
                </a:cubicBezTo>
                <a:cubicBezTo>
                  <a:pt x="48" y="28"/>
                  <a:pt x="48" y="28"/>
                  <a:pt x="48" y="28"/>
                </a:cubicBezTo>
                <a:cubicBezTo>
                  <a:pt x="49" y="27"/>
                  <a:pt x="49" y="27"/>
                  <a:pt x="49" y="26"/>
                </a:cubicBezTo>
                <a:cubicBezTo>
                  <a:pt x="49" y="25"/>
                  <a:pt x="48" y="25"/>
                  <a:pt x="47" y="23"/>
                </a:cubicBezTo>
                <a:cubicBezTo>
                  <a:pt x="47" y="22"/>
                  <a:pt x="47" y="21"/>
                  <a:pt x="48" y="20"/>
                </a:cubicBezTo>
                <a:cubicBezTo>
                  <a:pt x="49" y="20"/>
                  <a:pt x="49" y="20"/>
                  <a:pt x="50" y="20"/>
                </a:cubicBezTo>
                <a:cubicBezTo>
                  <a:pt x="50" y="19"/>
                  <a:pt x="51" y="19"/>
                  <a:pt x="52" y="19"/>
                </a:cubicBezTo>
                <a:cubicBezTo>
                  <a:pt x="52" y="19"/>
                  <a:pt x="53" y="19"/>
                  <a:pt x="53" y="18"/>
                </a:cubicBezTo>
                <a:cubicBezTo>
                  <a:pt x="53" y="18"/>
                  <a:pt x="54" y="17"/>
                  <a:pt x="54" y="17"/>
                </a:cubicBezTo>
                <a:cubicBezTo>
                  <a:pt x="55" y="17"/>
                  <a:pt x="56" y="17"/>
                  <a:pt x="57" y="17"/>
                </a:cubicBezTo>
                <a:cubicBezTo>
                  <a:pt x="57" y="17"/>
                  <a:pt x="58" y="17"/>
                  <a:pt x="58" y="17"/>
                </a:cubicBezTo>
                <a:cubicBezTo>
                  <a:pt x="59" y="15"/>
                  <a:pt x="58" y="13"/>
                  <a:pt x="58" y="12"/>
                </a:cubicBezTo>
                <a:close/>
              </a:path>
            </a:pathLst>
          </a:custGeom>
          <a:solidFill>
            <a:srgbClr val="FF0000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732" name="Freeform 630"/>
          <p:cNvSpPr>
            <a:spLocks/>
          </p:cNvSpPr>
          <p:nvPr/>
        </p:nvSpPr>
        <p:spPr bwMode="auto">
          <a:xfrm>
            <a:off x="1956184" y="3029387"/>
            <a:ext cx="76510" cy="47819"/>
          </a:xfrm>
          <a:custGeom>
            <a:avLst/>
            <a:gdLst>
              <a:gd name="T0" fmla="*/ 12 w 27"/>
              <a:gd name="T1" fmla="*/ 16 h 17"/>
              <a:gd name="T2" fmla="*/ 17 w 27"/>
              <a:gd name="T3" fmla="*/ 17 h 17"/>
              <a:gd name="T4" fmla="*/ 17 w 27"/>
              <a:gd name="T5" fmla="*/ 14 h 17"/>
              <a:gd name="T6" fmla="*/ 18 w 27"/>
              <a:gd name="T7" fmla="*/ 13 h 17"/>
              <a:gd name="T8" fmla="*/ 20 w 27"/>
              <a:gd name="T9" fmla="*/ 9 h 17"/>
              <a:gd name="T10" fmla="*/ 24 w 27"/>
              <a:gd name="T11" fmla="*/ 6 h 17"/>
              <a:gd name="T12" fmla="*/ 27 w 27"/>
              <a:gd name="T13" fmla="*/ 4 h 17"/>
              <a:gd name="T14" fmla="*/ 26 w 27"/>
              <a:gd name="T15" fmla="*/ 4 h 17"/>
              <a:gd name="T16" fmla="*/ 24 w 27"/>
              <a:gd name="T17" fmla="*/ 0 h 17"/>
              <a:gd name="T18" fmla="*/ 17 w 27"/>
              <a:gd name="T19" fmla="*/ 2 h 17"/>
              <a:gd name="T20" fmla="*/ 14 w 27"/>
              <a:gd name="T21" fmla="*/ 3 h 17"/>
              <a:gd name="T22" fmla="*/ 12 w 27"/>
              <a:gd name="T23" fmla="*/ 5 h 17"/>
              <a:gd name="T24" fmla="*/ 3 w 27"/>
              <a:gd name="T25" fmla="*/ 4 h 17"/>
              <a:gd name="T26" fmla="*/ 1 w 27"/>
              <a:gd name="T27" fmla="*/ 6 h 17"/>
              <a:gd name="T28" fmla="*/ 2 w 27"/>
              <a:gd name="T29" fmla="*/ 9 h 17"/>
              <a:gd name="T30" fmla="*/ 2 w 27"/>
              <a:gd name="T31" fmla="*/ 14 h 17"/>
              <a:gd name="T32" fmla="*/ 3 w 27"/>
              <a:gd name="T33" fmla="*/ 14 h 17"/>
              <a:gd name="T34" fmla="*/ 1 w 27"/>
              <a:gd name="T35" fmla="*/ 17 h 17"/>
              <a:gd name="T36" fmla="*/ 1 w 27"/>
              <a:gd name="T37" fmla="*/ 17 h 17"/>
              <a:gd name="T38" fmla="*/ 8 w 27"/>
              <a:gd name="T39" fmla="*/ 16 h 17"/>
              <a:gd name="T40" fmla="*/ 12 w 27"/>
              <a:gd name="T41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7" h="17">
                <a:moveTo>
                  <a:pt x="12" y="16"/>
                </a:moveTo>
                <a:cubicBezTo>
                  <a:pt x="14" y="16"/>
                  <a:pt x="15" y="16"/>
                  <a:pt x="17" y="17"/>
                </a:cubicBezTo>
                <a:cubicBezTo>
                  <a:pt x="17" y="16"/>
                  <a:pt x="16" y="14"/>
                  <a:pt x="17" y="14"/>
                </a:cubicBezTo>
                <a:cubicBezTo>
                  <a:pt x="17" y="13"/>
                  <a:pt x="18" y="14"/>
                  <a:pt x="18" y="13"/>
                </a:cubicBezTo>
                <a:cubicBezTo>
                  <a:pt x="20" y="11"/>
                  <a:pt x="19" y="11"/>
                  <a:pt x="20" y="9"/>
                </a:cubicBezTo>
                <a:cubicBezTo>
                  <a:pt x="21" y="7"/>
                  <a:pt x="22" y="7"/>
                  <a:pt x="24" y="6"/>
                </a:cubicBezTo>
                <a:cubicBezTo>
                  <a:pt x="25" y="5"/>
                  <a:pt x="26" y="5"/>
                  <a:pt x="27" y="4"/>
                </a:cubicBezTo>
                <a:cubicBezTo>
                  <a:pt x="27" y="4"/>
                  <a:pt x="26" y="4"/>
                  <a:pt x="26" y="4"/>
                </a:cubicBezTo>
                <a:cubicBezTo>
                  <a:pt x="26" y="2"/>
                  <a:pt x="26" y="0"/>
                  <a:pt x="24" y="0"/>
                </a:cubicBezTo>
                <a:cubicBezTo>
                  <a:pt x="23" y="2"/>
                  <a:pt x="19" y="2"/>
                  <a:pt x="17" y="2"/>
                </a:cubicBezTo>
                <a:cubicBezTo>
                  <a:pt x="16" y="2"/>
                  <a:pt x="15" y="2"/>
                  <a:pt x="14" y="3"/>
                </a:cubicBezTo>
                <a:cubicBezTo>
                  <a:pt x="13" y="3"/>
                  <a:pt x="13" y="4"/>
                  <a:pt x="12" y="5"/>
                </a:cubicBezTo>
                <a:cubicBezTo>
                  <a:pt x="10" y="6"/>
                  <a:pt x="5" y="5"/>
                  <a:pt x="3" y="4"/>
                </a:cubicBezTo>
                <a:cubicBezTo>
                  <a:pt x="2" y="5"/>
                  <a:pt x="1" y="6"/>
                  <a:pt x="1" y="6"/>
                </a:cubicBezTo>
                <a:cubicBezTo>
                  <a:pt x="0" y="8"/>
                  <a:pt x="1" y="7"/>
                  <a:pt x="2" y="9"/>
                </a:cubicBezTo>
                <a:cubicBezTo>
                  <a:pt x="2" y="10"/>
                  <a:pt x="3" y="12"/>
                  <a:pt x="2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5"/>
                  <a:pt x="1" y="16"/>
                  <a:pt x="1" y="17"/>
                </a:cubicBezTo>
                <a:cubicBezTo>
                  <a:pt x="1" y="17"/>
                  <a:pt x="1" y="17"/>
                  <a:pt x="1" y="17"/>
                </a:cubicBezTo>
                <a:cubicBezTo>
                  <a:pt x="4" y="17"/>
                  <a:pt x="6" y="17"/>
                  <a:pt x="8" y="16"/>
                </a:cubicBezTo>
                <a:cubicBezTo>
                  <a:pt x="10" y="15"/>
                  <a:pt x="10" y="15"/>
                  <a:pt x="12" y="16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733" name="Freeform 631"/>
          <p:cNvSpPr>
            <a:spLocks/>
          </p:cNvSpPr>
          <p:nvPr/>
        </p:nvSpPr>
        <p:spPr bwMode="auto">
          <a:xfrm>
            <a:off x="1959772" y="3041342"/>
            <a:ext cx="137479" cy="132697"/>
          </a:xfrm>
          <a:custGeom>
            <a:avLst/>
            <a:gdLst>
              <a:gd name="T0" fmla="*/ 37 w 49"/>
              <a:gd name="T1" fmla="*/ 44 h 47"/>
              <a:gd name="T2" fmla="*/ 34 w 49"/>
              <a:gd name="T3" fmla="*/ 40 h 47"/>
              <a:gd name="T4" fmla="*/ 31 w 49"/>
              <a:gd name="T5" fmla="*/ 37 h 47"/>
              <a:gd name="T6" fmla="*/ 28 w 49"/>
              <a:gd name="T7" fmla="*/ 33 h 47"/>
              <a:gd name="T8" fmla="*/ 25 w 49"/>
              <a:gd name="T9" fmla="*/ 31 h 47"/>
              <a:gd name="T10" fmla="*/ 21 w 49"/>
              <a:gd name="T11" fmla="*/ 23 h 47"/>
              <a:gd name="T12" fmla="*/ 19 w 49"/>
              <a:gd name="T13" fmla="*/ 20 h 47"/>
              <a:gd name="T14" fmla="*/ 20 w 49"/>
              <a:gd name="T15" fmla="*/ 16 h 47"/>
              <a:gd name="T16" fmla="*/ 25 w 49"/>
              <a:gd name="T17" fmla="*/ 16 h 47"/>
              <a:gd name="T18" fmla="*/ 32 w 49"/>
              <a:gd name="T19" fmla="*/ 16 h 47"/>
              <a:gd name="T20" fmla="*/ 38 w 49"/>
              <a:gd name="T21" fmla="*/ 17 h 47"/>
              <a:gd name="T22" fmla="*/ 43 w 49"/>
              <a:gd name="T23" fmla="*/ 18 h 47"/>
              <a:gd name="T24" fmla="*/ 45 w 49"/>
              <a:gd name="T25" fmla="*/ 19 h 47"/>
              <a:gd name="T26" fmla="*/ 48 w 49"/>
              <a:gd name="T27" fmla="*/ 19 h 47"/>
              <a:gd name="T28" fmla="*/ 47 w 49"/>
              <a:gd name="T29" fmla="*/ 18 h 47"/>
              <a:gd name="T30" fmla="*/ 49 w 49"/>
              <a:gd name="T31" fmla="*/ 16 h 47"/>
              <a:gd name="T32" fmla="*/ 47 w 49"/>
              <a:gd name="T33" fmla="*/ 15 h 47"/>
              <a:gd name="T34" fmla="*/ 45 w 49"/>
              <a:gd name="T35" fmla="*/ 7 h 47"/>
              <a:gd name="T36" fmla="*/ 45 w 49"/>
              <a:gd name="T37" fmla="*/ 7 h 47"/>
              <a:gd name="T38" fmla="*/ 34 w 49"/>
              <a:gd name="T39" fmla="*/ 7 h 47"/>
              <a:gd name="T40" fmla="*/ 30 w 49"/>
              <a:gd name="T41" fmla="*/ 3 h 47"/>
              <a:gd name="T42" fmla="*/ 26 w 49"/>
              <a:gd name="T43" fmla="*/ 0 h 47"/>
              <a:gd name="T44" fmla="*/ 23 w 49"/>
              <a:gd name="T45" fmla="*/ 2 h 47"/>
              <a:gd name="T46" fmla="*/ 19 w 49"/>
              <a:gd name="T47" fmla="*/ 5 h 47"/>
              <a:gd name="T48" fmla="*/ 17 w 49"/>
              <a:gd name="T49" fmla="*/ 9 h 47"/>
              <a:gd name="T50" fmla="*/ 16 w 49"/>
              <a:gd name="T51" fmla="*/ 10 h 47"/>
              <a:gd name="T52" fmla="*/ 16 w 49"/>
              <a:gd name="T53" fmla="*/ 13 h 47"/>
              <a:gd name="T54" fmla="*/ 11 w 49"/>
              <a:gd name="T55" fmla="*/ 12 h 47"/>
              <a:gd name="T56" fmla="*/ 7 w 49"/>
              <a:gd name="T57" fmla="*/ 12 h 47"/>
              <a:gd name="T58" fmla="*/ 0 w 49"/>
              <a:gd name="T59" fmla="*/ 13 h 47"/>
              <a:gd name="T60" fmla="*/ 1 w 49"/>
              <a:gd name="T61" fmla="*/ 17 h 47"/>
              <a:gd name="T62" fmla="*/ 5 w 49"/>
              <a:gd name="T63" fmla="*/ 20 h 47"/>
              <a:gd name="T64" fmla="*/ 8 w 49"/>
              <a:gd name="T65" fmla="*/ 15 h 47"/>
              <a:gd name="T66" fmla="*/ 11 w 49"/>
              <a:gd name="T67" fmla="*/ 17 h 47"/>
              <a:gd name="T68" fmla="*/ 11 w 49"/>
              <a:gd name="T69" fmla="*/ 20 h 47"/>
              <a:gd name="T70" fmla="*/ 14 w 49"/>
              <a:gd name="T71" fmla="*/ 29 h 47"/>
              <a:gd name="T72" fmla="*/ 17 w 49"/>
              <a:gd name="T73" fmla="*/ 33 h 47"/>
              <a:gd name="T74" fmla="*/ 21 w 49"/>
              <a:gd name="T75" fmla="*/ 36 h 47"/>
              <a:gd name="T76" fmla="*/ 28 w 49"/>
              <a:gd name="T77" fmla="*/ 37 h 47"/>
              <a:gd name="T78" fmla="*/ 29 w 49"/>
              <a:gd name="T79" fmla="*/ 39 h 47"/>
              <a:gd name="T80" fmla="*/ 31 w 49"/>
              <a:gd name="T81" fmla="*/ 40 h 47"/>
              <a:gd name="T82" fmla="*/ 35 w 49"/>
              <a:gd name="T83" fmla="*/ 43 h 47"/>
              <a:gd name="T84" fmla="*/ 39 w 49"/>
              <a:gd name="T85" fmla="*/ 46 h 47"/>
              <a:gd name="T86" fmla="*/ 40 w 49"/>
              <a:gd name="T87" fmla="*/ 47 h 47"/>
              <a:gd name="T88" fmla="*/ 40 w 49"/>
              <a:gd name="T89" fmla="*/ 47 h 47"/>
              <a:gd name="T90" fmla="*/ 37 w 49"/>
              <a:gd name="T91" fmla="*/ 44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9" h="47">
                <a:moveTo>
                  <a:pt x="37" y="44"/>
                </a:moveTo>
                <a:cubicBezTo>
                  <a:pt x="36" y="43"/>
                  <a:pt x="35" y="42"/>
                  <a:pt x="34" y="40"/>
                </a:cubicBezTo>
                <a:cubicBezTo>
                  <a:pt x="33" y="39"/>
                  <a:pt x="32" y="38"/>
                  <a:pt x="31" y="37"/>
                </a:cubicBezTo>
                <a:cubicBezTo>
                  <a:pt x="30" y="36"/>
                  <a:pt x="30" y="34"/>
                  <a:pt x="28" y="33"/>
                </a:cubicBezTo>
                <a:cubicBezTo>
                  <a:pt x="27" y="32"/>
                  <a:pt x="26" y="32"/>
                  <a:pt x="25" y="31"/>
                </a:cubicBezTo>
                <a:cubicBezTo>
                  <a:pt x="23" y="29"/>
                  <a:pt x="23" y="25"/>
                  <a:pt x="21" y="23"/>
                </a:cubicBezTo>
                <a:cubicBezTo>
                  <a:pt x="20" y="22"/>
                  <a:pt x="19" y="22"/>
                  <a:pt x="19" y="20"/>
                </a:cubicBezTo>
                <a:cubicBezTo>
                  <a:pt x="19" y="19"/>
                  <a:pt x="20" y="18"/>
                  <a:pt x="20" y="16"/>
                </a:cubicBezTo>
                <a:cubicBezTo>
                  <a:pt x="21" y="16"/>
                  <a:pt x="24" y="20"/>
                  <a:pt x="25" y="16"/>
                </a:cubicBezTo>
                <a:cubicBezTo>
                  <a:pt x="27" y="16"/>
                  <a:pt x="29" y="16"/>
                  <a:pt x="32" y="16"/>
                </a:cubicBezTo>
                <a:cubicBezTo>
                  <a:pt x="34" y="17"/>
                  <a:pt x="36" y="17"/>
                  <a:pt x="38" y="17"/>
                </a:cubicBezTo>
                <a:cubicBezTo>
                  <a:pt x="40" y="17"/>
                  <a:pt x="41" y="17"/>
                  <a:pt x="43" y="18"/>
                </a:cubicBezTo>
                <a:cubicBezTo>
                  <a:pt x="44" y="18"/>
                  <a:pt x="44" y="19"/>
                  <a:pt x="45" y="19"/>
                </a:cubicBezTo>
                <a:cubicBezTo>
                  <a:pt x="46" y="20"/>
                  <a:pt x="47" y="20"/>
                  <a:pt x="48" y="19"/>
                </a:cubicBezTo>
                <a:cubicBezTo>
                  <a:pt x="48" y="19"/>
                  <a:pt x="47" y="19"/>
                  <a:pt x="47" y="18"/>
                </a:cubicBezTo>
                <a:cubicBezTo>
                  <a:pt x="47" y="17"/>
                  <a:pt x="49" y="17"/>
                  <a:pt x="49" y="16"/>
                </a:cubicBezTo>
                <a:cubicBezTo>
                  <a:pt x="49" y="16"/>
                  <a:pt x="48" y="15"/>
                  <a:pt x="47" y="15"/>
                </a:cubicBezTo>
                <a:cubicBezTo>
                  <a:pt x="46" y="13"/>
                  <a:pt x="45" y="10"/>
                  <a:pt x="45" y="7"/>
                </a:cubicBezTo>
                <a:cubicBezTo>
                  <a:pt x="45" y="7"/>
                  <a:pt x="45" y="7"/>
                  <a:pt x="45" y="7"/>
                </a:cubicBezTo>
                <a:cubicBezTo>
                  <a:pt x="41" y="9"/>
                  <a:pt x="38" y="9"/>
                  <a:pt x="34" y="7"/>
                </a:cubicBezTo>
                <a:cubicBezTo>
                  <a:pt x="33" y="6"/>
                  <a:pt x="31" y="5"/>
                  <a:pt x="30" y="3"/>
                </a:cubicBezTo>
                <a:cubicBezTo>
                  <a:pt x="28" y="2"/>
                  <a:pt x="27" y="2"/>
                  <a:pt x="26" y="0"/>
                </a:cubicBezTo>
                <a:cubicBezTo>
                  <a:pt x="25" y="1"/>
                  <a:pt x="24" y="1"/>
                  <a:pt x="23" y="2"/>
                </a:cubicBezTo>
                <a:cubicBezTo>
                  <a:pt x="21" y="3"/>
                  <a:pt x="20" y="3"/>
                  <a:pt x="19" y="5"/>
                </a:cubicBezTo>
                <a:cubicBezTo>
                  <a:pt x="18" y="7"/>
                  <a:pt x="19" y="7"/>
                  <a:pt x="17" y="9"/>
                </a:cubicBezTo>
                <a:cubicBezTo>
                  <a:pt x="17" y="10"/>
                  <a:pt x="16" y="9"/>
                  <a:pt x="16" y="10"/>
                </a:cubicBezTo>
                <a:cubicBezTo>
                  <a:pt x="15" y="10"/>
                  <a:pt x="16" y="12"/>
                  <a:pt x="16" y="13"/>
                </a:cubicBezTo>
                <a:cubicBezTo>
                  <a:pt x="14" y="12"/>
                  <a:pt x="13" y="12"/>
                  <a:pt x="11" y="12"/>
                </a:cubicBezTo>
                <a:cubicBezTo>
                  <a:pt x="9" y="11"/>
                  <a:pt x="9" y="11"/>
                  <a:pt x="7" y="12"/>
                </a:cubicBezTo>
                <a:cubicBezTo>
                  <a:pt x="5" y="13"/>
                  <a:pt x="3" y="13"/>
                  <a:pt x="0" y="13"/>
                </a:cubicBezTo>
                <a:cubicBezTo>
                  <a:pt x="0" y="14"/>
                  <a:pt x="1" y="16"/>
                  <a:pt x="1" y="17"/>
                </a:cubicBezTo>
                <a:cubicBezTo>
                  <a:pt x="2" y="18"/>
                  <a:pt x="3" y="22"/>
                  <a:pt x="5" y="20"/>
                </a:cubicBezTo>
                <a:cubicBezTo>
                  <a:pt x="6" y="19"/>
                  <a:pt x="6" y="15"/>
                  <a:pt x="8" y="15"/>
                </a:cubicBezTo>
                <a:cubicBezTo>
                  <a:pt x="8" y="15"/>
                  <a:pt x="10" y="16"/>
                  <a:pt x="11" y="17"/>
                </a:cubicBezTo>
                <a:cubicBezTo>
                  <a:pt x="12" y="18"/>
                  <a:pt x="11" y="19"/>
                  <a:pt x="11" y="20"/>
                </a:cubicBezTo>
                <a:cubicBezTo>
                  <a:pt x="11" y="23"/>
                  <a:pt x="13" y="27"/>
                  <a:pt x="14" y="29"/>
                </a:cubicBezTo>
                <a:cubicBezTo>
                  <a:pt x="15" y="30"/>
                  <a:pt x="16" y="32"/>
                  <a:pt x="17" y="33"/>
                </a:cubicBezTo>
                <a:cubicBezTo>
                  <a:pt x="18" y="34"/>
                  <a:pt x="20" y="35"/>
                  <a:pt x="21" y="36"/>
                </a:cubicBezTo>
                <a:cubicBezTo>
                  <a:pt x="23" y="37"/>
                  <a:pt x="26" y="36"/>
                  <a:pt x="28" y="37"/>
                </a:cubicBezTo>
                <a:cubicBezTo>
                  <a:pt x="29" y="38"/>
                  <a:pt x="29" y="39"/>
                  <a:pt x="29" y="39"/>
                </a:cubicBezTo>
                <a:cubicBezTo>
                  <a:pt x="30" y="39"/>
                  <a:pt x="31" y="40"/>
                  <a:pt x="31" y="40"/>
                </a:cubicBezTo>
                <a:cubicBezTo>
                  <a:pt x="33" y="41"/>
                  <a:pt x="33" y="42"/>
                  <a:pt x="35" y="43"/>
                </a:cubicBezTo>
                <a:cubicBezTo>
                  <a:pt x="35" y="44"/>
                  <a:pt x="38" y="47"/>
                  <a:pt x="39" y="46"/>
                </a:cubicBezTo>
                <a:cubicBezTo>
                  <a:pt x="39" y="46"/>
                  <a:pt x="40" y="47"/>
                  <a:pt x="40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39" y="45"/>
                  <a:pt x="38" y="45"/>
                  <a:pt x="37" y="44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734" name="Freeform 632"/>
          <p:cNvSpPr>
            <a:spLocks/>
          </p:cNvSpPr>
          <p:nvPr/>
        </p:nvSpPr>
        <p:spPr bwMode="auto">
          <a:xfrm>
            <a:off x="2013567" y="3086768"/>
            <a:ext cx="93246" cy="89660"/>
          </a:xfrm>
          <a:custGeom>
            <a:avLst/>
            <a:gdLst>
              <a:gd name="T0" fmla="*/ 31 w 33"/>
              <a:gd name="T1" fmla="*/ 12 h 32"/>
              <a:gd name="T2" fmla="*/ 29 w 33"/>
              <a:gd name="T3" fmla="*/ 9 h 32"/>
              <a:gd name="T4" fmla="*/ 30 w 33"/>
              <a:gd name="T5" fmla="*/ 5 h 32"/>
              <a:gd name="T6" fmla="*/ 29 w 33"/>
              <a:gd name="T7" fmla="*/ 3 h 32"/>
              <a:gd name="T8" fmla="*/ 26 w 33"/>
              <a:gd name="T9" fmla="*/ 3 h 32"/>
              <a:gd name="T10" fmla="*/ 24 w 33"/>
              <a:gd name="T11" fmla="*/ 2 h 32"/>
              <a:gd name="T12" fmla="*/ 19 w 33"/>
              <a:gd name="T13" fmla="*/ 1 h 32"/>
              <a:gd name="T14" fmla="*/ 13 w 33"/>
              <a:gd name="T15" fmla="*/ 0 h 32"/>
              <a:gd name="T16" fmla="*/ 6 w 33"/>
              <a:gd name="T17" fmla="*/ 0 h 32"/>
              <a:gd name="T18" fmla="*/ 1 w 33"/>
              <a:gd name="T19" fmla="*/ 0 h 32"/>
              <a:gd name="T20" fmla="*/ 0 w 33"/>
              <a:gd name="T21" fmla="*/ 4 h 32"/>
              <a:gd name="T22" fmla="*/ 2 w 33"/>
              <a:gd name="T23" fmla="*/ 7 h 32"/>
              <a:gd name="T24" fmla="*/ 6 w 33"/>
              <a:gd name="T25" fmla="*/ 15 h 32"/>
              <a:gd name="T26" fmla="*/ 9 w 33"/>
              <a:gd name="T27" fmla="*/ 17 h 32"/>
              <a:gd name="T28" fmla="*/ 12 w 33"/>
              <a:gd name="T29" fmla="*/ 21 h 32"/>
              <a:gd name="T30" fmla="*/ 15 w 33"/>
              <a:gd name="T31" fmla="*/ 24 h 32"/>
              <a:gd name="T32" fmla="*/ 18 w 33"/>
              <a:gd name="T33" fmla="*/ 28 h 32"/>
              <a:gd name="T34" fmla="*/ 21 w 33"/>
              <a:gd name="T35" fmla="*/ 31 h 32"/>
              <a:gd name="T36" fmla="*/ 21 w 33"/>
              <a:gd name="T37" fmla="*/ 31 h 32"/>
              <a:gd name="T38" fmla="*/ 22 w 33"/>
              <a:gd name="T39" fmla="*/ 32 h 32"/>
              <a:gd name="T40" fmla="*/ 23 w 33"/>
              <a:gd name="T41" fmla="*/ 31 h 32"/>
              <a:gd name="T42" fmla="*/ 23 w 33"/>
              <a:gd name="T43" fmla="*/ 27 h 32"/>
              <a:gd name="T44" fmla="*/ 27 w 33"/>
              <a:gd name="T45" fmla="*/ 23 h 32"/>
              <a:gd name="T46" fmla="*/ 27 w 33"/>
              <a:gd name="T47" fmla="*/ 20 h 32"/>
              <a:gd name="T48" fmla="*/ 30 w 33"/>
              <a:gd name="T49" fmla="*/ 20 h 32"/>
              <a:gd name="T50" fmla="*/ 31 w 33"/>
              <a:gd name="T51" fmla="*/ 1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3" h="32">
                <a:moveTo>
                  <a:pt x="31" y="12"/>
                </a:moveTo>
                <a:cubicBezTo>
                  <a:pt x="29" y="10"/>
                  <a:pt x="28" y="11"/>
                  <a:pt x="29" y="9"/>
                </a:cubicBezTo>
                <a:cubicBezTo>
                  <a:pt x="29" y="7"/>
                  <a:pt x="31" y="6"/>
                  <a:pt x="30" y="5"/>
                </a:cubicBezTo>
                <a:cubicBezTo>
                  <a:pt x="30" y="4"/>
                  <a:pt x="30" y="4"/>
                  <a:pt x="29" y="3"/>
                </a:cubicBezTo>
                <a:cubicBezTo>
                  <a:pt x="28" y="4"/>
                  <a:pt x="27" y="4"/>
                  <a:pt x="26" y="3"/>
                </a:cubicBezTo>
                <a:cubicBezTo>
                  <a:pt x="25" y="3"/>
                  <a:pt x="25" y="2"/>
                  <a:pt x="24" y="2"/>
                </a:cubicBezTo>
                <a:cubicBezTo>
                  <a:pt x="22" y="1"/>
                  <a:pt x="21" y="1"/>
                  <a:pt x="19" y="1"/>
                </a:cubicBezTo>
                <a:cubicBezTo>
                  <a:pt x="17" y="1"/>
                  <a:pt x="15" y="1"/>
                  <a:pt x="13" y="0"/>
                </a:cubicBezTo>
                <a:cubicBezTo>
                  <a:pt x="10" y="0"/>
                  <a:pt x="8" y="0"/>
                  <a:pt x="6" y="0"/>
                </a:cubicBezTo>
                <a:cubicBezTo>
                  <a:pt x="5" y="4"/>
                  <a:pt x="2" y="0"/>
                  <a:pt x="1" y="0"/>
                </a:cubicBezTo>
                <a:cubicBezTo>
                  <a:pt x="1" y="2"/>
                  <a:pt x="0" y="3"/>
                  <a:pt x="0" y="4"/>
                </a:cubicBezTo>
                <a:cubicBezTo>
                  <a:pt x="0" y="6"/>
                  <a:pt x="1" y="6"/>
                  <a:pt x="2" y="7"/>
                </a:cubicBezTo>
                <a:cubicBezTo>
                  <a:pt x="4" y="9"/>
                  <a:pt x="4" y="13"/>
                  <a:pt x="6" y="15"/>
                </a:cubicBezTo>
                <a:cubicBezTo>
                  <a:pt x="7" y="16"/>
                  <a:pt x="8" y="16"/>
                  <a:pt x="9" y="17"/>
                </a:cubicBezTo>
                <a:cubicBezTo>
                  <a:pt x="11" y="18"/>
                  <a:pt x="11" y="20"/>
                  <a:pt x="12" y="21"/>
                </a:cubicBezTo>
                <a:cubicBezTo>
                  <a:pt x="13" y="22"/>
                  <a:pt x="14" y="23"/>
                  <a:pt x="15" y="24"/>
                </a:cubicBezTo>
                <a:cubicBezTo>
                  <a:pt x="16" y="26"/>
                  <a:pt x="17" y="27"/>
                  <a:pt x="18" y="28"/>
                </a:cubicBezTo>
                <a:cubicBezTo>
                  <a:pt x="19" y="29"/>
                  <a:pt x="20" y="29"/>
                  <a:pt x="21" y="31"/>
                </a:cubicBezTo>
                <a:cubicBezTo>
                  <a:pt x="21" y="31"/>
                  <a:pt x="21" y="31"/>
                  <a:pt x="21" y="31"/>
                </a:cubicBezTo>
                <a:cubicBezTo>
                  <a:pt x="22" y="31"/>
                  <a:pt x="22" y="32"/>
                  <a:pt x="22" y="32"/>
                </a:cubicBezTo>
                <a:cubicBezTo>
                  <a:pt x="22" y="32"/>
                  <a:pt x="23" y="31"/>
                  <a:pt x="23" y="31"/>
                </a:cubicBezTo>
                <a:cubicBezTo>
                  <a:pt x="23" y="30"/>
                  <a:pt x="22" y="29"/>
                  <a:pt x="23" y="27"/>
                </a:cubicBezTo>
                <a:cubicBezTo>
                  <a:pt x="23" y="26"/>
                  <a:pt x="25" y="22"/>
                  <a:pt x="27" y="23"/>
                </a:cubicBezTo>
                <a:cubicBezTo>
                  <a:pt x="27" y="22"/>
                  <a:pt x="27" y="21"/>
                  <a:pt x="27" y="20"/>
                </a:cubicBezTo>
                <a:cubicBezTo>
                  <a:pt x="28" y="20"/>
                  <a:pt x="29" y="20"/>
                  <a:pt x="30" y="20"/>
                </a:cubicBezTo>
                <a:cubicBezTo>
                  <a:pt x="33" y="19"/>
                  <a:pt x="33" y="14"/>
                  <a:pt x="31" y="12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735" name="Freeform 633"/>
          <p:cNvSpPr>
            <a:spLocks/>
          </p:cNvSpPr>
          <p:nvPr/>
        </p:nvSpPr>
        <p:spPr bwMode="auto">
          <a:xfrm>
            <a:off x="2171369" y="3120241"/>
            <a:ext cx="149433" cy="99224"/>
          </a:xfrm>
          <a:custGeom>
            <a:avLst/>
            <a:gdLst>
              <a:gd name="T0" fmla="*/ 52 w 53"/>
              <a:gd name="T1" fmla="*/ 5 h 35"/>
              <a:gd name="T2" fmla="*/ 46 w 53"/>
              <a:gd name="T3" fmla="*/ 4 h 35"/>
              <a:gd name="T4" fmla="*/ 44 w 53"/>
              <a:gd name="T5" fmla="*/ 2 h 35"/>
              <a:gd name="T6" fmla="*/ 40 w 53"/>
              <a:gd name="T7" fmla="*/ 1 h 35"/>
              <a:gd name="T8" fmla="*/ 27 w 53"/>
              <a:gd name="T9" fmla="*/ 6 h 35"/>
              <a:gd name="T10" fmla="*/ 16 w 53"/>
              <a:gd name="T11" fmla="*/ 4 h 35"/>
              <a:gd name="T12" fmla="*/ 4 w 53"/>
              <a:gd name="T13" fmla="*/ 4 h 35"/>
              <a:gd name="T14" fmla="*/ 3 w 53"/>
              <a:gd name="T15" fmla="*/ 0 h 35"/>
              <a:gd name="T16" fmla="*/ 2 w 53"/>
              <a:gd name="T17" fmla="*/ 2 h 35"/>
              <a:gd name="T18" fmla="*/ 0 w 53"/>
              <a:gd name="T19" fmla="*/ 4 h 35"/>
              <a:gd name="T20" fmla="*/ 1 w 53"/>
              <a:gd name="T21" fmla="*/ 8 h 35"/>
              <a:gd name="T22" fmla="*/ 4 w 53"/>
              <a:gd name="T23" fmla="*/ 11 h 35"/>
              <a:gd name="T24" fmla="*/ 0 w 53"/>
              <a:gd name="T25" fmla="*/ 17 h 35"/>
              <a:gd name="T26" fmla="*/ 1 w 53"/>
              <a:gd name="T27" fmla="*/ 21 h 35"/>
              <a:gd name="T28" fmla="*/ 0 w 53"/>
              <a:gd name="T29" fmla="*/ 23 h 35"/>
              <a:gd name="T30" fmla="*/ 2 w 53"/>
              <a:gd name="T31" fmla="*/ 24 h 35"/>
              <a:gd name="T32" fmla="*/ 5 w 53"/>
              <a:gd name="T33" fmla="*/ 27 h 35"/>
              <a:gd name="T34" fmla="*/ 4 w 53"/>
              <a:gd name="T35" fmla="*/ 32 h 35"/>
              <a:gd name="T36" fmla="*/ 15 w 53"/>
              <a:gd name="T37" fmla="*/ 31 h 35"/>
              <a:gd name="T38" fmla="*/ 24 w 53"/>
              <a:gd name="T39" fmla="*/ 33 h 35"/>
              <a:gd name="T40" fmla="*/ 31 w 53"/>
              <a:gd name="T41" fmla="*/ 32 h 35"/>
              <a:gd name="T42" fmla="*/ 32 w 53"/>
              <a:gd name="T43" fmla="*/ 28 h 35"/>
              <a:gd name="T44" fmla="*/ 36 w 53"/>
              <a:gd name="T45" fmla="*/ 27 h 35"/>
              <a:gd name="T46" fmla="*/ 39 w 53"/>
              <a:gd name="T47" fmla="*/ 25 h 35"/>
              <a:gd name="T48" fmla="*/ 43 w 53"/>
              <a:gd name="T49" fmla="*/ 25 h 35"/>
              <a:gd name="T50" fmla="*/ 48 w 53"/>
              <a:gd name="T51" fmla="*/ 26 h 35"/>
              <a:gd name="T52" fmla="*/ 48 w 53"/>
              <a:gd name="T53" fmla="*/ 26 h 35"/>
              <a:gd name="T54" fmla="*/ 47 w 53"/>
              <a:gd name="T55" fmla="*/ 24 h 35"/>
              <a:gd name="T56" fmla="*/ 45 w 53"/>
              <a:gd name="T57" fmla="*/ 22 h 35"/>
              <a:gd name="T58" fmla="*/ 45 w 53"/>
              <a:gd name="T59" fmla="*/ 21 h 35"/>
              <a:gd name="T60" fmla="*/ 43 w 53"/>
              <a:gd name="T61" fmla="*/ 20 h 35"/>
              <a:gd name="T62" fmla="*/ 44 w 53"/>
              <a:gd name="T63" fmla="*/ 19 h 35"/>
              <a:gd name="T64" fmla="*/ 45 w 53"/>
              <a:gd name="T65" fmla="*/ 18 h 35"/>
              <a:gd name="T66" fmla="*/ 46 w 53"/>
              <a:gd name="T67" fmla="*/ 17 h 35"/>
              <a:gd name="T68" fmla="*/ 46 w 53"/>
              <a:gd name="T69" fmla="*/ 16 h 35"/>
              <a:gd name="T70" fmla="*/ 47 w 53"/>
              <a:gd name="T71" fmla="*/ 12 h 35"/>
              <a:gd name="T72" fmla="*/ 48 w 53"/>
              <a:gd name="T73" fmla="*/ 11 h 35"/>
              <a:gd name="T74" fmla="*/ 48 w 53"/>
              <a:gd name="T75" fmla="*/ 10 h 35"/>
              <a:gd name="T76" fmla="*/ 49 w 53"/>
              <a:gd name="T77" fmla="*/ 10 h 35"/>
              <a:gd name="T78" fmla="*/ 52 w 53"/>
              <a:gd name="T79" fmla="*/ 8 h 35"/>
              <a:gd name="T80" fmla="*/ 52 w 53"/>
              <a:gd name="T81" fmla="*/ 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3" h="35">
                <a:moveTo>
                  <a:pt x="52" y="5"/>
                </a:moveTo>
                <a:cubicBezTo>
                  <a:pt x="50" y="5"/>
                  <a:pt x="47" y="5"/>
                  <a:pt x="46" y="4"/>
                </a:cubicBezTo>
                <a:cubicBezTo>
                  <a:pt x="45" y="3"/>
                  <a:pt x="45" y="2"/>
                  <a:pt x="44" y="2"/>
                </a:cubicBezTo>
                <a:cubicBezTo>
                  <a:pt x="43" y="1"/>
                  <a:pt x="41" y="1"/>
                  <a:pt x="40" y="1"/>
                </a:cubicBezTo>
                <a:cubicBezTo>
                  <a:pt x="35" y="1"/>
                  <a:pt x="30" y="3"/>
                  <a:pt x="27" y="6"/>
                </a:cubicBezTo>
                <a:cubicBezTo>
                  <a:pt x="23" y="5"/>
                  <a:pt x="19" y="5"/>
                  <a:pt x="16" y="4"/>
                </a:cubicBezTo>
                <a:cubicBezTo>
                  <a:pt x="12" y="3"/>
                  <a:pt x="8" y="5"/>
                  <a:pt x="4" y="4"/>
                </a:cubicBezTo>
                <a:cubicBezTo>
                  <a:pt x="5" y="2"/>
                  <a:pt x="4" y="1"/>
                  <a:pt x="3" y="0"/>
                </a:cubicBezTo>
                <a:cubicBezTo>
                  <a:pt x="3" y="0"/>
                  <a:pt x="2" y="1"/>
                  <a:pt x="2" y="2"/>
                </a:cubicBezTo>
                <a:cubicBezTo>
                  <a:pt x="0" y="3"/>
                  <a:pt x="0" y="3"/>
                  <a:pt x="0" y="4"/>
                </a:cubicBezTo>
                <a:cubicBezTo>
                  <a:pt x="0" y="6"/>
                  <a:pt x="1" y="7"/>
                  <a:pt x="1" y="8"/>
                </a:cubicBezTo>
                <a:cubicBezTo>
                  <a:pt x="2" y="9"/>
                  <a:pt x="4" y="10"/>
                  <a:pt x="4" y="11"/>
                </a:cubicBezTo>
                <a:cubicBezTo>
                  <a:pt x="6" y="15"/>
                  <a:pt x="1" y="15"/>
                  <a:pt x="0" y="17"/>
                </a:cubicBezTo>
                <a:cubicBezTo>
                  <a:pt x="0" y="19"/>
                  <a:pt x="1" y="20"/>
                  <a:pt x="1" y="21"/>
                </a:cubicBezTo>
                <a:cubicBezTo>
                  <a:pt x="1" y="22"/>
                  <a:pt x="0" y="22"/>
                  <a:pt x="0" y="23"/>
                </a:cubicBezTo>
                <a:cubicBezTo>
                  <a:pt x="0" y="23"/>
                  <a:pt x="1" y="24"/>
                  <a:pt x="2" y="24"/>
                </a:cubicBezTo>
                <a:cubicBezTo>
                  <a:pt x="3" y="25"/>
                  <a:pt x="4" y="24"/>
                  <a:pt x="5" y="27"/>
                </a:cubicBezTo>
                <a:cubicBezTo>
                  <a:pt x="5" y="29"/>
                  <a:pt x="4" y="30"/>
                  <a:pt x="4" y="32"/>
                </a:cubicBezTo>
                <a:cubicBezTo>
                  <a:pt x="5" y="35"/>
                  <a:pt x="12" y="31"/>
                  <a:pt x="15" y="31"/>
                </a:cubicBezTo>
                <a:cubicBezTo>
                  <a:pt x="18" y="30"/>
                  <a:pt x="21" y="33"/>
                  <a:pt x="24" y="33"/>
                </a:cubicBezTo>
                <a:cubicBezTo>
                  <a:pt x="26" y="33"/>
                  <a:pt x="30" y="34"/>
                  <a:pt x="31" y="32"/>
                </a:cubicBezTo>
                <a:cubicBezTo>
                  <a:pt x="32" y="31"/>
                  <a:pt x="31" y="30"/>
                  <a:pt x="32" y="28"/>
                </a:cubicBezTo>
                <a:cubicBezTo>
                  <a:pt x="33" y="27"/>
                  <a:pt x="34" y="28"/>
                  <a:pt x="36" y="27"/>
                </a:cubicBezTo>
                <a:cubicBezTo>
                  <a:pt x="37" y="26"/>
                  <a:pt x="37" y="26"/>
                  <a:pt x="39" y="25"/>
                </a:cubicBezTo>
                <a:cubicBezTo>
                  <a:pt x="40" y="25"/>
                  <a:pt x="41" y="25"/>
                  <a:pt x="43" y="25"/>
                </a:cubicBezTo>
                <a:cubicBezTo>
                  <a:pt x="44" y="26"/>
                  <a:pt x="46" y="26"/>
                  <a:pt x="48" y="26"/>
                </a:cubicBezTo>
                <a:cubicBezTo>
                  <a:pt x="48" y="26"/>
                  <a:pt x="48" y="26"/>
                  <a:pt x="48" y="26"/>
                </a:cubicBezTo>
                <a:cubicBezTo>
                  <a:pt x="48" y="25"/>
                  <a:pt x="48" y="25"/>
                  <a:pt x="47" y="24"/>
                </a:cubicBezTo>
                <a:cubicBezTo>
                  <a:pt x="47" y="23"/>
                  <a:pt x="45" y="23"/>
                  <a:pt x="45" y="22"/>
                </a:cubicBezTo>
                <a:cubicBezTo>
                  <a:pt x="45" y="21"/>
                  <a:pt x="45" y="21"/>
                  <a:pt x="45" y="21"/>
                </a:cubicBezTo>
                <a:cubicBezTo>
                  <a:pt x="45" y="20"/>
                  <a:pt x="44" y="20"/>
                  <a:pt x="43" y="20"/>
                </a:cubicBezTo>
                <a:cubicBezTo>
                  <a:pt x="43" y="19"/>
                  <a:pt x="43" y="19"/>
                  <a:pt x="44" y="19"/>
                </a:cubicBezTo>
                <a:cubicBezTo>
                  <a:pt x="44" y="19"/>
                  <a:pt x="44" y="18"/>
                  <a:pt x="45" y="18"/>
                </a:cubicBezTo>
                <a:cubicBezTo>
                  <a:pt x="45" y="18"/>
                  <a:pt x="46" y="18"/>
                  <a:pt x="46" y="17"/>
                </a:cubicBezTo>
                <a:cubicBezTo>
                  <a:pt x="46" y="17"/>
                  <a:pt x="46" y="16"/>
                  <a:pt x="46" y="16"/>
                </a:cubicBezTo>
                <a:cubicBezTo>
                  <a:pt x="46" y="15"/>
                  <a:pt x="46" y="13"/>
                  <a:pt x="47" y="12"/>
                </a:cubicBezTo>
                <a:cubicBezTo>
                  <a:pt x="47" y="12"/>
                  <a:pt x="47" y="11"/>
                  <a:pt x="48" y="11"/>
                </a:cubicBezTo>
                <a:cubicBezTo>
                  <a:pt x="48" y="11"/>
                  <a:pt x="48" y="11"/>
                  <a:pt x="48" y="10"/>
                </a:cubicBezTo>
                <a:cubicBezTo>
                  <a:pt x="48" y="10"/>
                  <a:pt x="49" y="10"/>
                  <a:pt x="49" y="10"/>
                </a:cubicBezTo>
                <a:cubicBezTo>
                  <a:pt x="51" y="9"/>
                  <a:pt x="52" y="10"/>
                  <a:pt x="52" y="8"/>
                </a:cubicBezTo>
                <a:cubicBezTo>
                  <a:pt x="53" y="7"/>
                  <a:pt x="52" y="6"/>
                  <a:pt x="52" y="5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736" name="Freeform 634"/>
          <p:cNvSpPr>
            <a:spLocks/>
          </p:cNvSpPr>
          <p:nvPr/>
        </p:nvSpPr>
        <p:spPr bwMode="auto">
          <a:xfrm>
            <a:off x="2086491" y="3055686"/>
            <a:ext cx="101615" cy="129110"/>
          </a:xfrm>
          <a:custGeom>
            <a:avLst/>
            <a:gdLst>
              <a:gd name="T0" fmla="*/ 30 w 36"/>
              <a:gd name="T1" fmla="*/ 40 h 46"/>
              <a:gd name="T2" fmla="*/ 34 w 36"/>
              <a:gd name="T3" fmla="*/ 34 h 46"/>
              <a:gd name="T4" fmla="*/ 31 w 36"/>
              <a:gd name="T5" fmla="*/ 31 h 46"/>
              <a:gd name="T6" fmla="*/ 30 w 36"/>
              <a:gd name="T7" fmla="*/ 27 h 46"/>
              <a:gd name="T8" fmla="*/ 32 w 36"/>
              <a:gd name="T9" fmla="*/ 25 h 46"/>
              <a:gd name="T10" fmla="*/ 33 w 36"/>
              <a:gd name="T11" fmla="*/ 23 h 46"/>
              <a:gd name="T12" fmla="*/ 31 w 36"/>
              <a:gd name="T13" fmla="*/ 22 h 46"/>
              <a:gd name="T14" fmla="*/ 32 w 36"/>
              <a:gd name="T15" fmla="*/ 17 h 46"/>
              <a:gd name="T16" fmla="*/ 28 w 36"/>
              <a:gd name="T17" fmla="*/ 19 h 46"/>
              <a:gd name="T18" fmla="*/ 23 w 36"/>
              <a:gd name="T19" fmla="*/ 17 h 46"/>
              <a:gd name="T20" fmla="*/ 22 w 36"/>
              <a:gd name="T21" fmla="*/ 13 h 46"/>
              <a:gd name="T22" fmla="*/ 22 w 36"/>
              <a:gd name="T23" fmla="*/ 11 h 46"/>
              <a:gd name="T24" fmla="*/ 18 w 36"/>
              <a:gd name="T25" fmla="*/ 9 h 46"/>
              <a:gd name="T26" fmla="*/ 15 w 36"/>
              <a:gd name="T27" fmla="*/ 3 h 46"/>
              <a:gd name="T28" fmla="*/ 6 w 36"/>
              <a:gd name="T29" fmla="*/ 1 h 46"/>
              <a:gd name="T30" fmla="*/ 0 w 36"/>
              <a:gd name="T31" fmla="*/ 2 h 46"/>
              <a:gd name="T32" fmla="*/ 2 w 36"/>
              <a:gd name="T33" fmla="*/ 10 h 46"/>
              <a:gd name="T34" fmla="*/ 4 w 36"/>
              <a:gd name="T35" fmla="*/ 11 h 46"/>
              <a:gd name="T36" fmla="*/ 2 w 36"/>
              <a:gd name="T37" fmla="*/ 13 h 46"/>
              <a:gd name="T38" fmla="*/ 4 w 36"/>
              <a:gd name="T39" fmla="*/ 16 h 46"/>
              <a:gd name="T40" fmla="*/ 3 w 36"/>
              <a:gd name="T41" fmla="*/ 20 h 46"/>
              <a:gd name="T42" fmla="*/ 5 w 36"/>
              <a:gd name="T43" fmla="*/ 23 h 46"/>
              <a:gd name="T44" fmla="*/ 4 w 36"/>
              <a:gd name="T45" fmla="*/ 31 h 46"/>
              <a:gd name="T46" fmla="*/ 8 w 36"/>
              <a:gd name="T47" fmla="*/ 35 h 46"/>
              <a:gd name="T48" fmla="*/ 14 w 36"/>
              <a:gd name="T49" fmla="*/ 39 h 46"/>
              <a:gd name="T50" fmla="*/ 16 w 36"/>
              <a:gd name="T51" fmla="*/ 34 h 46"/>
              <a:gd name="T52" fmla="*/ 25 w 36"/>
              <a:gd name="T53" fmla="*/ 42 h 46"/>
              <a:gd name="T54" fmla="*/ 28 w 36"/>
              <a:gd name="T55" fmla="*/ 45 h 46"/>
              <a:gd name="T56" fmla="*/ 30 w 36"/>
              <a:gd name="T57" fmla="*/ 46 h 46"/>
              <a:gd name="T58" fmla="*/ 31 w 36"/>
              <a:gd name="T59" fmla="*/ 44 h 46"/>
              <a:gd name="T60" fmla="*/ 30 w 36"/>
              <a:gd name="T61" fmla="*/ 4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6" h="46">
                <a:moveTo>
                  <a:pt x="30" y="40"/>
                </a:moveTo>
                <a:cubicBezTo>
                  <a:pt x="31" y="38"/>
                  <a:pt x="36" y="38"/>
                  <a:pt x="34" y="34"/>
                </a:cubicBezTo>
                <a:cubicBezTo>
                  <a:pt x="34" y="33"/>
                  <a:pt x="32" y="32"/>
                  <a:pt x="31" y="31"/>
                </a:cubicBezTo>
                <a:cubicBezTo>
                  <a:pt x="31" y="30"/>
                  <a:pt x="30" y="29"/>
                  <a:pt x="30" y="27"/>
                </a:cubicBezTo>
                <a:cubicBezTo>
                  <a:pt x="30" y="26"/>
                  <a:pt x="30" y="26"/>
                  <a:pt x="32" y="25"/>
                </a:cubicBezTo>
                <a:cubicBezTo>
                  <a:pt x="32" y="24"/>
                  <a:pt x="33" y="23"/>
                  <a:pt x="33" y="23"/>
                </a:cubicBezTo>
                <a:cubicBezTo>
                  <a:pt x="33" y="22"/>
                  <a:pt x="32" y="22"/>
                  <a:pt x="31" y="22"/>
                </a:cubicBezTo>
                <a:cubicBezTo>
                  <a:pt x="31" y="20"/>
                  <a:pt x="34" y="18"/>
                  <a:pt x="32" y="17"/>
                </a:cubicBezTo>
                <a:cubicBezTo>
                  <a:pt x="31" y="16"/>
                  <a:pt x="29" y="19"/>
                  <a:pt x="28" y="19"/>
                </a:cubicBezTo>
                <a:cubicBezTo>
                  <a:pt x="28" y="19"/>
                  <a:pt x="24" y="17"/>
                  <a:pt x="23" y="17"/>
                </a:cubicBezTo>
                <a:cubicBezTo>
                  <a:pt x="22" y="15"/>
                  <a:pt x="22" y="14"/>
                  <a:pt x="22" y="13"/>
                </a:cubicBezTo>
                <a:cubicBezTo>
                  <a:pt x="22" y="12"/>
                  <a:pt x="23" y="12"/>
                  <a:pt x="22" y="11"/>
                </a:cubicBezTo>
                <a:cubicBezTo>
                  <a:pt x="22" y="10"/>
                  <a:pt x="19" y="10"/>
                  <a:pt x="18" y="9"/>
                </a:cubicBezTo>
                <a:cubicBezTo>
                  <a:pt x="17" y="7"/>
                  <a:pt x="16" y="5"/>
                  <a:pt x="15" y="3"/>
                </a:cubicBezTo>
                <a:cubicBezTo>
                  <a:pt x="12" y="0"/>
                  <a:pt x="10" y="0"/>
                  <a:pt x="6" y="1"/>
                </a:cubicBezTo>
                <a:cubicBezTo>
                  <a:pt x="4" y="1"/>
                  <a:pt x="2" y="2"/>
                  <a:pt x="0" y="2"/>
                </a:cubicBezTo>
                <a:cubicBezTo>
                  <a:pt x="0" y="5"/>
                  <a:pt x="1" y="8"/>
                  <a:pt x="2" y="10"/>
                </a:cubicBezTo>
                <a:cubicBezTo>
                  <a:pt x="3" y="10"/>
                  <a:pt x="4" y="11"/>
                  <a:pt x="4" y="11"/>
                </a:cubicBezTo>
                <a:cubicBezTo>
                  <a:pt x="4" y="12"/>
                  <a:pt x="2" y="12"/>
                  <a:pt x="2" y="13"/>
                </a:cubicBezTo>
                <a:cubicBezTo>
                  <a:pt x="2" y="15"/>
                  <a:pt x="4" y="14"/>
                  <a:pt x="4" y="16"/>
                </a:cubicBezTo>
                <a:cubicBezTo>
                  <a:pt x="5" y="17"/>
                  <a:pt x="3" y="18"/>
                  <a:pt x="3" y="20"/>
                </a:cubicBezTo>
                <a:cubicBezTo>
                  <a:pt x="2" y="22"/>
                  <a:pt x="3" y="21"/>
                  <a:pt x="5" y="23"/>
                </a:cubicBezTo>
                <a:cubicBezTo>
                  <a:pt x="7" y="25"/>
                  <a:pt x="7" y="30"/>
                  <a:pt x="4" y="31"/>
                </a:cubicBezTo>
                <a:cubicBezTo>
                  <a:pt x="5" y="32"/>
                  <a:pt x="6" y="34"/>
                  <a:pt x="8" y="35"/>
                </a:cubicBezTo>
                <a:cubicBezTo>
                  <a:pt x="10" y="36"/>
                  <a:pt x="12" y="38"/>
                  <a:pt x="14" y="39"/>
                </a:cubicBezTo>
                <a:cubicBezTo>
                  <a:pt x="14" y="37"/>
                  <a:pt x="16" y="36"/>
                  <a:pt x="16" y="34"/>
                </a:cubicBezTo>
                <a:cubicBezTo>
                  <a:pt x="20" y="35"/>
                  <a:pt x="22" y="41"/>
                  <a:pt x="25" y="42"/>
                </a:cubicBezTo>
                <a:cubicBezTo>
                  <a:pt x="24" y="45"/>
                  <a:pt x="26" y="45"/>
                  <a:pt x="28" y="45"/>
                </a:cubicBezTo>
                <a:cubicBezTo>
                  <a:pt x="29" y="45"/>
                  <a:pt x="29" y="45"/>
                  <a:pt x="30" y="46"/>
                </a:cubicBezTo>
                <a:cubicBezTo>
                  <a:pt x="30" y="45"/>
                  <a:pt x="31" y="45"/>
                  <a:pt x="31" y="44"/>
                </a:cubicBezTo>
                <a:cubicBezTo>
                  <a:pt x="31" y="43"/>
                  <a:pt x="30" y="42"/>
                  <a:pt x="30" y="40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737" name="Freeform 635"/>
          <p:cNvSpPr>
            <a:spLocks/>
          </p:cNvSpPr>
          <p:nvPr/>
        </p:nvSpPr>
        <p:spPr bwMode="auto">
          <a:xfrm>
            <a:off x="2075732" y="3142955"/>
            <a:ext cx="47819" cy="53796"/>
          </a:xfrm>
          <a:custGeom>
            <a:avLst/>
            <a:gdLst>
              <a:gd name="T0" fmla="*/ 9 w 17"/>
              <a:gd name="T1" fmla="*/ 16 h 19"/>
              <a:gd name="T2" fmla="*/ 10 w 17"/>
              <a:gd name="T3" fmla="*/ 12 h 19"/>
              <a:gd name="T4" fmla="*/ 12 w 17"/>
              <a:gd name="T5" fmla="*/ 11 h 19"/>
              <a:gd name="T6" fmla="*/ 15 w 17"/>
              <a:gd name="T7" fmla="*/ 11 h 19"/>
              <a:gd name="T8" fmla="*/ 15 w 17"/>
              <a:gd name="T9" fmla="*/ 9 h 19"/>
              <a:gd name="T10" fmla="*/ 17 w 17"/>
              <a:gd name="T11" fmla="*/ 8 h 19"/>
              <a:gd name="T12" fmla="*/ 17 w 17"/>
              <a:gd name="T13" fmla="*/ 7 h 19"/>
              <a:gd name="T14" fmla="*/ 12 w 17"/>
              <a:gd name="T15" fmla="*/ 4 h 19"/>
              <a:gd name="T16" fmla="*/ 8 w 17"/>
              <a:gd name="T17" fmla="*/ 0 h 19"/>
              <a:gd name="T18" fmla="*/ 8 w 17"/>
              <a:gd name="T19" fmla="*/ 0 h 19"/>
              <a:gd name="T20" fmla="*/ 5 w 17"/>
              <a:gd name="T21" fmla="*/ 0 h 19"/>
              <a:gd name="T22" fmla="*/ 5 w 17"/>
              <a:gd name="T23" fmla="*/ 3 h 19"/>
              <a:gd name="T24" fmla="*/ 1 w 17"/>
              <a:gd name="T25" fmla="*/ 7 h 19"/>
              <a:gd name="T26" fmla="*/ 1 w 17"/>
              <a:gd name="T27" fmla="*/ 11 h 19"/>
              <a:gd name="T28" fmla="*/ 0 w 17"/>
              <a:gd name="T29" fmla="*/ 12 h 19"/>
              <a:gd name="T30" fmla="*/ 3 w 17"/>
              <a:gd name="T31" fmla="*/ 13 h 19"/>
              <a:gd name="T32" fmla="*/ 8 w 17"/>
              <a:gd name="T33" fmla="*/ 19 h 19"/>
              <a:gd name="T34" fmla="*/ 8 w 17"/>
              <a:gd name="T35" fmla="*/ 19 h 19"/>
              <a:gd name="T36" fmla="*/ 9 w 17"/>
              <a:gd name="T37" fmla="*/ 16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7" h="19">
                <a:moveTo>
                  <a:pt x="9" y="16"/>
                </a:moveTo>
                <a:cubicBezTo>
                  <a:pt x="8" y="14"/>
                  <a:pt x="9" y="13"/>
                  <a:pt x="10" y="12"/>
                </a:cubicBezTo>
                <a:cubicBezTo>
                  <a:pt x="11" y="11"/>
                  <a:pt x="12" y="10"/>
                  <a:pt x="12" y="11"/>
                </a:cubicBezTo>
                <a:cubicBezTo>
                  <a:pt x="14" y="11"/>
                  <a:pt x="14" y="13"/>
                  <a:pt x="15" y="11"/>
                </a:cubicBezTo>
                <a:cubicBezTo>
                  <a:pt x="15" y="10"/>
                  <a:pt x="15" y="9"/>
                  <a:pt x="15" y="9"/>
                </a:cubicBezTo>
                <a:cubicBezTo>
                  <a:pt x="16" y="8"/>
                  <a:pt x="16" y="8"/>
                  <a:pt x="17" y="8"/>
                </a:cubicBezTo>
                <a:cubicBezTo>
                  <a:pt x="17" y="8"/>
                  <a:pt x="17" y="8"/>
                  <a:pt x="17" y="7"/>
                </a:cubicBezTo>
                <a:cubicBezTo>
                  <a:pt x="15" y="7"/>
                  <a:pt x="14" y="5"/>
                  <a:pt x="12" y="4"/>
                </a:cubicBezTo>
                <a:cubicBezTo>
                  <a:pt x="10" y="3"/>
                  <a:pt x="9" y="1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7" y="0"/>
                  <a:pt x="6" y="0"/>
                  <a:pt x="5" y="0"/>
                </a:cubicBezTo>
                <a:cubicBezTo>
                  <a:pt x="5" y="1"/>
                  <a:pt x="5" y="2"/>
                  <a:pt x="5" y="3"/>
                </a:cubicBezTo>
                <a:cubicBezTo>
                  <a:pt x="3" y="2"/>
                  <a:pt x="1" y="6"/>
                  <a:pt x="1" y="7"/>
                </a:cubicBezTo>
                <a:cubicBezTo>
                  <a:pt x="0" y="9"/>
                  <a:pt x="1" y="10"/>
                  <a:pt x="1" y="11"/>
                </a:cubicBezTo>
                <a:cubicBezTo>
                  <a:pt x="1" y="11"/>
                  <a:pt x="0" y="12"/>
                  <a:pt x="0" y="12"/>
                </a:cubicBezTo>
                <a:cubicBezTo>
                  <a:pt x="1" y="12"/>
                  <a:pt x="2" y="13"/>
                  <a:pt x="3" y="13"/>
                </a:cubicBezTo>
                <a:cubicBezTo>
                  <a:pt x="5" y="15"/>
                  <a:pt x="6" y="17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9" y="18"/>
                  <a:pt x="9" y="17"/>
                  <a:pt x="9" y="16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738" name="Freeform 636"/>
          <p:cNvSpPr>
            <a:spLocks/>
          </p:cNvSpPr>
          <p:nvPr/>
        </p:nvSpPr>
        <p:spPr bwMode="auto">
          <a:xfrm>
            <a:off x="2097250" y="3170452"/>
            <a:ext cx="43037" cy="96833"/>
          </a:xfrm>
          <a:custGeom>
            <a:avLst/>
            <a:gdLst>
              <a:gd name="T0" fmla="*/ 9 w 15"/>
              <a:gd name="T1" fmla="*/ 31 h 34"/>
              <a:gd name="T2" fmla="*/ 10 w 15"/>
              <a:gd name="T3" fmla="*/ 29 h 34"/>
              <a:gd name="T4" fmla="*/ 13 w 15"/>
              <a:gd name="T5" fmla="*/ 26 h 34"/>
              <a:gd name="T6" fmla="*/ 15 w 15"/>
              <a:gd name="T7" fmla="*/ 23 h 34"/>
              <a:gd name="T8" fmla="*/ 14 w 15"/>
              <a:gd name="T9" fmla="*/ 20 h 34"/>
              <a:gd name="T10" fmla="*/ 12 w 15"/>
              <a:gd name="T11" fmla="*/ 19 h 34"/>
              <a:gd name="T12" fmla="*/ 11 w 15"/>
              <a:gd name="T13" fmla="*/ 16 h 34"/>
              <a:gd name="T14" fmla="*/ 10 w 15"/>
              <a:gd name="T15" fmla="*/ 12 h 34"/>
              <a:gd name="T16" fmla="*/ 11 w 15"/>
              <a:gd name="T17" fmla="*/ 6 h 34"/>
              <a:gd name="T18" fmla="*/ 7 w 15"/>
              <a:gd name="T19" fmla="*/ 1 h 34"/>
              <a:gd name="T20" fmla="*/ 4 w 15"/>
              <a:gd name="T21" fmla="*/ 1 h 34"/>
              <a:gd name="T22" fmla="*/ 2 w 15"/>
              <a:gd name="T23" fmla="*/ 2 h 34"/>
              <a:gd name="T24" fmla="*/ 1 w 15"/>
              <a:gd name="T25" fmla="*/ 6 h 34"/>
              <a:gd name="T26" fmla="*/ 0 w 15"/>
              <a:gd name="T27" fmla="*/ 9 h 34"/>
              <a:gd name="T28" fmla="*/ 2 w 15"/>
              <a:gd name="T29" fmla="*/ 12 h 34"/>
              <a:gd name="T30" fmla="*/ 1 w 15"/>
              <a:gd name="T31" fmla="*/ 14 h 34"/>
              <a:gd name="T32" fmla="*/ 1 w 15"/>
              <a:gd name="T33" fmla="*/ 15 h 34"/>
              <a:gd name="T34" fmla="*/ 1 w 15"/>
              <a:gd name="T35" fmla="*/ 18 h 34"/>
              <a:gd name="T36" fmla="*/ 0 w 15"/>
              <a:gd name="T37" fmla="*/ 22 h 34"/>
              <a:gd name="T38" fmla="*/ 1 w 15"/>
              <a:gd name="T39" fmla="*/ 24 h 34"/>
              <a:gd name="T40" fmla="*/ 2 w 15"/>
              <a:gd name="T41" fmla="*/ 25 h 34"/>
              <a:gd name="T42" fmla="*/ 4 w 15"/>
              <a:gd name="T43" fmla="*/ 29 h 34"/>
              <a:gd name="T44" fmla="*/ 6 w 15"/>
              <a:gd name="T45" fmla="*/ 31 h 34"/>
              <a:gd name="T46" fmla="*/ 7 w 15"/>
              <a:gd name="T47" fmla="*/ 34 h 34"/>
              <a:gd name="T48" fmla="*/ 9 w 15"/>
              <a:gd name="T49" fmla="*/ 31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" h="34">
                <a:moveTo>
                  <a:pt x="9" y="31"/>
                </a:moveTo>
                <a:cubicBezTo>
                  <a:pt x="9" y="29"/>
                  <a:pt x="9" y="30"/>
                  <a:pt x="10" y="29"/>
                </a:cubicBezTo>
                <a:cubicBezTo>
                  <a:pt x="12" y="28"/>
                  <a:pt x="12" y="27"/>
                  <a:pt x="13" y="26"/>
                </a:cubicBezTo>
                <a:cubicBezTo>
                  <a:pt x="13" y="24"/>
                  <a:pt x="15" y="24"/>
                  <a:pt x="15" y="23"/>
                </a:cubicBezTo>
                <a:cubicBezTo>
                  <a:pt x="15" y="23"/>
                  <a:pt x="14" y="21"/>
                  <a:pt x="14" y="20"/>
                </a:cubicBezTo>
                <a:cubicBezTo>
                  <a:pt x="13" y="20"/>
                  <a:pt x="12" y="19"/>
                  <a:pt x="12" y="19"/>
                </a:cubicBezTo>
                <a:cubicBezTo>
                  <a:pt x="11" y="18"/>
                  <a:pt x="11" y="17"/>
                  <a:pt x="11" y="16"/>
                </a:cubicBezTo>
                <a:cubicBezTo>
                  <a:pt x="10" y="15"/>
                  <a:pt x="10" y="14"/>
                  <a:pt x="10" y="12"/>
                </a:cubicBezTo>
                <a:cubicBezTo>
                  <a:pt x="10" y="10"/>
                  <a:pt x="11" y="8"/>
                  <a:pt x="11" y="6"/>
                </a:cubicBezTo>
                <a:cubicBezTo>
                  <a:pt x="10" y="4"/>
                  <a:pt x="9" y="1"/>
                  <a:pt x="7" y="1"/>
                </a:cubicBezTo>
                <a:cubicBezTo>
                  <a:pt x="6" y="3"/>
                  <a:pt x="6" y="1"/>
                  <a:pt x="4" y="1"/>
                </a:cubicBezTo>
                <a:cubicBezTo>
                  <a:pt x="4" y="0"/>
                  <a:pt x="3" y="1"/>
                  <a:pt x="2" y="2"/>
                </a:cubicBezTo>
                <a:cubicBezTo>
                  <a:pt x="1" y="3"/>
                  <a:pt x="0" y="4"/>
                  <a:pt x="1" y="6"/>
                </a:cubicBezTo>
                <a:cubicBezTo>
                  <a:pt x="1" y="7"/>
                  <a:pt x="1" y="8"/>
                  <a:pt x="0" y="9"/>
                </a:cubicBezTo>
                <a:cubicBezTo>
                  <a:pt x="2" y="10"/>
                  <a:pt x="3" y="10"/>
                  <a:pt x="2" y="12"/>
                </a:cubicBezTo>
                <a:cubicBezTo>
                  <a:pt x="2" y="13"/>
                  <a:pt x="1" y="13"/>
                  <a:pt x="1" y="14"/>
                </a:cubicBezTo>
                <a:cubicBezTo>
                  <a:pt x="1" y="15"/>
                  <a:pt x="1" y="15"/>
                  <a:pt x="1" y="15"/>
                </a:cubicBezTo>
                <a:cubicBezTo>
                  <a:pt x="2" y="16"/>
                  <a:pt x="1" y="17"/>
                  <a:pt x="1" y="18"/>
                </a:cubicBezTo>
                <a:cubicBezTo>
                  <a:pt x="0" y="19"/>
                  <a:pt x="0" y="21"/>
                  <a:pt x="0" y="22"/>
                </a:cubicBezTo>
                <a:cubicBezTo>
                  <a:pt x="0" y="23"/>
                  <a:pt x="0" y="23"/>
                  <a:pt x="1" y="24"/>
                </a:cubicBezTo>
                <a:cubicBezTo>
                  <a:pt x="1" y="25"/>
                  <a:pt x="2" y="25"/>
                  <a:pt x="2" y="25"/>
                </a:cubicBezTo>
                <a:cubicBezTo>
                  <a:pt x="3" y="26"/>
                  <a:pt x="4" y="28"/>
                  <a:pt x="4" y="29"/>
                </a:cubicBezTo>
                <a:cubicBezTo>
                  <a:pt x="5" y="29"/>
                  <a:pt x="5" y="31"/>
                  <a:pt x="6" y="31"/>
                </a:cubicBezTo>
                <a:cubicBezTo>
                  <a:pt x="6" y="32"/>
                  <a:pt x="6" y="33"/>
                  <a:pt x="7" y="34"/>
                </a:cubicBezTo>
                <a:cubicBezTo>
                  <a:pt x="8" y="33"/>
                  <a:pt x="9" y="33"/>
                  <a:pt x="9" y="31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739" name="Freeform 637"/>
          <p:cNvSpPr>
            <a:spLocks/>
          </p:cNvSpPr>
          <p:nvPr/>
        </p:nvSpPr>
        <p:spPr bwMode="auto">
          <a:xfrm>
            <a:off x="2117572" y="3151324"/>
            <a:ext cx="41842" cy="45428"/>
          </a:xfrm>
          <a:custGeom>
            <a:avLst/>
            <a:gdLst>
              <a:gd name="T0" fmla="*/ 5 w 15"/>
              <a:gd name="T1" fmla="*/ 14 h 16"/>
              <a:gd name="T2" fmla="*/ 10 w 15"/>
              <a:gd name="T3" fmla="*/ 13 h 16"/>
              <a:gd name="T4" fmla="*/ 13 w 15"/>
              <a:gd name="T5" fmla="*/ 11 h 16"/>
              <a:gd name="T6" fmla="*/ 15 w 15"/>
              <a:gd name="T7" fmla="*/ 11 h 16"/>
              <a:gd name="T8" fmla="*/ 14 w 15"/>
              <a:gd name="T9" fmla="*/ 8 h 16"/>
              <a:gd name="T10" fmla="*/ 5 w 15"/>
              <a:gd name="T11" fmla="*/ 0 h 16"/>
              <a:gd name="T12" fmla="*/ 3 w 15"/>
              <a:gd name="T13" fmla="*/ 5 h 16"/>
              <a:gd name="T14" fmla="*/ 2 w 15"/>
              <a:gd name="T15" fmla="*/ 4 h 16"/>
              <a:gd name="T16" fmla="*/ 2 w 15"/>
              <a:gd name="T17" fmla="*/ 5 h 16"/>
              <a:gd name="T18" fmla="*/ 0 w 15"/>
              <a:gd name="T19" fmla="*/ 6 h 16"/>
              <a:gd name="T20" fmla="*/ 0 w 15"/>
              <a:gd name="T21" fmla="*/ 8 h 16"/>
              <a:gd name="T22" fmla="*/ 0 w 15"/>
              <a:gd name="T23" fmla="*/ 8 h 16"/>
              <a:gd name="T24" fmla="*/ 4 w 15"/>
              <a:gd name="T25" fmla="*/ 13 h 16"/>
              <a:gd name="T26" fmla="*/ 4 w 15"/>
              <a:gd name="T27" fmla="*/ 16 h 16"/>
              <a:gd name="T28" fmla="*/ 5 w 15"/>
              <a:gd name="T29" fmla="*/ 16 h 16"/>
              <a:gd name="T30" fmla="*/ 5 w 15"/>
              <a:gd name="T31" fmla="*/ 14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" h="16">
                <a:moveTo>
                  <a:pt x="5" y="14"/>
                </a:moveTo>
                <a:cubicBezTo>
                  <a:pt x="6" y="13"/>
                  <a:pt x="9" y="12"/>
                  <a:pt x="10" y="13"/>
                </a:cubicBezTo>
                <a:cubicBezTo>
                  <a:pt x="11" y="12"/>
                  <a:pt x="12" y="12"/>
                  <a:pt x="13" y="11"/>
                </a:cubicBezTo>
                <a:cubicBezTo>
                  <a:pt x="14" y="11"/>
                  <a:pt x="14" y="11"/>
                  <a:pt x="15" y="11"/>
                </a:cubicBezTo>
                <a:cubicBezTo>
                  <a:pt x="14" y="10"/>
                  <a:pt x="14" y="10"/>
                  <a:pt x="14" y="8"/>
                </a:cubicBezTo>
                <a:cubicBezTo>
                  <a:pt x="11" y="7"/>
                  <a:pt x="9" y="1"/>
                  <a:pt x="5" y="0"/>
                </a:cubicBezTo>
                <a:cubicBezTo>
                  <a:pt x="5" y="2"/>
                  <a:pt x="3" y="3"/>
                  <a:pt x="3" y="5"/>
                </a:cubicBezTo>
                <a:cubicBezTo>
                  <a:pt x="3" y="5"/>
                  <a:pt x="2" y="4"/>
                  <a:pt x="2" y="4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1" y="5"/>
                  <a:pt x="0" y="6"/>
                </a:cubicBezTo>
                <a:cubicBezTo>
                  <a:pt x="0" y="6"/>
                  <a:pt x="0" y="7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2" y="8"/>
                  <a:pt x="3" y="11"/>
                  <a:pt x="4" y="13"/>
                </a:cubicBezTo>
                <a:cubicBezTo>
                  <a:pt x="4" y="14"/>
                  <a:pt x="4" y="15"/>
                  <a:pt x="4" y="16"/>
                </a:cubicBezTo>
                <a:cubicBezTo>
                  <a:pt x="4" y="16"/>
                  <a:pt x="5" y="16"/>
                  <a:pt x="5" y="16"/>
                </a:cubicBezTo>
                <a:cubicBezTo>
                  <a:pt x="5" y="15"/>
                  <a:pt x="5" y="15"/>
                  <a:pt x="5" y="14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740" name="Freeform 638"/>
          <p:cNvSpPr>
            <a:spLocks/>
          </p:cNvSpPr>
          <p:nvPr/>
        </p:nvSpPr>
        <p:spPr bwMode="auto">
          <a:xfrm>
            <a:off x="2125941" y="3182406"/>
            <a:ext cx="59773" cy="45428"/>
          </a:xfrm>
          <a:custGeom>
            <a:avLst/>
            <a:gdLst>
              <a:gd name="T0" fmla="*/ 10 w 21"/>
              <a:gd name="T1" fmla="*/ 16 h 16"/>
              <a:gd name="T2" fmla="*/ 13 w 21"/>
              <a:gd name="T3" fmla="*/ 13 h 16"/>
              <a:gd name="T4" fmla="*/ 15 w 21"/>
              <a:gd name="T5" fmla="*/ 13 h 16"/>
              <a:gd name="T6" fmla="*/ 18 w 21"/>
              <a:gd name="T7" fmla="*/ 13 h 16"/>
              <a:gd name="T8" fmla="*/ 19 w 21"/>
              <a:gd name="T9" fmla="*/ 11 h 16"/>
              <a:gd name="T10" fmla="*/ 21 w 21"/>
              <a:gd name="T11" fmla="*/ 10 h 16"/>
              <a:gd name="T12" fmla="*/ 20 w 21"/>
              <a:gd name="T13" fmla="*/ 10 h 16"/>
              <a:gd name="T14" fmla="*/ 21 w 21"/>
              <a:gd name="T15" fmla="*/ 5 h 16"/>
              <a:gd name="T16" fmla="*/ 18 w 21"/>
              <a:gd name="T17" fmla="*/ 2 h 16"/>
              <a:gd name="T18" fmla="*/ 14 w 21"/>
              <a:gd name="T19" fmla="*/ 0 h 16"/>
              <a:gd name="T20" fmla="*/ 12 w 21"/>
              <a:gd name="T21" fmla="*/ 0 h 16"/>
              <a:gd name="T22" fmla="*/ 10 w 21"/>
              <a:gd name="T23" fmla="*/ 0 h 16"/>
              <a:gd name="T24" fmla="*/ 7 w 21"/>
              <a:gd name="T25" fmla="*/ 2 h 16"/>
              <a:gd name="T26" fmla="*/ 2 w 21"/>
              <a:gd name="T27" fmla="*/ 3 h 16"/>
              <a:gd name="T28" fmla="*/ 2 w 21"/>
              <a:gd name="T29" fmla="*/ 5 h 16"/>
              <a:gd name="T30" fmla="*/ 1 w 21"/>
              <a:gd name="T31" fmla="*/ 5 h 16"/>
              <a:gd name="T32" fmla="*/ 0 w 21"/>
              <a:gd name="T33" fmla="*/ 8 h 16"/>
              <a:gd name="T34" fmla="*/ 1 w 21"/>
              <a:gd name="T35" fmla="*/ 12 h 16"/>
              <a:gd name="T36" fmla="*/ 2 w 21"/>
              <a:gd name="T37" fmla="*/ 15 h 16"/>
              <a:gd name="T38" fmla="*/ 4 w 21"/>
              <a:gd name="T39" fmla="*/ 16 h 16"/>
              <a:gd name="T40" fmla="*/ 8 w 21"/>
              <a:gd name="T41" fmla="*/ 16 h 16"/>
              <a:gd name="T42" fmla="*/ 10 w 21"/>
              <a:gd name="T43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1" h="16">
                <a:moveTo>
                  <a:pt x="10" y="16"/>
                </a:moveTo>
                <a:cubicBezTo>
                  <a:pt x="12" y="15"/>
                  <a:pt x="12" y="14"/>
                  <a:pt x="13" y="13"/>
                </a:cubicBezTo>
                <a:cubicBezTo>
                  <a:pt x="14" y="13"/>
                  <a:pt x="14" y="13"/>
                  <a:pt x="15" y="13"/>
                </a:cubicBezTo>
                <a:cubicBezTo>
                  <a:pt x="16" y="13"/>
                  <a:pt x="17" y="13"/>
                  <a:pt x="18" y="13"/>
                </a:cubicBezTo>
                <a:cubicBezTo>
                  <a:pt x="19" y="13"/>
                  <a:pt x="19" y="12"/>
                  <a:pt x="19" y="11"/>
                </a:cubicBezTo>
                <a:cubicBezTo>
                  <a:pt x="20" y="11"/>
                  <a:pt x="20" y="11"/>
                  <a:pt x="21" y="10"/>
                </a:cubicBezTo>
                <a:cubicBezTo>
                  <a:pt x="21" y="10"/>
                  <a:pt x="20" y="10"/>
                  <a:pt x="20" y="10"/>
                </a:cubicBezTo>
                <a:cubicBezTo>
                  <a:pt x="20" y="8"/>
                  <a:pt x="21" y="7"/>
                  <a:pt x="21" y="5"/>
                </a:cubicBezTo>
                <a:cubicBezTo>
                  <a:pt x="20" y="2"/>
                  <a:pt x="19" y="3"/>
                  <a:pt x="18" y="2"/>
                </a:cubicBezTo>
                <a:cubicBezTo>
                  <a:pt x="16" y="1"/>
                  <a:pt x="16" y="0"/>
                  <a:pt x="14" y="0"/>
                </a:cubicBezTo>
                <a:cubicBezTo>
                  <a:pt x="13" y="0"/>
                  <a:pt x="12" y="0"/>
                  <a:pt x="12" y="0"/>
                </a:cubicBezTo>
                <a:cubicBezTo>
                  <a:pt x="11" y="0"/>
                  <a:pt x="11" y="0"/>
                  <a:pt x="10" y="0"/>
                </a:cubicBezTo>
                <a:cubicBezTo>
                  <a:pt x="9" y="1"/>
                  <a:pt x="8" y="1"/>
                  <a:pt x="7" y="2"/>
                </a:cubicBezTo>
                <a:cubicBezTo>
                  <a:pt x="6" y="1"/>
                  <a:pt x="3" y="2"/>
                  <a:pt x="2" y="3"/>
                </a:cubicBezTo>
                <a:cubicBezTo>
                  <a:pt x="2" y="4"/>
                  <a:pt x="2" y="4"/>
                  <a:pt x="2" y="5"/>
                </a:cubicBezTo>
                <a:cubicBezTo>
                  <a:pt x="2" y="5"/>
                  <a:pt x="1" y="5"/>
                  <a:pt x="1" y="5"/>
                </a:cubicBezTo>
                <a:cubicBezTo>
                  <a:pt x="0" y="6"/>
                  <a:pt x="0" y="7"/>
                  <a:pt x="0" y="8"/>
                </a:cubicBezTo>
                <a:cubicBezTo>
                  <a:pt x="0" y="10"/>
                  <a:pt x="0" y="11"/>
                  <a:pt x="1" y="12"/>
                </a:cubicBezTo>
                <a:cubicBezTo>
                  <a:pt x="1" y="13"/>
                  <a:pt x="1" y="14"/>
                  <a:pt x="2" y="15"/>
                </a:cubicBezTo>
                <a:cubicBezTo>
                  <a:pt x="2" y="15"/>
                  <a:pt x="3" y="16"/>
                  <a:pt x="4" y="16"/>
                </a:cubicBezTo>
                <a:cubicBezTo>
                  <a:pt x="5" y="16"/>
                  <a:pt x="7" y="16"/>
                  <a:pt x="8" y="16"/>
                </a:cubicBezTo>
                <a:cubicBezTo>
                  <a:pt x="9" y="16"/>
                  <a:pt x="10" y="16"/>
                  <a:pt x="10" y="16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741" name="Freeform 639"/>
          <p:cNvSpPr>
            <a:spLocks/>
          </p:cNvSpPr>
          <p:nvPr/>
        </p:nvSpPr>
        <p:spPr bwMode="auto">
          <a:xfrm>
            <a:off x="2117572" y="3199143"/>
            <a:ext cx="155410" cy="166170"/>
          </a:xfrm>
          <a:custGeom>
            <a:avLst/>
            <a:gdLst>
              <a:gd name="T0" fmla="*/ 54 w 55"/>
              <a:gd name="T1" fmla="*/ 2 h 59"/>
              <a:gd name="T2" fmla="*/ 51 w 55"/>
              <a:gd name="T3" fmla="*/ 0 h 59"/>
              <a:gd name="T4" fmla="*/ 43 w 55"/>
              <a:gd name="T5" fmla="*/ 5 h 59"/>
              <a:gd name="T6" fmla="*/ 24 w 55"/>
              <a:gd name="T7" fmla="*/ 4 h 59"/>
              <a:gd name="T8" fmla="*/ 21 w 55"/>
              <a:gd name="T9" fmla="*/ 7 h 59"/>
              <a:gd name="T10" fmla="*/ 16 w 55"/>
              <a:gd name="T11" fmla="*/ 7 h 59"/>
              <a:gd name="T12" fmla="*/ 11 w 55"/>
              <a:gd name="T13" fmla="*/ 10 h 59"/>
              <a:gd name="T14" fmla="*/ 7 w 55"/>
              <a:gd name="T15" fmla="*/ 10 h 59"/>
              <a:gd name="T16" fmla="*/ 6 w 55"/>
              <a:gd name="T17" fmla="*/ 16 h 59"/>
              <a:gd name="T18" fmla="*/ 2 w 55"/>
              <a:gd name="T19" fmla="*/ 21 h 59"/>
              <a:gd name="T20" fmla="*/ 0 w 55"/>
              <a:gd name="T21" fmla="*/ 24 h 59"/>
              <a:gd name="T22" fmla="*/ 3 w 55"/>
              <a:gd name="T23" fmla="*/ 29 h 59"/>
              <a:gd name="T24" fmla="*/ 4 w 55"/>
              <a:gd name="T25" fmla="*/ 32 h 59"/>
              <a:gd name="T26" fmla="*/ 6 w 55"/>
              <a:gd name="T27" fmla="*/ 33 h 59"/>
              <a:gd name="T28" fmla="*/ 8 w 55"/>
              <a:gd name="T29" fmla="*/ 36 h 59"/>
              <a:gd name="T30" fmla="*/ 11 w 55"/>
              <a:gd name="T31" fmla="*/ 38 h 59"/>
              <a:gd name="T32" fmla="*/ 21 w 55"/>
              <a:gd name="T33" fmla="*/ 38 h 59"/>
              <a:gd name="T34" fmla="*/ 25 w 55"/>
              <a:gd name="T35" fmla="*/ 40 h 59"/>
              <a:gd name="T36" fmla="*/ 24 w 55"/>
              <a:gd name="T37" fmla="*/ 42 h 59"/>
              <a:gd name="T38" fmla="*/ 17 w 55"/>
              <a:gd name="T39" fmla="*/ 39 h 59"/>
              <a:gd name="T40" fmla="*/ 14 w 55"/>
              <a:gd name="T41" fmla="*/ 38 h 59"/>
              <a:gd name="T42" fmla="*/ 10 w 55"/>
              <a:gd name="T43" fmla="*/ 41 h 59"/>
              <a:gd name="T44" fmla="*/ 9 w 55"/>
              <a:gd name="T45" fmla="*/ 43 h 59"/>
              <a:gd name="T46" fmla="*/ 10 w 55"/>
              <a:gd name="T47" fmla="*/ 45 h 59"/>
              <a:gd name="T48" fmla="*/ 12 w 55"/>
              <a:gd name="T49" fmla="*/ 49 h 59"/>
              <a:gd name="T50" fmla="*/ 13 w 55"/>
              <a:gd name="T51" fmla="*/ 52 h 59"/>
              <a:gd name="T52" fmla="*/ 16 w 55"/>
              <a:gd name="T53" fmla="*/ 55 h 59"/>
              <a:gd name="T54" fmla="*/ 17 w 55"/>
              <a:gd name="T55" fmla="*/ 53 h 59"/>
              <a:gd name="T56" fmla="*/ 20 w 55"/>
              <a:gd name="T57" fmla="*/ 56 h 59"/>
              <a:gd name="T58" fmla="*/ 22 w 55"/>
              <a:gd name="T59" fmla="*/ 57 h 59"/>
              <a:gd name="T60" fmla="*/ 26 w 55"/>
              <a:gd name="T61" fmla="*/ 53 h 59"/>
              <a:gd name="T62" fmla="*/ 24 w 55"/>
              <a:gd name="T63" fmla="*/ 49 h 59"/>
              <a:gd name="T64" fmla="*/ 24 w 55"/>
              <a:gd name="T65" fmla="*/ 48 h 59"/>
              <a:gd name="T66" fmla="*/ 26 w 55"/>
              <a:gd name="T67" fmla="*/ 43 h 59"/>
              <a:gd name="T68" fmla="*/ 29 w 55"/>
              <a:gd name="T69" fmla="*/ 42 h 59"/>
              <a:gd name="T70" fmla="*/ 34 w 55"/>
              <a:gd name="T71" fmla="*/ 45 h 59"/>
              <a:gd name="T72" fmla="*/ 32 w 55"/>
              <a:gd name="T73" fmla="*/ 38 h 59"/>
              <a:gd name="T74" fmla="*/ 26 w 55"/>
              <a:gd name="T75" fmla="*/ 34 h 59"/>
              <a:gd name="T76" fmla="*/ 28 w 55"/>
              <a:gd name="T77" fmla="*/ 29 h 59"/>
              <a:gd name="T78" fmla="*/ 21 w 55"/>
              <a:gd name="T79" fmla="*/ 18 h 59"/>
              <a:gd name="T80" fmla="*/ 22 w 55"/>
              <a:gd name="T81" fmla="*/ 14 h 59"/>
              <a:gd name="T82" fmla="*/ 26 w 55"/>
              <a:gd name="T83" fmla="*/ 17 h 59"/>
              <a:gd name="T84" fmla="*/ 27 w 55"/>
              <a:gd name="T85" fmla="*/ 20 h 59"/>
              <a:gd name="T86" fmla="*/ 29 w 55"/>
              <a:gd name="T87" fmla="*/ 19 h 59"/>
              <a:gd name="T88" fmla="*/ 29 w 55"/>
              <a:gd name="T89" fmla="*/ 17 h 59"/>
              <a:gd name="T90" fmla="*/ 32 w 55"/>
              <a:gd name="T91" fmla="*/ 20 h 59"/>
              <a:gd name="T92" fmla="*/ 33 w 55"/>
              <a:gd name="T93" fmla="*/ 18 h 59"/>
              <a:gd name="T94" fmla="*/ 34 w 55"/>
              <a:gd name="T95" fmla="*/ 16 h 59"/>
              <a:gd name="T96" fmla="*/ 31 w 55"/>
              <a:gd name="T97" fmla="*/ 12 h 59"/>
              <a:gd name="T98" fmla="*/ 38 w 55"/>
              <a:gd name="T99" fmla="*/ 13 h 59"/>
              <a:gd name="T100" fmla="*/ 45 w 55"/>
              <a:gd name="T101" fmla="*/ 12 h 59"/>
              <a:gd name="T102" fmla="*/ 50 w 55"/>
              <a:gd name="T103" fmla="*/ 13 h 59"/>
              <a:gd name="T104" fmla="*/ 53 w 55"/>
              <a:gd name="T105" fmla="*/ 5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5" h="59">
                <a:moveTo>
                  <a:pt x="53" y="5"/>
                </a:moveTo>
                <a:cubicBezTo>
                  <a:pt x="54" y="4"/>
                  <a:pt x="55" y="4"/>
                  <a:pt x="54" y="2"/>
                </a:cubicBezTo>
                <a:cubicBezTo>
                  <a:pt x="54" y="1"/>
                  <a:pt x="52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0" y="2"/>
                  <a:pt x="51" y="3"/>
                  <a:pt x="50" y="4"/>
                </a:cubicBezTo>
                <a:cubicBezTo>
                  <a:pt x="49" y="6"/>
                  <a:pt x="45" y="5"/>
                  <a:pt x="43" y="5"/>
                </a:cubicBezTo>
                <a:cubicBezTo>
                  <a:pt x="40" y="5"/>
                  <a:pt x="37" y="2"/>
                  <a:pt x="34" y="3"/>
                </a:cubicBezTo>
                <a:cubicBezTo>
                  <a:pt x="31" y="3"/>
                  <a:pt x="26" y="6"/>
                  <a:pt x="24" y="4"/>
                </a:cubicBezTo>
                <a:cubicBezTo>
                  <a:pt x="23" y="5"/>
                  <a:pt x="23" y="5"/>
                  <a:pt x="22" y="5"/>
                </a:cubicBezTo>
                <a:cubicBezTo>
                  <a:pt x="22" y="6"/>
                  <a:pt x="22" y="7"/>
                  <a:pt x="21" y="7"/>
                </a:cubicBezTo>
                <a:cubicBezTo>
                  <a:pt x="20" y="7"/>
                  <a:pt x="19" y="7"/>
                  <a:pt x="18" y="7"/>
                </a:cubicBezTo>
                <a:cubicBezTo>
                  <a:pt x="17" y="7"/>
                  <a:pt x="17" y="7"/>
                  <a:pt x="16" y="7"/>
                </a:cubicBezTo>
                <a:cubicBezTo>
                  <a:pt x="15" y="8"/>
                  <a:pt x="15" y="9"/>
                  <a:pt x="13" y="10"/>
                </a:cubicBezTo>
                <a:cubicBezTo>
                  <a:pt x="13" y="10"/>
                  <a:pt x="12" y="10"/>
                  <a:pt x="11" y="10"/>
                </a:cubicBezTo>
                <a:cubicBezTo>
                  <a:pt x="10" y="10"/>
                  <a:pt x="8" y="10"/>
                  <a:pt x="7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11"/>
                  <a:pt x="8" y="13"/>
                  <a:pt x="8" y="13"/>
                </a:cubicBezTo>
                <a:cubicBezTo>
                  <a:pt x="8" y="14"/>
                  <a:pt x="6" y="14"/>
                  <a:pt x="6" y="16"/>
                </a:cubicBezTo>
                <a:cubicBezTo>
                  <a:pt x="5" y="17"/>
                  <a:pt x="5" y="18"/>
                  <a:pt x="3" y="19"/>
                </a:cubicBezTo>
                <a:cubicBezTo>
                  <a:pt x="2" y="20"/>
                  <a:pt x="2" y="19"/>
                  <a:pt x="2" y="21"/>
                </a:cubicBezTo>
                <a:cubicBezTo>
                  <a:pt x="2" y="23"/>
                  <a:pt x="1" y="23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5"/>
                  <a:pt x="1" y="26"/>
                  <a:pt x="1" y="27"/>
                </a:cubicBezTo>
                <a:cubicBezTo>
                  <a:pt x="2" y="28"/>
                  <a:pt x="3" y="28"/>
                  <a:pt x="3" y="29"/>
                </a:cubicBezTo>
                <a:cubicBezTo>
                  <a:pt x="4" y="29"/>
                  <a:pt x="3" y="30"/>
                  <a:pt x="3" y="30"/>
                </a:cubicBezTo>
                <a:cubicBezTo>
                  <a:pt x="3" y="31"/>
                  <a:pt x="4" y="31"/>
                  <a:pt x="4" y="32"/>
                </a:cubicBezTo>
                <a:cubicBezTo>
                  <a:pt x="4" y="33"/>
                  <a:pt x="3" y="36"/>
                  <a:pt x="6" y="35"/>
                </a:cubicBezTo>
                <a:cubicBezTo>
                  <a:pt x="6" y="35"/>
                  <a:pt x="5" y="34"/>
                  <a:pt x="6" y="33"/>
                </a:cubicBezTo>
                <a:cubicBezTo>
                  <a:pt x="7" y="33"/>
                  <a:pt x="7" y="35"/>
                  <a:pt x="7" y="35"/>
                </a:cubicBezTo>
                <a:cubicBezTo>
                  <a:pt x="7" y="36"/>
                  <a:pt x="8" y="36"/>
                  <a:pt x="8" y="36"/>
                </a:cubicBezTo>
                <a:cubicBezTo>
                  <a:pt x="8" y="37"/>
                  <a:pt x="8" y="37"/>
                  <a:pt x="8" y="38"/>
                </a:cubicBezTo>
                <a:cubicBezTo>
                  <a:pt x="9" y="38"/>
                  <a:pt x="10" y="38"/>
                  <a:pt x="11" y="38"/>
                </a:cubicBezTo>
                <a:cubicBezTo>
                  <a:pt x="13" y="38"/>
                  <a:pt x="14" y="37"/>
                  <a:pt x="16" y="37"/>
                </a:cubicBezTo>
                <a:cubicBezTo>
                  <a:pt x="18" y="38"/>
                  <a:pt x="19" y="37"/>
                  <a:pt x="21" y="38"/>
                </a:cubicBezTo>
                <a:cubicBezTo>
                  <a:pt x="22" y="38"/>
                  <a:pt x="23" y="39"/>
                  <a:pt x="23" y="39"/>
                </a:cubicBezTo>
                <a:cubicBezTo>
                  <a:pt x="24" y="39"/>
                  <a:pt x="25" y="39"/>
                  <a:pt x="25" y="40"/>
                </a:cubicBezTo>
                <a:cubicBezTo>
                  <a:pt x="25" y="41"/>
                  <a:pt x="24" y="41"/>
                  <a:pt x="24" y="41"/>
                </a:cubicBezTo>
                <a:cubicBezTo>
                  <a:pt x="24" y="41"/>
                  <a:pt x="24" y="41"/>
                  <a:pt x="24" y="42"/>
                </a:cubicBezTo>
                <a:cubicBezTo>
                  <a:pt x="23" y="42"/>
                  <a:pt x="21" y="40"/>
                  <a:pt x="20" y="40"/>
                </a:cubicBezTo>
                <a:cubicBezTo>
                  <a:pt x="19" y="39"/>
                  <a:pt x="18" y="39"/>
                  <a:pt x="17" y="39"/>
                </a:cubicBezTo>
                <a:cubicBezTo>
                  <a:pt x="16" y="38"/>
                  <a:pt x="16" y="38"/>
                  <a:pt x="15" y="38"/>
                </a:cubicBezTo>
                <a:cubicBezTo>
                  <a:pt x="14" y="38"/>
                  <a:pt x="14" y="38"/>
                  <a:pt x="14" y="38"/>
                </a:cubicBezTo>
                <a:cubicBezTo>
                  <a:pt x="13" y="39"/>
                  <a:pt x="12" y="40"/>
                  <a:pt x="11" y="39"/>
                </a:cubicBezTo>
                <a:cubicBezTo>
                  <a:pt x="10" y="39"/>
                  <a:pt x="11" y="40"/>
                  <a:pt x="10" y="41"/>
                </a:cubicBezTo>
                <a:cubicBezTo>
                  <a:pt x="10" y="41"/>
                  <a:pt x="9" y="42"/>
                  <a:pt x="8" y="42"/>
                </a:cubicBezTo>
                <a:cubicBezTo>
                  <a:pt x="8" y="43"/>
                  <a:pt x="9" y="43"/>
                  <a:pt x="9" y="43"/>
                </a:cubicBezTo>
                <a:cubicBezTo>
                  <a:pt x="9" y="44"/>
                  <a:pt x="9" y="45"/>
                  <a:pt x="9" y="45"/>
                </a:cubicBezTo>
                <a:cubicBezTo>
                  <a:pt x="10" y="45"/>
                  <a:pt x="10" y="45"/>
                  <a:pt x="10" y="45"/>
                </a:cubicBezTo>
                <a:cubicBezTo>
                  <a:pt x="10" y="46"/>
                  <a:pt x="12" y="46"/>
                  <a:pt x="13" y="47"/>
                </a:cubicBezTo>
                <a:cubicBezTo>
                  <a:pt x="13" y="48"/>
                  <a:pt x="13" y="48"/>
                  <a:pt x="12" y="49"/>
                </a:cubicBezTo>
                <a:cubicBezTo>
                  <a:pt x="12" y="50"/>
                  <a:pt x="12" y="50"/>
                  <a:pt x="12" y="51"/>
                </a:cubicBezTo>
                <a:cubicBezTo>
                  <a:pt x="12" y="52"/>
                  <a:pt x="12" y="51"/>
                  <a:pt x="13" y="52"/>
                </a:cubicBezTo>
                <a:cubicBezTo>
                  <a:pt x="13" y="53"/>
                  <a:pt x="13" y="54"/>
                  <a:pt x="13" y="55"/>
                </a:cubicBezTo>
                <a:cubicBezTo>
                  <a:pt x="14" y="55"/>
                  <a:pt x="15" y="55"/>
                  <a:pt x="16" y="55"/>
                </a:cubicBezTo>
                <a:cubicBezTo>
                  <a:pt x="16" y="54"/>
                  <a:pt x="15" y="54"/>
                  <a:pt x="15" y="54"/>
                </a:cubicBezTo>
                <a:cubicBezTo>
                  <a:pt x="15" y="52"/>
                  <a:pt x="16" y="52"/>
                  <a:pt x="17" y="53"/>
                </a:cubicBezTo>
                <a:cubicBezTo>
                  <a:pt x="18" y="54"/>
                  <a:pt x="18" y="56"/>
                  <a:pt x="19" y="57"/>
                </a:cubicBezTo>
                <a:cubicBezTo>
                  <a:pt x="19" y="59"/>
                  <a:pt x="20" y="58"/>
                  <a:pt x="20" y="56"/>
                </a:cubicBezTo>
                <a:cubicBezTo>
                  <a:pt x="21" y="56"/>
                  <a:pt x="21" y="56"/>
                  <a:pt x="22" y="56"/>
                </a:cubicBezTo>
                <a:cubicBezTo>
                  <a:pt x="22" y="57"/>
                  <a:pt x="22" y="57"/>
                  <a:pt x="22" y="57"/>
                </a:cubicBezTo>
                <a:cubicBezTo>
                  <a:pt x="23" y="58"/>
                  <a:pt x="25" y="58"/>
                  <a:pt x="26" y="58"/>
                </a:cubicBezTo>
                <a:cubicBezTo>
                  <a:pt x="26" y="57"/>
                  <a:pt x="26" y="54"/>
                  <a:pt x="26" y="53"/>
                </a:cubicBezTo>
                <a:cubicBezTo>
                  <a:pt x="25" y="53"/>
                  <a:pt x="24" y="50"/>
                  <a:pt x="24" y="49"/>
                </a:cubicBezTo>
                <a:cubicBezTo>
                  <a:pt x="24" y="49"/>
                  <a:pt x="24" y="49"/>
                  <a:pt x="24" y="49"/>
                </a:cubicBezTo>
                <a:cubicBezTo>
                  <a:pt x="23" y="48"/>
                  <a:pt x="22" y="47"/>
                  <a:pt x="22" y="46"/>
                </a:cubicBezTo>
                <a:cubicBezTo>
                  <a:pt x="23" y="46"/>
                  <a:pt x="23" y="47"/>
                  <a:pt x="24" y="48"/>
                </a:cubicBezTo>
                <a:cubicBezTo>
                  <a:pt x="25" y="48"/>
                  <a:pt x="28" y="50"/>
                  <a:pt x="28" y="49"/>
                </a:cubicBezTo>
                <a:cubicBezTo>
                  <a:pt x="29" y="48"/>
                  <a:pt x="26" y="45"/>
                  <a:pt x="26" y="43"/>
                </a:cubicBezTo>
                <a:cubicBezTo>
                  <a:pt x="26" y="43"/>
                  <a:pt x="25" y="43"/>
                  <a:pt x="25" y="43"/>
                </a:cubicBezTo>
                <a:cubicBezTo>
                  <a:pt x="25" y="42"/>
                  <a:pt x="28" y="42"/>
                  <a:pt x="29" y="42"/>
                </a:cubicBezTo>
                <a:cubicBezTo>
                  <a:pt x="30" y="43"/>
                  <a:pt x="30" y="44"/>
                  <a:pt x="31" y="44"/>
                </a:cubicBezTo>
                <a:cubicBezTo>
                  <a:pt x="32" y="45"/>
                  <a:pt x="33" y="45"/>
                  <a:pt x="34" y="45"/>
                </a:cubicBezTo>
                <a:cubicBezTo>
                  <a:pt x="34" y="44"/>
                  <a:pt x="33" y="43"/>
                  <a:pt x="33" y="43"/>
                </a:cubicBezTo>
                <a:cubicBezTo>
                  <a:pt x="33" y="41"/>
                  <a:pt x="34" y="39"/>
                  <a:pt x="32" y="38"/>
                </a:cubicBezTo>
                <a:cubicBezTo>
                  <a:pt x="31" y="37"/>
                  <a:pt x="30" y="37"/>
                  <a:pt x="29" y="37"/>
                </a:cubicBezTo>
                <a:cubicBezTo>
                  <a:pt x="28" y="36"/>
                  <a:pt x="27" y="35"/>
                  <a:pt x="26" y="34"/>
                </a:cubicBezTo>
                <a:cubicBezTo>
                  <a:pt x="24" y="33"/>
                  <a:pt x="23" y="31"/>
                  <a:pt x="24" y="29"/>
                </a:cubicBezTo>
                <a:cubicBezTo>
                  <a:pt x="24" y="26"/>
                  <a:pt x="26" y="30"/>
                  <a:pt x="28" y="29"/>
                </a:cubicBezTo>
                <a:cubicBezTo>
                  <a:pt x="26" y="27"/>
                  <a:pt x="25" y="25"/>
                  <a:pt x="24" y="24"/>
                </a:cubicBezTo>
                <a:cubicBezTo>
                  <a:pt x="23" y="22"/>
                  <a:pt x="21" y="20"/>
                  <a:pt x="21" y="18"/>
                </a:cubicBezTo>
                <a:cubicBezTo>
                  <a:pt x="21" y="17"/>
                  <a:pt x="21" y="17"/>
                  <a:pt x="21" y="16"/>
                </a:cubicBezTo>
                <a:cubicBezTo>
                  <a:pt x="22" y="16"/>
                  <a:pt x="21" y="15"/>
                  <a:pt x="22" y="14"/>
                </a:cubicBezTo>
                <a:cubicBezTo>
                  <a:pt x="22" y="14"/>
                  <a:pt x="23" y="13"/>
                  <a:pt x="24" y="14"/>
                </a:cubicBezTo>
                <a:cubicBezTo>
                  <a:pt x="21" y="14"/>
                  <a:pt x="26" y="17"/>
                  <a:pt x="26" y="17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9"/>
                  <a:pt x="27" y="19"/>
                  <a:pt x="27" y="20"/>
                </a:cubicBezTo>
                <a:cubicBezTo>
                  <a:pt x="28" y="20"/>
                  <a:pt x="29" y="20"/>
                  <a:pt x="30" y="20"/>
                </a:cubicBezTo>
                <a:cubicBezTo>
                  <a:pt x="30" y="20"/>
                  <a:pt x="30" y="19"/>
                  <a:pt x="29" y="19"/>
                </a:cubicBezTo>
                <a:cubicBezTo>
                  <a:pt x="29" y="18"/>
                  <a:pt x="28" y="18"/>
                  <a:pt x="28" y="18"/>
                </a:cubicBezTo>
                <a:cubicBezTo>
                  <a:pt x="28" y="17"/>
                  <a:pt x="29" y="17"/>
                  <a:pt x="29" y="17"/>
                </a:cubicBezTo>
                <a:cubicBezTo>
                  <a:pt x="30" y="18"/>
                  <a:pt x="30" y="18"/>
                  <a:pt x="30" y="18"/>
                </a:cubicBezTo>
                <a:cubicBezTo>
                  <a:pt x="31" y="19"/>
                  <a:pt x="31" y="20"/>
                  <a:pt x="32" y="20"/>
                </a:cubicBezTo>
                <a:cubicBezTo>
                  <a:pt x="33" y="20"/>
                  <a:pt x="33" y="20"/>
                  <a:pt x="33" y="19"/>
                </a:cubicBezTo>
                <a:cubicBezTo>
                  <a:pt x="33" y="19"/>
                  <a:pt x="33" y="18"/>
                  <a:pt x="33" y="18"/>
                </a:cubicBezTo>
                <a:cubicBezTo>
                  <a:pt x="32" y="18"/>
                  <a:pt x="32" y="18"/>
                  <a:pt x="32" y="18"/>
                </a:cubicBezTo>
                <a:cubicBezTo>
                  <a:pt x="31" y="16"/>
                  <a:pt x="34" y="17"/>
                  <a:pt x="34" y="16"/>
                </a:cubicBezTo>
                <a:cubicBezTo>
                  <a:pt x="35" y="15"/>
                  <a:pt x="34" y="15"/>
                  <a:pt x="34" y="14"/>
                </a:cubicBezTo>
                <a:cubicBezTo>
                  <a:pt x="32" y="14"/>
                  <a:pt x="31" y="14"/>
                  <a:pt x="31" y="12"/>
                </a:cubicBezTo>
                <a:cubicBezTo>
                  <a:pt x="32" y="12"/>
                  <a:pt x="34" y="12"/>
                  <a:pt x="35" y="13"/>
                </a:cubicBezTo>
                <a:cubicBezTo>
                  <a:pt x="36" y="13"/>
                  <a:pt x="37" y="13"/>
                  <a:pt x="38" y="13"/>
                </a:cubicBezTo>
                <a:cubicBezTo>
                  <a:pt x="39" y="14"/>
                  <a:pt x="39" y="13"/>
                  <a:pt x="40" y="13"/>
                </a:cubicBezTo>
                <a:cubicBezTo>
                  <a:pt x="41" y="12"/>
                  <a:pt x="43" y="12"/>
                  <a:pt x="45" y="12"/>
                </a:cubicBezTo>
                <a:cubicBezTo>
                  <a:pt x="46" y="12"/>
                  <a:pt x="48" y="12"/>
                  <a:pt x="49" y="12"/>
                </a:cubicBezTo>
                <a:cubicBezTo>
                  <a:pt x="50" y="12"/>
                  <a:pt x="50" y="12"/>
                  <a:pt x="50" y="13"/>
                </a:cubicBezTo>
                <a:cubicBezTo>
                  <a:pt x="51" y="13"/>
                  <a:pt x="51" y="13"/>
                  <a:pt x="52" y="13"/>
                </a:cubicBezTo>
                <a:cubicBezTo>
                  <a:pt x="53" y="11"/>
                  <a:pt x="51" y="8"/>
                  <a:pt x="53" y="5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742" name="Freeform 640"/>
          <p:cNvSpPr>
            <a:spLocks/>
          </p:cNvSpPr>
          <p:nvPr/>
        </p:nvSpPr>
        <p:spPr bwMode="auto">
          <a:xfrm>
            <a:off x="2250268" y="3190775"/>
            <a:ext cx="84878" cy="59773"/>
          </a:xfrm>
          <a:custGeom>
            <a:avLst/>
            <a:gdLst>
              <a:gd name="T0" fmla="*/ 30 w 30"/>
              <a:gd name="T1" fmla="*/ 9 h 21"/>
              <a:gd name="T2" fmla="*/ 28 w 30"/>
              <a:gd name="T3" fmla="*/ 9 h 21"/>
              <a:gd name="T4" fmla="*/ 24 w 30"/>
              <a:gd name="T5" fmla="*/ 7 h 21"/>
              <a:gd name="T6" fmla="*/ 22 w 30"/>
              <a:gd name="T7" fmla="*/ 6 h 21"/>
              <a:gd name="T8" fmla="*/ 19 w 30"/>
              <a:gd name="T9" fmla="*/ 3 h 21"/>
              <a:gd name="T10" fmla="*/ 20 w 30"/>
              <a:gd name="T11" fmla="*/ 2 h 21"/>
              <a:gd name="T12" fmla="*/ 20 w 30"/>
              <a:gd name="T13" fmla="*/ 1 h 21"/>
              <a:gd name="T14" fmla="*/ 20 w 30"/>
              <a:gd name="T15" fmla="*/ 1 h 21"/>
              <a:gd name="T16" fmla="*/ 15 w 30"/>
              <a:gd name="T17" fmla="*/ 0 h 21"/>
              <a:gd name="T18" fmla="*/ 11 w 30"/>
              <a:gd name="T19" fmla="*/ 0 h 21"/>
              <a:gd name="T20" fmla="*/ 8 w 30"/>
              <a:gd name="T21" fmla="*/ 2 h 21"/>
              <a:gd name="T22" fmla="*/ 4 w 30"/>
              <a:gd name="T23" fmla="*/ 3 h 21"/>
              <a:gd name="T24" fmla="*/ 7 w 30"/>
              <a:gd name="T25" fmla="*/ 5 h 21"/>
              <a:gd name="T26" fmla="*/ 6 w 30"/>
              <a:gd name="T27" fmla="*/ 8 h 21"/>
              <a:gd name="T28" fmla="*/ 5 w 30"/>
              <a:gd name="T29" fmla="*/ 16 h 21"/>
              <a:gd name="T30" fmla="*/ 5 w 30"/>
              <a:gd name="T31" fmla="*/ 16 h 21"/>
              <a:gd name="T32" fmla="*/ 9 w 30"/>
              <a:gd name="T33" fmla="*/ 16 h 21"/>
              <a:gd name="T34" fmla="*/ 7 w 30"/>
              <a:gd name="T35" fmla="*/ 17 h 21"/>
              <a:gd name="T36" fmla="*/ 5 w 30"/>
              <a:gd name="T37" fmla="*/ 19 h 21"/>
              <a:gd name="T38" fmla="*/ 2 w 30"/>
              <a:gd name="T39" fmla="*/ 19 h 21"/>
              <a:gd name="T40" fmla="*/ 0 w 30"/>
              <a:gd name="T41" fmla="*/ 21 h 21"/>
              <a:gd name="T42" fmla="*/ 3 w 30"/>
              <a:gd name="T43" fmla="*/ 21 h 21"/>
              <a:gd name="T44" fmla="*/ 6 w 30"/>
              <a:gd name="T45" fmla="*/ 20 h 21"/>
              <a:gd name="T46" fmla="*/ 9 w 30"/>
              <a:gd name="T47" fmla="*/ 17 h 21"/>
              <a:gd name="T48" fmla="*/ 12 w 30"/>
              <a:gd name="T49" fmla="*/ 16 h 21"/>
              <a:gd name="T50" fmla="*/ 14 w 30"/>
              <a:gd name="T51" fmla="*/ 14 h 21"/>
              <a:gd name="T52" fmla="*/ 15 w 30"/>
              <a:gd name="T53" fmla="*/ 12 h 21"/>
              <a:gd name="T54" fmla="*/ 17 w 30"/>
              <a:gd name="T55" fmla="*/ 12 h 21"/>
              <a:gd name="T56" fmla="*/ 19 w 30"/>
              <a:gd name="T57" fmla="*/ 12 h 21"/>
              <a:gd name="T58" fmla="*/ 20 w 30"/>
              <a:gd name="T59" fmla="*/ 11 h 21"/>
              <a:gd name="T60" fmla="*/ 23 w 30"/>
              <a:gd name="T61" fmla="*/ 11 h 21"/>
              <a:gd name="T62" fmla="*/ 24 w 30"/>
              <a:gd name="T63" fmla="*/ 12 h 21"/>
              <a:gd name="T64" fmla="*/ 26 w 30"/>
              <a:gd name="T65" fmla="*/ 12 h 21"/>
              <a:gd name="T66" fmla="*/ 28 w 30"/>
              <a:gd name="T67" fmla="*/ 13 h 21"/>
              <a:gd name="T68" fmla="*/ 29 w 30"/>
              <a:gd name="T69" fmla="*/ 11 h 21"/>
              <a:gd name="T70" fmla="*/ 30 w 30"/>
              <a:gd name="T71" fmla="*/ 9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0" h="21">
                <a:moveTo>
                  <a:pt x="30" y="9"/>
                </a:moveTo>
                <a:cubicBezTo>
                  <a:pt x="30" y="9"/>
                  <a:pt x="28" y="9"/>
                  <a:pt x="28" y="9"/>
                </a:cubicBezTo>
                <a:cubicBezTo>
                  <a:pt x="26" y="8"/>
                  <a:pt x="25" y="7"/>
                  <a:pt x="24" y="7"/>
                </a:cubicBezTo>
                <a:cubicBezTo>
                  <a:pt x="23" y="7"/>
                  <a:pt x="23" y="6"/>
                  <a:pt x="22" y="6"/>
                </a:cubicBezTo>
                <a:cubicBezTo>
                  <a:pt x="21" y="5"/>
                  <a:pt x="20" y="4"/>
                  <a:pt x="19" y="3"/>
                </a:cubicBezTo>
                <a:cubicBezTo>
                  <a:pt x="19" y="2"/>
                  <a:pt x="19" y="2"/>
                  <a:pt x="20" y="2"/>
                </a:cubicBezTo>
                <a:cubicBezTo>
                  <a:pt x="20" y="2"/>
                  <a:pt x="20" y="2"/>
                  <a:pt x="20" y="1"/>
                </a:cubicBezTo>
                <a:cubicBezTo>
                  <a:pt x="20" y="1"/>
                  <a:pt x="20" y="1"/>
                  <a:pt x="20" y="1"/>
                </a:cubicBezTo>
                <a:cubicBezTo>
                  <a:pt x="18" y="1"/>
                  <a:pt x="16" y="1"/>
                  <a:pt x="15" y="0"/>
                </a:cubicBezTo>
                <a:cubicBezTo>
                  <a:pt x="13" y="0"/>
                  <a:pt x="12" y="0"/>
                  <a:pt x="11" y="0"/>
                </a:cubicBezTo>
                <a:cubicBezTo>
                  <a:pt x="9" y="1"/>
                  <a:pt x="9" y="1"/>
                  <a:pt x="8" y="2"/>
                </a:cubicBezTo>
                <a:cubicBezTo>
                  <a:pt x="6" y="3"/>
                  <a:pt x="5" y="2"/>
                  <a:pt x="4" y="3"/>
                </a:cubicBezTo>
                <a:cubicBezTo>
                  <a:pt x="5" y="3"/>
                  <a:pt x="7" y="4"/>
                  <a:pt x="7" y="5"/>
                </a:cubicBezTo>
                <a:cubicBezTo>
                  <a:pt x="8" y="7"/>
                  <a:pt x="7" y="7"/>
                  <a:pt x="6" y="8"/>
                </a:cubicBezTo>
                <a:cubicBezTo>
                  <a:pt x="4" y="11"/>
                  <a:pt x="6" y="14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7" y="17"/>
                  <a:pt x="8" y="16"/>
                  <a:pt x="9" y="16"/>
                </a:cubicBezTo>
                <a:cubicBezTo>
                  <a:pt x="9" y="17"/>
                  <a:pt x="8" y="17"/>
                  <a:pt x="7" y="17"/>
                </a:cubicBezTo>
                <a:cubicBezTo>
                  <a:pt x="6" y="18"/>
                  <a:pt x="6" y="18"/>
                  <a:pt x="5" y="19"/>
                </a:cubicBezTo>
                <a:cubicBezTo>
                  <a:pt x="4" y="19"/>
                  <a:pt x="3" y="19"/>
                  <a:pt x="2" y="19"/>
                </a:cubicBezTo>
                <a:cubicBezTo>
                  <a:pt x="2" y="20"/>
                  <a:pt x="0" y="20"/>
                  <a:pt x="0" y="21"/>
                </a:cubicBezTo>
                <a:cubicBezTo>
                  <a:pt x="1" y="21"/>
                  <a:pt x="2" y="21"/>
                  <a:pt x="3" y="21"/>
                </a:cubicBezTo>
                <a:cubicBezTo>
                  <a:pt x="4" y="20"/>
                  <a:pt x="5" y="21"/>
                  <a:pt x="6" y="20"/>
                </a:cubicBezTo>
                <a:cubicBezTo>
                  <a:pt x="7" y="19"/>
                  <a:pt x="8" y="18"/>
                  <a:pt x="9" y="17"/>
                </a:cubicBezTo>
                <a:cubicBezTo>
                  <a:pt x="10" y="17"/>
                  <a:pt x="11" y="17"/>
                  <a:pt x="12" y="16"/>
                </a:cubicBezTo>
                <a:cubicBezTo>
                  <a:pt x="13" y="15"/>
                  <a:pt x="14" y="15"/>
                  <a:pt x="14" y="14"/>
                </a:cubicBezTo>
                <a:cubicBezTo>
                  <a:pt x="15" y="14"/>
                  <a:pt x="15" y="13"/>
                  <a:pt x="15" y="12"/>
                </a:cubicBezTo>
                <a:cubicBezTo>
                  <a:pt x="15" y="12"/>
                  <a:pt x="16" y="12"/>
                  <a:pt x="17" y="12"/>
                </a:cubicBezTo>
                <a:cubicBezTo>
                  <a:pt x="17" y="12"/>
                  <a:pt x="18" y="12"/>
                  <a:pt x="19" y="12"/>
                </a:cubicBezTo>
                <a:cubicBezTo>
                  <a:pt x="19" y="12"/>
                  <a:pt x="20" y="11"/>
                  <a:pt x="20" y="11"/>
                </a:cubicBezTo>
                <a:cubicBezTo>
                  <a:pt x="21" y="11"/>
                  <a:pt x="22" y="11"/>
                  <a:pt x="23" y="11"/>
                </a:cubicBezTo>
                <a:cubicBezTo>
                  <a:pt x="23" y="12"/>
                  <a:pt x="24" y="12"/>
                  <a:pt x="24" y="12"/>
                </a:cubicBezTo>
                <a:cubicBezTo>
                  <a:pt x="25" y="12"/>
                  <a:pt x="26" y="12"/>
                  <a:pt x="26" y="12"/>
                </a:cubicBezTo>
                <a:cubicBezTo>
                  <a:pt x="27" y="13"/>
                  <a:pt x="27" y="13"/>
                  <a:pt x="28" y="13"/>
                </a:cubicBezTo>
                <a:cubicBezTo>
                  <a:pt x="28" y="12"/>
                  <a:pt x="29" y="12"/>
                  <a:pt x="29" y="11"/>
                </a:cubicBezTo>
                <a:cubicBezTo>
                  <a:pt x="29" y="11"/>
                  <a:pt x="30" y="10"/>
                  <a:pt x="30" y="9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743" name="Freeform 641"/>
          <p:cNvSpPr>
            <a:spLocks/>
          </p:cNvSpPr>
          <p:nvPr/>
        </p:nvSpPr>
        <p:spPr bwMode="auto">
          <a:xfrm>
            <a:off x="1699160" y="2860827"/>
            <a:ext cx="93246" cy="78901"/>
          </a:xfrm>
          <a:custGeom>
            <a:avLst/>
            <a:gdLst>
              <a:gd name="T0" fmla="*/ 32 w 33"/>
              <a:gd name="T1" fmla="*/ 26 h 28"/>
              <a:gd name="T2" fmla="*/ 33 w 33"/>
              <a:gd name="T3" fmla="*/ 25 h 28"/>
              <a:gd name="T4" fmla="*/ 30 w 33"/>
              <a:gd name="T5" fmla="*/ 19 h 28"/>
              <a:gd name="T6" fmla="*/ 32 w 33"/>
              <a:gd name="T7" fmla="*/ 17 h 28"/>
              <a:gd name="T8" fmla="*/ 31 w 33"/>
              <a:gd name="T9" fmla="*/ 14 h 28"/>
              <a:gd name="T10" fmla="*/ 31 w 33"/>
              <a:gd name="T11" fmla="*/ 12 h 28"/>
              <a:gd name="T12" fmla="*/ 28 w 33"/>
              <a:gd name="T13" fmla="*/ 10 h 28"/>
              <a:gd name="T14" fmla="*/ 27 w 33"/>
              <a:gd name="T15" fmla="*/ 7 h 28"/>
              <a:gd name="T16" fmla="*/ 26 w 33"/>
              <a:gd name="T17" fmla="*/ 4 h 28"/>
              <a:gd name="T18" fmla="*/ 21 w 33"/>
              <a:gd name="T19" fmla="*/ 2 h 28"/>
              <a:gd name="T20" fmla="*/ 18 w 33"/>
              <a:gd name="T21" fmla="*/ 1 h 28"/>
              <a:gd name="T22" fmla="*/ 15 w 33"/>
              <a:gd name="T23" fmla="*/ 1 h 28"/>
              <a:gd name="T24" fmla="*/ 14 w 33"/>
              <a:gd name="T25" fmla="*/ 2 h 28"/>
              <a:gd name="T26" fmla="*/ 11 w 33"/>
              <a:gd name="T27" fmla="*/ 4 h 28"/>
              <a:gd name="T28" fmla="*/ 7 w 33"/>
              <a:gd name="T29" fmla="*/ 4 h 28"/>
              <a:gd name="T30" fmla="*/ 7 w 33"/>
              <a:gd name="T31" fmla="*/ 2 h 28"/>
              <a:gd name="T32" fmla="*/ 7 w 33"/>
              <a:gd name="T33" fmla="*/ 2 h 28"/>
              <a:gd name="T34" fmla="*/ 5 w 33"/>
              <a:gd name="T35" fmla="*/ 3 h 28"/>
              <a:gd name="T36" fmla="*/ 2 w 33"/>
              <a:gd name="T37" fmla="*/ 4 h 28"/>
              <a:gd name="T38" fmla="*/ 0 w 33"/>
              <a:gd name="T39" fmla="*/ 6 h 28"/>
              <a:gd name="T40" fmla="*/ 0 w 33"/>
              <a:gd name="T41" fmla="*/ 6 h 28"/>
              <a:gd name="T42" fmla="*/ 3 w 33"/>
              <a:gd name="T43" fmla="*/ 11 h 28"/>
              <a:gd name="T44" fmla="*/ 6 w 33"/>
              <a:gd name="T45" fmla="*/ 11 h 28"/>
              <a:gd name="T46" fmla="*/ 10 w 33"/>
              <a:gd name="T47" fmla="*/ 14 h 28"/>
              <a:gd name="T48" fmla="*/ 13 w 33"/>
              <a:gd name="T49" fmla="*/ 15 h 28"/>
              <a:gd name="T50" fmla="*/ 14 w 33"/>
              <a:gd name="T51" fmla="*/ 19 h 28"/>
              <a:gd name="T52" fmla="*/ 20 w 33"/>
              <a:gd name="T53" fmla="*/ 18 h 28"/>
              <a:gd name="T54" fmla="*/ 21 w 33"/>
              <a:gd name="T55" fmla="*/ 23 h 28"/>
              <a:gd name="T56" fmla="*/ 25 w 33"/>
              <a:gd name="T57" fmla="*/ 26 h 28"/>
              <a:gd name="T58" fmla="*/ 30 w 33"/>
              <a:gd name="T59" fmla="*/ 27 h 28"/>
              <a:gd name="T60" fmla="*/ 32 w 33"/>
              <a:gd name="T61" fmla="*/ 28 h 28"/>
              <a:gd name="T62" fmla="*/ 32 w 33"/>
              <a:gd name="T63" fmla="*/ 28 h 28"/>
              <a:gd name="T64" fmla="*/ 32 w 33"/>
              <a:gd name="T65" fmla="*/ 26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3" h="28">
                <a:moveTo>
                  <a:pt x="32" y="26"/>
                </a:moveTo>
                <a:cubicBezTo>
                  <a:pt x="32" y="26"/>
                  <a:pt x="33" y="25"/>
                  <a:pt x="33" y="25"/>
                </a:cubicBezTo>
                <a:cubicBezTo>
                  <a:pt x="33" y="22"/>
                  <a:pt x="30" y="21"/>
                  <a:pt x="30" y="19"/>
                </a:cubicBezTo>
                <a:cubicBezTo>
                  <a:pt x="30" y="17"/>
                  <a:pt x="31" y="18"/>
                  <a:pt x="32" y="17"/>
                </a:cubicBezTo>
                <a:cubicBezTo>
                  <a:pt x="33" y="15"/>
                  <a:pt x="31" y="15"/>
                  <a:pt x="31" y="14"/>
                </a:cubicBezTo>
                <a:cubicBezTo>
                  <a:pt x="31" y="14"/>
                  <a:pt x="31" y="13"/>
                  <a:pt x="31" y="12"/>
                </a:cubicBezTo>
                <a:cubicBezTo>
                  <a:pt x="30" y="11"/>
                  <a:pt x="29" y="10"/>
                  <a:pt x="28" y="10"/>
                </a:cubicBezTo>
                <a:cubicBezTo>
                  <a:pt x="26" y="9"/>
                  <a:pt x="26" y="9"/>
                  <a:pt x="27" y="7"/>
                </a:cubicBezTo>
                <a:cubicBezTo>
                  <a:pt x="27" y="6"/>
                  <a:pt x="27" y="5"/>
                  <a:pt x="26" y="4"/>
                </a:cubicBezTo>
                <a:cubicBezTo>
                  <a:pt x="25" y="3"/>
                  <a:pt x="22" y="2"/>
                  <a:pt x="21" y="2"/>
                </a:cubicBezTo>
                <a:cubicBezTo>
                  <a:pt x="20" y="1"/>
                  <a:pt x="20" y="1"/>
                  <a:pt x="18" y="1"/>
                </a:cubicBezTo>
                <a:cubicBezTo>
                  <a:pt x="17" y="1"/>
                  <a:pt x="17" y="0"/>
                  <a:pt x="15" y="1"/>
                </a:cubicBezTo>
                <a:cubicBezTo>
                  <a:pt x="14" y="1"/>
                  <a:pt x="15" y="1"/>
                  <a:pt x="14" y="2"/>
                </a:cubicBezTo>
                <a:cubicBezTo>
                  <a:pt x="13" y="4"/>
                  <a:pt x="12" y="4"/>
                  <a:pt x="11" y="4"/>
                </a:cubicBezTo>
                <a:cubicBezTo>
                  <a:pt x="10" y="4"/>
                  <a:pt x="8" y="4"/>
                  <a:pt x="7" y="4"/>
                </a:cubicBezTo>
                <a:cubicBezTo>
                  <a:pt x="7" y="3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2"/>
                  <a:pt x="5" y="2"/>
                  <a:pt x="5" y="3"/>
                </a:cubicBezTo>
                <a:cubicBezTo>
                  <a:pt x="4" y="3"/>
                  <a:pt x="3" y="3"/>
                  <a:pt x="2" y="4"/>
                </a:cubicBezTo>
                <a:cubicBezTo>
                  <a:pt x="1" y="4"/>
                  <a:pt x="1" y="5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0" y="8"/>
                  <a:pt x="1" y="10"/>
                  <a:pt x="3" y="11"/>
                </a:cubicBezTo>
                <a:cubicBezTo>
                  <a:pt x="4" y="11"/>
                  <a:pt x="5" y="11"/>
                  <a:pt x="6" y="11"/>
                </a:cubicBezTo>
                <a:cubicBezTo>
                  <a:pt x="7" y="12"/>
                  <a:pt x="9" y="13"/>
                  <a:pt x="10" y="14"/>
                </a:cubicBezTo>
                <a:cubicBezTo>
                  <a:pt x="10" y="14"/>
                  <a:pt x="13" y="15"/>
                  <a:pt x="13" y="15"/>
                </a:cubicBezTo>
                <a:cubicBezTo>
                  <a:pt x="15" y="16"/>
                  <a:pt x="13" y="18"/>
                  <a:pt x="14" y="19"/>
                </a:cubicBezTo>
                <a:cubicBezTo>
                  <a:pt x="15" y="23"/>
                  <a:pt x="18" y="19"/>
                  <a:pt x="20" y="18"/>
                </a:cubicBezTo>
                <a:cubicBezTo>
                  <a:pt x="20" y="20"/>
                  <a:pt x="19" y="21"/>
                  <a:pt x="21" y="23"/>
                </a:cubicBezTo>
                <a:cubicBezTo>
                  <a:pt x="22" y="24"/>
                  <a:pt x="24" y="25"/>
                  <a:pt x="25" y="26"/>
                </a:cubicBezTo>
                <a:cubicBezTo>
                  <a:pt x="27" y="26"/>
                  <a:pt x="28" y="27"/>
                  <a:pt x="30" y="27"/>
                </a:cubicBezTo>
                <a:cubicBezTo>
                  <a:pt x="31" y="27"/>
                  <a:pt x="32" y="27"/>
                  <a:pt x="32" y="28"/>
                </a:cubicBezTo>
                <a:cubicBezTo>
                  <a:pt x="32" y="28"/>
                  <a:pt x="32" y="28"/>
                  <a:pt x="32" y="28"/>
                </a:cubicBezTo>
                <a:cubicBezTo>
                  <a:pt x="32" y="27"/>
                  <a:pt x="32" y="27"/>
                  <a:pt x="32" y="26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744" name="Freeform 642"/>
          <p:cNvSpPr>
            <a:spLocks/>
          </p:cNvSpPr>
          <p:nvPr/>
        </p:nvSpPr>
        <p:spPr bwMode="auto">
          <a:xfrm>
            <a:off x="1719483" y="2780730"/>
            <a:ext cx="90855" cy="111179"/>
          </a:xfrm>
          <a:custGeom>
            <a:avLst/>
            <a:gdLst>
              <a:gd name="T0" fmla="*/ 24 w 32"/>
              <a:gd name="T1" fmla="*/ 29 h 39"/>
              <a:gd name="T2" fmla="*/ 23 w 32"/>
              <a:gd name="T3" fmla="*/ 23 h 39"/>
              <a:gd name="T4" fmla="*/ 26 w 32"/>
              <a:gd name="T5" fmla="*/ 23 h 39"/>
              <a:gd name="T6" fmla="*/ 28 w 32"/>
              <a:gd name="T7" fmla="*/ 20 h 39"/>
              <a:gd name="T8" fmla="*/ 30 w 32"/>
              <a:gd name="T9" fmla="*/ 18 h 39"/>
              <a:gd name="T10" fmla="*/ 31 w 32"/>
              <a:gd name="T11" fmla="*/ 15 h 39"/>
              <a:gd name="T12" fmla="*/ 28 w 32"/>
              <a:gd name="T13" fmla="*/ 12 h 39"/>
              <a:gd name="T14" fmla="*/ 32 w 32"/>
              <a:gd name="T15" fmla="*/ 9 h 39"/>
              <a:gd name="T16" fmla="*/ 32 w 32"/>
              <a:gd name="T17" fmla="*/ 5 h 39"/>
              <a:gd name="T18" fmla="*/ 30 w 32"/>
              <a:gd name="T19" fmla="*/ 0 h 39"/>
              <a:gd name="T20" fmla="*/ 30 w 32"/>
              <a:gd name="T21" fmla="*/ 2 h 39"/>
              <a:gd name="T22" fmla="*/ 28 w 32"/>
              <a:gd name="T23" fmla="*/ 1 h 39"/>
              <a:gd name="T24" fmla="*/ 25 w 32"/>
              <a:gd name="T25" fmla="*/ 2 h 39"/>
              <a:gd name="T26" fmla="*/ 18 w 32"/>
              <a:gd name="T27" fmla="*/ 5 h 39"/>
              <a:gd name="T28" fmla="*/ 17 w 32"/>
              <a:gd name="T29" fmla="*/ 7 h 39"/>
              <a:gd name="T30" fmla="*/ 19 w 32"/>
              <a:gd name="T31" fmla="*/ 11 h 39"/>
              <a:gd name="T32" fmla="*/ 18 w 32"/>
              <a:gd name="T33" fmla="*/ 14 h 39"/>
              <a:gd name="T34" fmla="*/ 15 w 32"/>
              <a:gd name="T35" fmla="*/ 15 h 39"/>
              <a:gd name="T36" fmla="*/ 15 w 32"/>
              <a:gd name="T37" fmla="*/ 10 h 39"/>
              <a:gd name="T38" fmla="*/ 15 w 32"/>
              <a:gd name="T39" fmla="*/ 9 h 39"/>
              <a:gd name="T40" fmla="*/ 14 w 32"/>
              <a:gd name="T41" fmla="*/ 9 h 39"/>
              <a:gd name="T42" fmla="*/ 13 w 32"/>
              <a:gd name="T43" fmla="*/ 7 h 39"/>
              <a:gd name="T44" fmla="*/ 11 w 32"/>
              <a:gd name="T45" fmla="*/ 12 h 39"/>
              <a:gd name="T46" fmla="*/ 8 w 32"/>
              <a:gd name="T47" fmla="*/ 18 h 39"/>
              <a:gd name="T48" fmla="*/ 7 w 32"/>
              <a:gd name="T49" fmla="*/ 21 h 39"/>
              <a:gd name="T50" fmla="*/ 6 w 32"/>
              <a:gd name="T51" fmla="*/ 21 h 39"/>
              <a:gd name="T52" fmla="*/ 5 w 32"/>
              <a:gd name="T53" fmla="*/ 23 h 39"/>
              <a:gd name="T54" fmla="*/ 1 w 32"/>
              <a:gd name="T55" fmla="*/ 27 h 39"/>
              <a:gd name="T56" fmla="*/ 1 w 32"/>
              <a:gd name="T57" fmla="*/ 28 h 39"/>
              <a:gd name="T58" fmla="*/ 2 w 32"/>
              <a:gd name="T59" fmla="*/ 29 h 39"/>
              <a:gd name="T60" fmla="*/ 0 w 32"/>
              <a:gd name="T61" fmla="*/ 30 h 39"/>
              <a:gd name="T62" fmla="*/ 0 w 32"/>
              <a:gd name="T63" fmla="*/ 30 h 39"/>
              <a:gd name="T64" fmla="*/ 0 w 32"/>
              <a:gd name="T65" fmla="*/ 32 h 39"/>
              <a:gd name="T66" fmla="*/ 4 w 32"/>
              <a:gd name="T67" fmla="*/ 32 h 39"/>
              <a:gd name="T68" fmla="*/ 7 w 32"/>
              <a:gd name="T69" fmla="*/ 30 h 39"/>
              <a:gd name="T70" fmla="*/ 8 w 32"/>
              <a:gd name="T71" fmla="*/ 29 h 39"/>
              <a:gd name="T72" fmla="*/ 11 w 32"/>
              <a:gd name="T73" fmla="*/ 29 h 39"/>
              <a:gd name="T74" fmla="*/ 14 w 32"/>
              <a:gd name="T75" fmla="*/ 30 h 39"/>
              <a:gd name="T76" fmla="*/ 19 w 32"/>
              <a:gd name="T77" fmla="*/ 32 h 39"/>
              <a:gd name="T78" fmla="*/ 20 w 32"/>
              <a:gd name="T79" fmla="*/ 35 h 39"/>
              <a:gd name="T80" fmla="*/ 21 w 32"/>
              <a:gd name="T81" fmla="*/ 38 h 39"/>
              <a:gd name="T82" fmla="*/ 23 w 32"/>
              <a:gd name="T83" fmla="*/ 39 h 39"/>
              <a:gd name="T84" fmla="*/ 21 w 32"/>
              <a:gd name="T85" fmla="*/ 35 h 39"/>
              <a:gd name="T86" fmla="*/ 24 w 32"/>
              <a:gd name="T87" fmla="*/ 2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2" h="39">
                <a:moveTo>
                  <a:pt x="24" y="29"/>
                </a:moveTo>
                <a:cubicBezTo>
                  <a:pt x="24" y="27"/>
                  <a:pt x="21" y="24"/>
                  <a:pt x="23" y="23"/>
                </a:cubicBezTo>
                <a:cubicBezTo>
                  <a:pt x="24" y="22"/>
                  <a:pt x="25" y="24"/>
                  <a:pt x="26" y="23"/>
                </a:cubicBezTo>
                <a:cubicBezTo>
                  <a:pt x="27" y="22"/>
                  <a:pt x="27" y="21"/>
                  <a:pt x="28" y="20"/>
                </a:cubicBezTo>
                <a:cubicBezTo>
                  <a:pt x="29" y="19"/>
                  <a:pt x="30" y="20"/>
                  <a:pt x="30" y="18"/>
                </a:cubicBezTo>
                <a:cubicBezTo>
                  <a:pt x="31" y="17"/>
                  <a:pt x="31" y="16"/>
                  <a:pt x="31" y="15"/>
                </a:cubicBezTo>
                <a:cubicBezTo>
                  <a:pt x="29" y="15"/>
                  <a:pt x="27" y="13"/>
                  <a:pt x="28" y="12"/>
                </a:cubicBezTo>
                <a:cubicBezTo>
                  <a:pt x="30" y="10"/>
                  <a:pt x="31" y="12"/>
                  <a:pt x="32" y="9"/>
                </a:cubicBezTo>
                <a:cubicBezTo>
                  <a:pt x="32" y="8"/>
                  <a:pt x="32" y="6"/>
                  <a:pt x="32" y="5"/>
                </a:cubicBezTo>
                <a:cubicBezTo>
                  <a:pt x="32" y="3"/>
                  <a:pt x="31" y="2"/>
                  <a:pt x="30" y="0"/>
                </a:cubicBezTo>
                <a:cubicBezTo>
                  <a:pt x="30" y="1"/>
                  <a:pt x="30" y="1"/>
                  <a:pt x="30" y="2"/>
                </a:cubicBezTo>
                <a:cubicBezTo>
                  <a:pt x="29" y="1"/>
                  <a:pt x="29" y="1"/>
                  <a:pt x="28" y="1"/>
                </a:cubicBezTo>
                <a:cubicBezTo>
                  <a:pt x="26" y="0"/>
                  <a:pt x="26" y="1"/>
                  <a:pt x="25" y="2"/>
                </a:cubicBezTo>
                <a:cubicBezTo>
                  <a:pt x="22" y="3"/>
                  <a:pt x="19" y="2"/>
                  <a:pt x="18" y="5"/>
                </a:cubicBezTo>
                <a:cubicBezTo>
                  <a:pt x="17" y="6"/>
                  <a:pt x="17" y="6"/>
                  <a:pt x="17" y="7"/>
                </a:cubicBezTo>
                <a:cubicBezTo>
                  <a:pt x="17" y="9"/>
                  <a:pt x="18" y="10"/>
                  <a:pt x="19" y="11"/>
                </a:cubicBezTo>
                <a:cubicBezTo>
                  <a:pt x="19" y="12"/>
                  <a:pt x="18" y="13"/>
                  <a:pt x="18" y="14"/>
                </a:cubicBezTo>
                <a:cubicBezTo>
                  <a:pt x="17" y="14"/>
                  <a:pt x="16" y="16"/>
                  <a:pt x="15" y="15"/>
                </a:cubicBezTo>
                <a:cubicBezTo>
                  <a:pt x="14" y="14"/>
                  <a:pt x="16" y="11"/>
                  <a:pt x="15" y="10"/>
                </a:cubicBezTo>
                <a:cubicBezTo>
                  <a:pt x="15" y="10"/>
                  <a:pt x="15" y="9"/>
                  <a:pt x="15" y="9"/>
                </a:cubicBezTo>
                <a:cubicBezTo>
                  <a:pt x="14" y="8"/>
                  <a:pt x="14" y="9"/>
                  <a:pt x="14" y="9"/>
                </a:cubicBezTo>
                <a:cubicBezTo>
                  <a:pt x="13" y="8"/>
                  <a:pt x="13" y="8"/>
                  <a:pt x="13" y="7"/>
                </a:cubicBezTo>
                <a:cubicBezTo>
                  <a:pt x="11" y="7"/>
                  <a:pt x="11" y="10"/>
                  <a:pt x="11" y="12"/>
                </a:cubicBezTo>
                <a:cubicBezTo>
                  <a:pt x="10" y="14"/>
                  <a:pt x="9" y="16"/>
                  <a:pt x="8" y="18"/>
                </a:cubicBezTo>
                <a:cubicBezTo>
                  <a:pt x="8" y="19"/>
                  <a:pt x="8" y="20"/>
                  <a:pt x="7" y="21"/>
                </a:cubicBezTo>
                <a:cubicBezTo>
                  <a:pt x="7" y="21"/>
                  <a:pt x="6" y="21"/>
                  <a:pt x="6" y="21"/>
                </a:cubicBezTo>
                <a:cubicBezTo>
                  <a:pt x="6" y="22"/>
                  <a:pt x="6" y="22"/>
                  <a:pt x="5" y="23"/>
                </a:cubicBezTo>
                <a:cubicBezTo>
                  <a:pt x="4" y="24"/>
                  <a:pt x="3" y="25"/>
                  <a:pt x="1" y="27"/>
                </a:cubicBezTo>
                <a:cubicBezTo>
                  <a:pt x="1" y="27"/>
                  <a:pt x="1" y="27"/>
                  <a:pt x="1" y="28"/>
                </a:cubicBezTo>
                <a:cubicBezTo>
                  <a:pt x="1" y="29"/>
                  <a:pt x="1" y="29"/>
                  <a:pt x="2" y="29"/>
                </a:cubicBezTo>
                <a:cubicBezTo>
                  <a:pt x="1" y="29"/>
                  <a:pt x="0" y="29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1"/>
                  <a:pt x="0" y="32"/>
                </a:cubicBezTo>
                <a:cubicBezTo>
                  <a:pt x="1" y="32"/>
                  <a:pt x="3" y="32"/>
                  <a:pt x="4" y="32"/>
                </a:cubicBezTo>
                <a:cubicBezTo>
                  <a:pt x="5" y="32"/>
                  <a:pt x="6" y="32"/>
                  <a:pt x="7" y="30"/>
                </a:cubicBezTo>
                <a:cubicBezTo>
                  <a:pt x="8" y="29"/>
                  <a:pt x="7" y="29"/>
                  <a:pt x="8" y="29"/>
                </a:cubicBezTo>
                <a:cubicBezTo>
                  <a:pt x="10" y="28"/>
                  <a:pt x="10" y="29"/>
                  <a:pt x="11" y="29"/>
                </a:cubicBezTo>
                <a:cubicBezTo>
                  <a:pt x="13" y="29"/>
                  <a:pt x="13" y="29"/>
                  <a:pt x="14" y="30"/>
                </a:cubicBezTo>
                <a:cubicBezTo>
                  <a:pt x="15" y="30"/>
                  <a:pt x="18" y="31"/>
                  <a:pt x="19" y="32"/>
                </a:cubicBezTo>
                <a:cubicBezTo>
                  <a:pt x="20" y="33"/>
                  <a:pt x="20" y="34"/>
                  <a:pt x="20" y="35"/>
                </a:cubicBezTo>
                <a:cubicBezTo>
                  <a:pt x="19" y="37"/>
                  <a:pt x="19" y="37"/>
                  <a:pt x="21" y="38"/>
                </a:cubicBezTo>
                <a:cubicBezTo>
                  <a:pt x="21" y="38"/>
                  <a:pt x="22" y="39"/>
                  <a:pt x="23" y="39"/>
                </a:cubicBezTo>
                <a:cubicBezTo>
                  <a:pt x="23" y="37"/>
                  <a:pt x="22" y="35"/>
                  <a:pt x="21" y="35"/>
                </a:cubicBezTo>
                <a:cubicBezTo>
                  <a:pt x="23" y="34"/>
                  <a:pt x="24" y="31"/>
                  <a:pt x="24" y="29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745" name="Freeform 643"/>
          <p:cNvSpPr>
            <a:spLocks/>
          </p:cNvSpPr>
          <p:nvPr/>
        </p:nvSpPr>
        <p:spPr bwMode="auto">
          <a:xfrm>
            <a:off x="1779257" y="2603802"/>
            <a:ext cx="216379" cy="408849"/>
          </a:xfrm>
          <a:custGeom>
            <a:avLst/>
            <a:gdLst>
              <a:gd name="T0" fmla="*/ 39 w 77"/>
              <a:gd name="T1" fmla="*/ 142 h 145"/>
              <a:gd name="T2" fmla="*/ 50 w 77"/>
              <a:gd name="T3" fmla="*/ 142 h 145"/>
              <a:gd name="T4" fmla="*/ 59 w 77"/>
              <a:gd name="T5" fmla="*/ 140 h 145"/>
              <a:gd name="T6" fmla="*/ 60 w 77"/>
              <a:gd name="T7" fmla="*/ 134 h 145"/>
              <a:gd name="T8" fmla="*/ 65 w 77"/>
              <a:gd name="T9" fmla="*/ 130 h 145"/>
              <a:gd name="T10" fmla="*/ 62 w 77"/>
              <a:gd name="T11" fmla="*/ 124 h 145"/>
              <a:gd name="T12" fmla="*/ 56 w 77"/>
              <a:gd name="T13" fmla="*/ 117 h 145"/>
              <a:gd name="T14" fmla="*/ 53 w 77"/>
              <a:gd name="T15" fmla="*/ 109 h 145"/>
              <a:gd name="T16" fmla="*/ 62 w 77"/>
              <a:gd name="T17" fmla="*/ 103 h 145"/>
              <a:gd name="T18" fmla="*/ 74 w 77"/>
              <a:gd name="T19" fmla="*/ 89 h 145"/>
              <a:gd name="T20" fmla="*/ 70 w 77"/>
              <a:gd name="T21" fmla="*/ 73 h 145"/>
              <a:gd name="T22" fmla="*/ 71 w 77"/>
              <a:gd name="T23" fmla="*/ 57 h 145"/>
              <a:gd name="T24" fmla="*/ 66 w 77"/>
              <a:gd name="T25" fmla="*/ 48 h 145"/>
              <a:gd name="T26" fmla="*/ 57 w 77"/>
              <a:gd name="T27" fmla="*/ 50 h 145"/>
              <a:gd name="T28" fmla="*/ 51 w 77"/>
              <a:gd name="T29" fmla="*/ 53 h 145"/>
              <a:gd name="T30" fmla="*/ 43 w 77"/>
              <a:gd name="T31" fmla="*/ 56 h 145"/>
              <a:gd name="T32" fmla="*/ 44 w 77"/>
              <a:gd name="T33" fmla="*/ 48 h 145"/>
              <a:gd name="T34" fmla="*/ 35 w 77"/>
              <a:gd name="T35" fmla="*/ 47 h 145"/>
              <a:gd name="T36" fmla="*/ 34 w 77"/>
              <a:gd name="T37" fmla="*/ 38 h 145"/>
              <a:gd name="T38" fmla="*/ 40 w 77"/>
              <a:gd name="T39" fmla="*/ 44 h 145"/>
              <a:gd name="T40" fmla="*/ 33 w 77"/>
              <a:gd name="T41" fmla="*/ 33 h 145"/>
              <a:gd name="T42" fmla="*/ 40 w 77"/>
              <a:gd name="T43" fmla="*/ 25 h 145"/>
              <a:gd name="T44" fmla="*/ 38 w 77"/>
              <a:gd name="T45" fmla="*/ 14 h 145"/>
              <a:gd name="T46" fmla="*/ 41 w 77"/>
              <a:gd name="T47" fmla="*/ 0 h 145"/>
              <a:gd name="T48" fmla="*/ 29 w 77"/>
              <a:gd name="T49" fmla="*/ 9 h 145"/>
              <a:gd name="T50" fmla="*/ 20 w 77"/>
              <a:gd name="T51" fmla="*/ 17 h 145"/>
              <a:gd name="T52" fmla="*/ 20 w 77"/>
              <a:gd name="T53" fmla="*/ 26 h 145"/>
              <a:gd name="T54" fmla="*/ 23 w 77"/>
              <a:gd name="T55" fmla="*/ 35 h 145"/>
              <a:gd name="T56" fmla="*/ 25 w 77"/>
              <a:gd name="T57" fmla="*/ 47 h 145"/>
              <a:gd name="T58" fmla="*/ 26 w 77"/>
              <a:gd name="T59" fmla="*/ 53 h 145"/>
              <a:gd name="T60" fmla="*/ 23 w 77"/>
              <a:gd name="T61" fmla="*/ 58 h 145"/>
              <a:gd name="T62" fmla="*/ 20 w 77"/>
              <a:gd name="T63" fmla="*/ 62 h 145"/>
              <a:gd name="T64" fmla="*/ 11 w 77"/>
              <a:gd name="T65" fmla="*/ 62 h 145"/>
              <a:gd name="T66" fmla="*/ 11 w 77"/>
              <a:gd name="T67" fmla="*/ 68 h 145"/>
              <a:gd name="T68" fmla="*/ 10 w 77"/>
              <a:gd name="T69" fmla="*/ 78 h 145"/>
              <a:gd name="T70" fmla="*/ 5 w 77"/>
              <a:gd name="T71" fmla="*/ 86 h 145"/>
              <a:gd name="T72" fmla="*/ 0 w 77"/>
              <a:gd name="T73" fmla="*/ 98 h 145"/>
              <a:gd name="T74" fmla="*/ 3 w 77"/>
              <a:gd name="T75" fmla="*/ 105 h 145"/>
              <a:gd name="T76" fmla="*/ 5 w 77"/>
              <a:gd name="T77" fmla="*/ 116 h 145"/>
              <a:gd name="T78" fmla="*/ 4 w 77"/>
              <a:gd name="T79" fmla="*/ 119 h 145"/>
              <a:gd name="T80" fmla="*/ 18 w 77"/>
              <a:gd name="T81" fmla="*/ 127 h 145"/>
              <a:gd name="T82" fmla="*/ 14 w 77"/>
              <a:gd name="T83" fmla="*/ 142 h 145"/>
              <a:gd name="T84" fmla="*/ 35 w 77"/>
              <a:gd name="T85" fmla="*/ 143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7" h="145">
                <a:moveTo>
                  <a:pt x="35" y="143"/>
                </a:moveTo>
                <a:cubicBezTo>
                  <a:pt x="36" y="144"/>
                  <a:pt x="35" y="145"/>
                  <a:pt x="37" y="145"/>
                </a:cubicBezTo>
                <a:cubicBezTo>
                  <a:pt x="38" y="144"/>
                  <a:pt x="38" y="144"/>
                  <a:pt x="39" y="142"/>
                </a:cubicBezTo>
                <a:cubicBezTo>
                  <a:pt x="41" y="142"/>
                  <a:pt x="42" y="145"/>
                  <a:pt x="45" y="144"/>
                </a:cubicBezTo>
                <a:cubicBezTo>
                  <a:pt x="45" y="144"/>
                  <a:pt x="46" y="142"/>
                  <a:pt x="47" y="142"/>
                </a:cubicBezTo>
                <a:cubicBezTo>
                  <a:pt x="48" y="142"/>
                  <a:pt x="49" y="142"/>
                  <a:pt x="50" y="142"/>
                </a:cubicBezTo>
                <a:cubicBezTo>
                  <a:pt x="55" y="141"/>
                  <a:pt x="57" y="140"/>
                  <a:pt x="60" y="143"/>
                </a:cubicBezTo>
                <a:cubicBezTo>
                  <a:pt x="61" y="142"/>
                  <a:pt x="60" y="142"/>
                  <a:pt x="60" y="141"/>
                </a:cubicBezTo>
                <a:cubicBezTo>
                  <a:pt x="60" y="141"/>
                  <a:pt x="59" y="141"/>
                  <a:pt x="59" y="140"/>
                </a:cubicBezTo>
                <a:cubicBezTo>
                  <a:pt x="59" y="139"/>
                  <a:pt x="60" y="139"/>
                  <a:pt x="60" y="139"/>
                </a:cubicBezTo>
                <a:cubicBezTo>
                  <a:pt x="60" y="137"/>
                  <a:pt x="59" y="138"/>
                  <a:pt x="58" y="137"/>
                </a:cubicBezTo>
                <a:cubicBezTo>
                  <a:pt x="58" y="136"/>
                  <a:pt x="59" y="135"/>
                  <a:pt x="60" y="134"/>
                </a:cubicBezTo>
                <a:cubicBezTo>
                  <a:pt x="60" y="134"/>
                  <a:pt x="62" y="133"/>
                  <a:pt x="62" y="133"/>
                </a:cubicBezTo>
                <a:cubicBezTo>
                  <a:pt x="62" y="133"/>
                  <a:pt x="63" y="132"/>
                  <a:pt x="63" y="132"/>
                </a:cubicBezTo>
                <a:cubicBezTo>
                  <a:pt x="64" y="131"/>
                  <a:pt x="64" y="131"/>
                  <a:pt x="65" y="130"/>
                </a:cubicBezTo>
                <a:cubicBezTo>
                  <a:pt x="65" y="130"/>
                  <a:pt x="66" y="131"/>
                  <a:pt x="67" y="130"/>
                </a:cubicBezTo>
                <a:cubicBezTo>
                  <a:pt x="67" y="129"/>
                  <a:pt x="67" y="126"/>
                  <a:pt x="66" y="126"/>
                </a:cubicBezTo>
                <a:cubicBezTo>
                  <a:pt x="65" y="124"/>
                  <a:pt x="64" y="125"/>
                  <a:pt x="62" y="124"/>
                </a:cubicBezTo>
                <a:cubicBezTo>
                  <a:pt x="61" y="123"/>
                  <a:pt x="62" y="122"/>
                  <a:pt x="61" y="121"/>
                </a:cubicBezTo>
                <a:cubicBezTo>
                  <a:pt x="61" y="121"/>
                  <a:pt x="60" y="121"/>
                  <a:pt x="59" y="120"/>
                </a:cubicBezTo>
                <a:cubicBezTo>
                  <a:pt x="58" y="119"/>
                  <a:pt x="57" y="119"/>
                  <a:pt x="56" y="117"/>
                </a:cubicBezTo>
                <a:cubicBezTo>
                  <a:pt x="56" y="116"/>
                  <a:pt x="56" y="116"/>
                  <a:pt x="55" y="114"/>
                </a:cubicBezTo>
                <a:cubicBezTo>
                  <a:pt x="55" y="114"/>
                  <a:pt x="56" y="114"/>
                  <a:pt x="56" y="113"/>
                </a:cubicBezTo>
                <a:cubicBezTo>
                  <a:pt x="55" y="111"/>
                  <a:pt x="52" y="111"/>
                  <a:pt x="53" y="109"/>
                </a:cubicBezTo>
                <a:cubicBezTo>
                  <a:pt x="55" y="109"/>
                  <a:pt x="54" y="108"/>
                  <a:pt x="54" y="107"/>
                </a:cubicBezTo>
                <a:cubicBezTo>
                  <a:pt x="55" y="107"/>
                  <a:pt x="56" y="107"/>
                  <a:pt x="57" y="106"/>
                </a:cubicBezTo>
                <a:cubicBezTo>
                  <a:pt x="59" y="105"/>
                  <a:pt x="61" y="104"/>
                  <a:pt x="62" y="103"/>
                </a:cubicBezTo>
                <a:cubicBezTo>
                  <a:pt x="65" y="102"/>
                  <a:pt x="68" y="100"/>
                  <a:pt x="72" y="100"/>
                </a:cubicBezTo>
                <a:cubicBezTo>
                  <a:pt x="75" y="100"/>
                  <a:pt x="77" y="101"/>
                  <a:pt x="77" y="96"/>
                </a:cubicBezTo>
                <a:cubicBezTo>
                  <a:pt x="77" y="93"/>
                  <a:pt x="75" y="92"/>
                  <a:pt x="74" y="89"/>
                </a:cubicBezTo>
                <a:cubicBezTo>
                  <a:pt x="73" y="86"/>
                  <a:pt x="75" y="84"/>
                  <a:pt x="74" y="81"/>
                </a:cubicBezTo>
                <a:cubicBezTo>
                  <a:pt x="74" y="79"/>
                  <a:pt x="74" y="78"/>
                  <a:pt x="73" y="76"/>
                </a:cubicBezTo>
                <a:cubicBezTo>
                  <a:pt x="73" y="74"/>
                  <a:pt x="71" y="74"/>
                  <a:pt x="70" y="73"/>
                </a:cubicBezTo>
                <a:cubicBezTo>
                  <a:pt x="69" y="71"/>
                  <a:pt x="71" y="71"/>
                  <a:pt x="72" y="69"/>
                </a:cubicBezTo>
                <a:cubicBezTo>
                  <a:pt x="72" y="68"/>
                  <a:pt x="71" y="66"/>
                  <a:pt x="71" y="65"/>
                </a:cubicBezTo>
                <a:cubicBezTo>
                  <a:pt x="71" y="62"/>
                  <a:pt x="71" y="60"/>
                  <a:pt x="71" y="57"/>
                </a:cubicBezTo>
                <a:cubicBezTo>
                  <a:pt x="70" y="57"/>
                  <a:pt x="70" y="56"/>
                  <a:pt x="69" y="56"/>
                </a:cubicBezTo>
                <a:cubicBezTo>
                  <a:pt x="68" y="55"/>
                  <a:pt x="64" y="55"/>
                  <a:pt x="64" y="53"/>
                </a:cubicBezTo>
                <a:cubicBezTo>
                  <a:pt x="64" y="51"/>
                  <a:pt x="67" y="50"/>
                  <a:pt x="66" y="48"/>
                </a:cubicBezTo>
                <a:cubicBezTo>
                  <a:pt x="65" y="48"/>
                  <a:pt x="63" y="48"/>
                  <a:pt x="63" y="48"/>
                </a:cubicBezTo>
                <a:cubicBezTo>
                  <a:pt x="61" y="48"/>
                  <a:pt x="61" y="48"/>
                  <a:pt x="61" y="49"/>
                </a:cubicBezTo>
                <a:cubicBezTo>
                  <a:pt x="59" y="49"/>
                  <a:pt x="59" y="50"/>
                  <a:pt x="57" y="50"/>
                </a:cubicBezTo>
                <a:cubicBezTo>
                  <a:pt x="55" y="50"/>
                  <a:pt x="56" y="51"/>
                  <a:pt x="55" y="52"/>
                </a:cubicBezTo>
                <a:cubicBezTo>
                  <a:pt x="54" y="53"/>
                  <a:pt x="55" y="53"/>
                  <a:pt x="53" y="53"/>
                </a:cubicBezTo>
                <a:cubicBezTo>
                  <a:pt x="52" y="53"/>
                  <a:pt x="51" y="52"/>
                  <a:pt x="51" y="53"/>
                </a:cubicBezTo>
                <a:cubicBezTo>
                  <a:pt x="50" y="53"/>
                  <a:pt x="50" y="54"/>
                  <a:pt x="49" y="55"/>
                </a:cubicBezTo>
                <a:cubicBezTo>
                  <a:pt x="49" y="55"/>
                  <a:pt x="48" y="55"/>
                  <a:pt x="47" y="55"/>
                </a:cubicBezTo>
                <a:cubicBezTo>
                  <a:pt x="47" y="57"/>
                  <a:pt x="43" y="57"/>
                  <a:pt x="43" y="56"/>
                </a:cubicBezTo>
                <a:cubicBezTo>
                  <a:pt x="43" y="56"/>
                  <a:pt x="42" y="54"/>
                  <a:pt x="42" y="54"/>
                </a:cubicBezTo>
                <a:cubicBezTo>
                  <a:pt x="43" y="53"/>
                  <a:pt x="43" y="52"/>
                  <a:pt x="44" y="52"/>
                </a:cubicBezTo>
                <a:cubicBezTo>
                  <a:pt x="45" y="51"/>
                  <a:pt x="47" y="48"/>
                  <a:pt x="44" y="48"/>
                </a:cubicBezTo>
                <a:cubicBezTo>
                  <a:pt x="42" y="48"/>
                  <a:pt x="44" y="52"/>
                  <a:pt x="40" y="51"/>
                </a:cubicBezTo>
                <a:cubicBezTo>
                  <a:pt x="39" y="51"/>
                  <a:pt x="39" y="50"/>
                  <a:pt x="37" y="49"/>
                </a:cubicBezTo>
                <a:cubicBezTo>
                  <a:pt x="36" y="48"/>
                  <a:pt x="35" y="49"/>
                  <a:pt x="35" y="47"/>
                </a:cubicBezTo>
                <a:cubicBezTo>
                  <a:pt x="35" y="45"/>
                  <a:pt x="35" y="44"/>
                  <a:pt x="34" y="42"/>
                </a:cubicBezTo>
                <a:cubicBezTo>
                  <a:pt x="33" y="41"/>
                  <a:pt x="33" y="41"/>
                  <a:pt x="31" y="40"/>
                </a:cubicBezTo>
                <a:cubicBezTo>
                  <a:pt x="31" y="39"/>
                  <a:pt x="33" y="38"/>
                  <a:pt x="34" y="38"/>
                </a:cubicBezTo>
                <a:cubicBezTo>
                  <a:pt x="35" y="39"/>
                  <a:pt x="34" y="40"/>
                  <a:pt x="35" y="40"/>
                </a:cubicBezTo>
                <a:cubicBezTo>
                  <a:pt x="35" y="40"/>
                  <a:pt x="36" y="40"/>
                  <a:pt x="37" y="41"/>
                </a:cubicBezTo>
                <a:cubicBezTo>
                  <a:pt x="38" y="42"/>
                  <a:pt x="37" y="45"/>
                  <a:pt x="40" y="44"/>
                </a:cubicBezTo>
                <a:cubicBezTo>
                  <a:pt x="41" y="44"/>
                  <a:pt x="41" y="43"/>
                  <a:pt x="41" y="42"/>
                </a:cubicBezTo>
                <a:cubicBezTo>
                  <a:pt x="41" y="40"/>
                  <a:pt x="42" y="36"/>
                  <a:pt x="41" y="34"/>
                </a:cubicBezTo>
                <a:cubicBezTo>
                  <a:pt x="39" y="32"/>
                  <a:pt x="35" y="34"/>
                  <a:pt x="33" y="33"/>
                </a:cubicBezTo>
                <a:cubicBezTo>
                  <a:pt x="33" y="32"/>
                  <a:pt x="34" y="32"/>
                  <a:pt x="35" y="31"/>
                </a:cubicBezTo>
                <a:cubicBezTo>
                  <a:pt x="35" y="31"/>
                  <a:pt x="35" y="30"/>
                  <a:pt x="36" y="30"/>
                </a:cubicBezTo>
                <a:cubicBezTo>
                  <a:pt x="37" y="28"/>
                  <a:pt x="38" y="27"/>
                  <a:pt x="40" y="25"/>
                </a:cubicBezTo>
                <a:cubicBezTo>
                  <a:pt x="41" y="24"/>
                  <a:pt x="43" y="24"/>
                  <a:pt x="43" y="22"/>
                </a:cubicBezTo>
                <a:cubicBezTo>
                  <a:pt x="43" y="19"/>
                  <a:pt x="38" y="20"/>
                  <a:pt x="37" y="17"/>
                </a:cubicBezTo>
                <a:cubicBezTo>
                  <a:pt x="37" y="16"/>
                  <a:pt x="37" y="15"/>
                  <a:pt x="38" y="14"/>
                </a:cubicBezTo>
                <a:cubicBezTo>
                  <a:pt x="38" y="12"/>
                  <a:pt x="39" y="11"/>
                  <a:pt x="40" y="9"/>
                </a:cubicBezTo>
                <a:cubicBezTo>
                  <a:pt x="40" y="7"/>
                  <a:pt x="40" y="6"/>
                  <a:pt x="40" y="4"/>
                </a:cubicBezTo>
                <a:cubicBezTo>
                  <a:pt x="39" y="3"/>
                  <a:pt x="38" y="1"/>
                  <a:pt x="41" y="0"/>
                </a:cubicBezTo>
                <a:cubicBezTo>
                  <a:pt x="39" y="0"/>
                  <a:pt x="36" y="1"/>
                  <a:pt x="35" y="2"/>
                </a:cubicBezTo>
                <a:cubicBezTo>
                  <a:pt x="33" y="3"/>
                  <a:pt x="32" y="3"/>
                  <a:pt x="32" y="5"/>
                </a:cubicBezTo>
                <a:cubicBezTo>
                  <a:pt x="31" y="7"/>
                  <a:pt x="31" y="8"/>
                  <a:pt x="29" y="9"/>
                </a:cubicBezTo>
                <a:cubicBezTo>
                  <a:pt x="28" y="9"/>
                  <a:pt x="26" y="8"/>
                  <a:pt x="24" y="9"/>
                </a:cubicBezTo>
                <a:cubicBezTo>
                  <a:pt x="23" y="9"/>
                  <a:pt x="22" y="12"/>
                  <a:pt x="21" y="12"/>
                </a:cubicBezTo>
                <a:cubicBezTo>
                  <a:pt x="21" y="14"/>
                  <a:pt x="22" y="15"/>
                  <a:pt x="20" y="17"/>
                </a:cubicBezTo>
                <a:cubicBezTo>
                  <a:pt x="19" y="19"/>
                  <a:pt x="20" y="20"/>
                  <a:pt x="20" y="23"/>
                </a:cubicBezTo>
                <a:cubicBezTo>
                  <a:pt x="20" y="24"/>
                  <a:pt x="19" y="24"/>
                  <a:pt x="19" y="25"/>
                </a:cubicBezTo>
                <a:cubicBezTo>
                  <a:pt x="19" y="25"/>
                  <a:pt x="20" y="26"/>
                  <a:pt x="20" y="26"/>
                </a:cubicBezTo>
                <a:cubicBezTo>
                  <a:pt x="20" y="27"/>
                  <a:pt x="20" y="27"/>
                  <a:pt x="20" y="28"/>
                </a:cubicBezTo>
                <a:cubicBezTo>
                  <a:pt x="20" y="29"/>
                  <a:pt x="19" y="31"/>
                  <a:pt x="20" y="33"/>
                </a:cubicBezTo>
                <a:cubicBezTo>
                  <a:pt x="20" y="34"/>
                  <a:pt x="23" y="35"/>
                  <a:pt x="23" y="35"/>
                </a:cubicBezTo>
                <a:cubicBezTo>
                  <a:pt x="24" y="37"/>
                  <a:pt x="23" y="39"/>
                  <a:pt x="23" y="41"/>
                </a:cubicBezTo>
                <a:cubicBezTo>
                  <a:pt x="23" y="42"/>
                  <a:pt x="22" y="43"/>
                  <a:pt x="22" y="44"/>
                </a:cubicBezTo>
                <a:cubicBezTo>
                  <a:pt x="23" y="45"/>
                  <a:pt x="24" y="46"/>
                  <a:pt x="25" y="47"/>
                </a:cubicBezTo>
                <a:cubicBezTo>
                  <a:pt x="25" y="48"/>
                  <a:pt x="24" y="48"/>
                  <a:pt x="24" y="49"/>
                </a:cubicBezTo>
                <a:cubicBezTo>
                  <a:pt x="24" y="50"/>
                  <a:pt x="25" y="51"/>
                  <a:pt x="25" y="52"/>
                </a:cubicBezTo>
                <a:cubicBezTo>
                  <a:pt x="25" y="53"/>
                  <a:pt x="25" y="52"/>
                  <a:pt x="26" y="53"/>
                </a:cubicBezTo>
                <a:cubicBezTo>
                  <a:pt x="26" y="54"/>
                  <a:pt x="25" y="54"/>
                  <a:pt x="25" y="55"/>
                </a:cubicBezTo>
                <a:cubicBezTo>
                  <a:pt x="25" y="56"/>
                  <a:pt x="26" y="57"/>
                  <a:pt x="26" y="58"/>
                </a:cubicBezTo>
                <a:cubicBezTo>
                  <a:pt x="25" y="58"/>
                  <a:pt x="24" y="58"/>
                  <a:pt x="23" y="58"/>
                </a:cubicBezTo>
                <a:cubicBezTo>
                  <a:pt x="23" y="59"/>
                  <a:pt x="22" y="59"/>
                  <a:pt x="22" y="59"/>
                </a:cubicBezTo>
                <a:cubicBezTo>
                  <a:pt x="22" y="60"/>
                  <a:pt x="22" y="61"/>
                  <a:pt x="22" y="62"/>
                </a:cubicBezTo>
                <a:cubicBezTo>
                  <a:pt x="21" y="62"/>
                  <a:pt x="20" y="62"/>
                  <a:pt x="20" y="62"/>
                </a:cubicBezTo>
                <a:cubicBezTo>
                  <a:pt x="20" y="62"/>
                  <a:pt x="20" y="64"/>
                  <a:pt x="19" y="64"/>
                </a:cubicBezTo>
                <a:cubicBezTo>
                  <a:pt x="18" y="63"/>
                  <a:pt x="19" y="62"/>
                  <a:pt x="19" y="61"/>
                </a:cubicBezTo>
                <a:cubicBezTo>
                  <a:pt x="18" y="59"/>
                  <a:pt x="12" y="60"/>
                  <a:pt x="11" y="62"/>
                </a:cubicBezTo>
                <a:cubicBezTo>
                  <a:pt x="11" y="62"/>
                  <a:pt x="10" y="63"/>
                  <a:pt x="10" y="63"/>
                </a:cubicBezTo>
                <a:cubicBezTo>
                  <a:pt x="10" y="63"/>
                  <a:pt x="10" y="63"/>
                  <a:pt x="9" y="63"/>
                </a:cubicBezTo>
                <a:cubicBezTo>
                  <a:pt x="10" y="65"/>
                  <a:pt x="11" y="66"/>
                  <a:pt x="11" y="68"/>
                </a:cubicBezTo>
                <a:cubicBezTo>
                  <a:pt x="11" y="69"/>
                  <a:pt x="11" y="71"/>
                  <a:pt x="11" y="72"/>
                </a:cubicBezTo>
                <a:cubicBezTo>
                  <a:pt x="10" y="75"/>
                  <a:pt x="9" y="73"/>
                  <a:pt x="7" y="75"/>
                </a:cubicBezTo>
                <a:cubicBezTo>
                  <a:pt x="6" y="76"/>
                  <a:pt x="8" y="78"/>
                  <a:pt x="10" y="78"/>
                </a:cubicBezTo>
                <a:cubicBezTo>
                  <a:pt x="10" y="79"/>
                  <a:pt x="10" y="80"/>
                  <a:pt x="9" y="81"/>
                </a:cubicBezTo>
                <a:cubicBezTo>
                  <a:pt x="9" y="83"/>
                  <a:pt x="8" y="82"/>
                  <a:pt x="7" y="83"/>
                </a:cubicBezTo>
                <a:cubicBezTo>
                  <a:pt x="6" y="84"/>
                  <a:pt x="6" y="85"/>
                  <a:pt x="5" y="86"/>
                </a:cubicBezTo>
                <a:cubicBezTo>
                  <a:pt x="4" y="87"/>
                  <a:pt x="3" y="85"/>
                  <a:pt x="2" y="86"/>
                </a:cubicBezTo>
                <a:cubicBezTo>
                  <a:pt x="0" y="87"/>
                  <a:pt x="3" y="90"/>
                  <a:pt x="3" y="92"/>
                </a:cubicBezTo>
                <a:cubicBezTo>
                  <a:pt x="3" y="94"/>
                  <a:pt x="2" y="97"/>
                  <a:pt x="0" y="98"/>
                </a:cubicBezTo>
                <a:cubicBezTo>
                  <a:pt x="1" y="98"/>
                  <a:pt x="2" y="100"/>
                  <a:pt x="2" y="102"/>
                </a:cubicBezTo>
                <a:cubicBezTo>
                  <a:pt x="2" y="102"/>
                  <a:pt x="3" y="103"/>
                  <a:pt x="3" y="103"/>
                </a:cubicBezTo>
                <a:cubicBezTo>
                  <a:pt x="3" y="104"/>
                  <a:pt x="3" y="105"/>
                  <a:pt x="3" y="105"/>
                </a:cubicBezTo>
                <a:cubicBezTo>
                  <a:pt x="3" y="106"/>
                  <a:pt x="5" y="106"/>
                  <a:pt x="4" y="108"/>
                </a:cubicBezTo>
                <a:cubicBezTo>
                  <a:pt x="3" y="109"/>
                  <a:pt x="2" y="108"/>
                  <a:pt x="2" y="110"/>
                </a:cubicBezTo>
                <a:cubicBezTo>
                  <a:pt x="2" y="112"/>
                  <a:pt x="5" y="113"/>
                  <a:pt x="5" y="116"/>
                </a:cubicBezTo>
                <a:cubicBezTo>
                  <a:pt x="5" y="116"/>
                  <a:pt x="4" y="117"/>
                  <a:pt x="4" y="117"/>
                </a:cubicBezTo>
                <a:cubicBezTo>
                  <a:pt x="4" y="118"/>
                  <a:pt x="4" y="118"/>
                  <a:pt x="4" y="119"/>
                </a:cubicBezTo>
                <a:cubicBezTo>
                  <a:pt x="4" y="119"/>
                  <a:pt x="4" y="119"/>
                  <a:pt x="4" y="119"/>
                </a:cubicBezTo>
                <a:cubicBezTo>
                  <a:pt x="5" y="119"/>
                  <a:pt x="5" y="120"/>
                  <a:pt x="6" y="120"/>
                </a:cubicBezTo>
                <a:cubicBezTo>
                  <a:pt x="9" y="123"/>
                  <a:pt x="13" y="123"/>
                  <a:pt x="17" y="124"/>
                </a:cubicBezTo>
                <a:cubicBezTo>
                  <a:pt x="20" y="125"/>
                  <a:pt x="19" y="125"/>
                  <a:pt x="18" y="127"/>
                </a:cubicBezTo>
                <a:cubicBezTo>
                  <a:pt x="17" y="129"/>
                  <a:pt x="17" y="130"/>
                  <a:pt x="16" y="132"/>
                </a:cubicBezTo>
                <a:cubicBezTo>
                  <a:pt x="15" y="133"/>
                  <a:pt x="14" y="135"/>
                  <a:pt x="14" y="137"/>
                </a:cubicBezTo>
                <a:cubicBezTo>
                  <a:pt x="14" y="138"/>
                  <a:pt x="14" y="141"/>
                  <a:pt x="14" y="142"/>
                </a:cubicBezTo>
                <a:cubicBezTo>
                  <a:pt x="16" y="144"/>
                  <a:pt x="22" y="141"/>
                  <a:pt x="24" y="141"/>
                </a:cubicBezTo>
                <a:cubicBezTo>
                  <a:pt x="27" y="141"/>
                  <a:pt x="29" y="142"/>
                  <a:pt x="30" y="143"/>
                </a:cubicBezTo>
                <a:cubicBezTo>
                  <a:pt x="32" y="142"/>
                  <a:pt x="33" y="142"/>
                  <a:pt x="35" y="143"/>
                </a:cubicBezTo>
                <a:close/>
              </a:path>
            </a:pathLst>
          </a:custGeom>
          <a:solidFill>
            <a:srgbClr val="FF0000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746" name="Freeform 644"/>
          <p:cNvSpPr>
            <a:spLocks/>
          </p:cNvSpPr>
          <p:nvPr/>
        </p:nvSpPr>
        <p:spPr bwMode="auto">
          <a:xfrm>
            <a:off x="1862938" y="2952876"/>
            <a:ext cx="184102" cy="93246"/>
          </a:xfrm>
          <a:custGeom>
            <a:avLst/>
            <a:gdLst>
              <a:gd name="T0" fmla="*/ 58 w 65"/>
              <a:gd name="T1" fmla="*/ 20 h 33"/>
              <a:gd name="T2" fmla="*/ 59 w 65"/>
              <a:gd name="T3" fmla="*/ 16 h 33"/>
              <a:gd name="T4" fmla="*/ 64 w 65"/>
              <a:gd name="T5" fmla="*/ 17 h 33"/>
              <a:gd name="T6" fmla="*/ 64 w 65"/>
              <a:gd name="T7" fmla="*/ 10 h 33"/>
              <a:gd name="T8" fmla="*/ 62 w 65"/>
              <a:gd name="T9" fmla="*/ 7 h 33"/>
              <a:gd name="T10" fmla="*/ 63 w 65"/>
              <a:gd name="T11" fmla="*/ 4 h 33"/>
              <a:gd name="T12" fmla="*/ 59 w 65"/>
              <a:gd name="T13" fmla="*/ 3 h 33"/>
              <a:gd name="T14" fmla="*/ 55 w 65"/>
              <a:gd name="T15" fmla="*/ 2 h 33"/>
              <a:gd name="T16" fmla="*/ 47 w 65"/>
              <a:gd name="T17" fmla="*/ 0 h 33"/>
              <a:gd name="T18" fmla="*/ 45 w 65"/>
              <a:gd name="T19" fmla="*/ 3 h 33"/>
              <a:gd name="T20" fmla="*/ 45 w 65"/>
              <a:gd name="T21" fmla="*/ 5 h 33"/>
              <a:gd name="T22" fmla="*/ 39 w 65"/>
              <a:gd name="T23" fmla="*/ 5 h 33"/>
              <a:gd name="T24" fmla="*/ 37 w 65"/>
              <a:gd name="T25" fmla="*/ 3 h 33"/>
              <a:gd name="T26" fmla="*/ 37 w 65"/>
              <a:gd name="T27" fmla="*/ 6 h 33"/>
              <a:gd name="T28" fmla="*/ 35 w 65"/>
              <a:gd name="T29" fmla="*/ 6 h 33"/>
              <a:gd name="T30" fmla="*/ 33 w 65"/>
              <a:gd name="T31" fmla="*/ 8 h 33"/>
              <a:gd name="T32" fmla="*/ 32 w 65"/>
              <a:gd name="T33" fmla="*/ 9 h 33"/>
              <a:gd name="T34" fmla="*/ 30 w 65"/>
              <a:gd name="T35" fmla="*/ 10 h 33"/>
              <a:gd name="T36" fmla="*/ 28 w 65"/>
              <a:gd name="T37" fmla="*/ 13 h 33"/>
              <a:gd name="T38" fmla="*/ 30 w 65"/>
              <a:gd name="T39" fmla="*/ 15 h 33"/>
              <a:gd name="T40" fmla="*/ 29 w 65"/>
              <a:gd name="T41" fmla="*/ 16 h 33"/>
              <a:gd name="T42" fmla="*/ 30 w 65"/>
              <a:gd name="T43" fmla="*/ 17 h 33"/>
              <a:gd name="T44" fmla="*/ 30 w 65"/>
              <a:gd name="T45" fmla="*/ 19 h 33"/>
              <a:gd name="T46" fmla="*/ 20 w 65"/>
              <a:gd name="T47" fmla="*/ 18 h 33"/>
              <a:gd name="T48" fmla="*/ 17 w 65"/>
              <a:gd name="T49" fmla="*/ 18 h 33"/>
              <a:gd name="T50" fmla="*/ 15 w 65"/>
              <a:gd name="T51" fmla="*/ 20 h 33"/>
              <a:gd name="T52" fmla="*/ 9 w 65"/>
              <a:gd name="T53" fmla="*/ 18 h 33"/>
              <a:gd name="T54" fmla="*/ 7 w 65"/>
              <a:gd name="T55" fmla="*/ 21 h 33"/>
              <a:gd name="T56" fmla="*/ 5 w 65"/>
              <a:gd name="T57" fmla="*/ 19 h 33"/>
              <a:gd name="T58" fmla="*/ 0 w 65"/>
              <a:gd name="T59" fmla="*/ 19 h 33"/>
              <a:gd name="T60" fmla="*/ 2 w 65"/>
              <a:gd name="T61" fmla="*/ 22 h 33"/>
              <a:gd name="T62" fmla="*/ 1 w 65"/>
              <a:gd name="T63" fmla="*/ 25 h 33"/>
              <a:gd name="T64" fmla="*/ 3 w 65"/>
              <a:gd name="T65" fmla="*/ 26 h 33"/>
              <a:gd name="T66" fmla="*/ 5 w 65"/>
              <a:gd name="T67" fmla="*/ 26 h 33"/>
              <a:gd name="T68" fmla="*/ 7 w 65"/>
              <a:gd name="T69" fmla="*/ 27 h 33"/>
              <a:gd name="T70" fmla="*/ 8 w 65"/>
              <a:gd name="T71" fmla="*/ 27 h 33"/>
              <a:gd name="T72" fmla="*/ 8 w 65"/>
              <a:gd name="T73" fmla="*/ 26 h 33"/>
              <a:gd name="T74" fmla="*/ 13 w 65"/>
              <a:gd name="T75" fmla="*/ 27 h 33"/>
              <a:gd name="T76" fmla="*/ 17 w 65"/>
              <a:gd name="T77" fmla="*/ 25 h 33"/>
              <a:gd name="T78" fmla="*/ 22 w 65"/>
              <a:gd name="T79" fmla="*/ 25 h 33"/>
              <a:gd name="T80" fmla="*/ 25 w 65"/>
              <a:gd name="T81" fmla="*/ 28 h 33"/>
              <a:gd name="T82" fmla="*/ 31 w 65"/>
              <a:gd name="T83" fmla="*/ 30 h 33"/>
              <a:gd name="T84" fmla="*/ 35 w 65"/>
              <a:gd name="T85" fmla="*/ 31 h 33"/>
              <a:gd name="T86" fmla="*/ 45 w 65"/>
              <a:gd name="T87" fmla="*/ 32 h 33"/>
              <a:gd name="T88" fmla="*/ 47 w 65"/>
              <a:gd name="T89" fmla="*/ 30 h 33"/>
              <a:gd name="T90" fmla="*/ 50 w 65"/>
              <a:gd name="T91" fmla="*/ 29 h 33"/>
              <a:gd name="T92" fmla="*/ 56 w 65"/>
              <a:gd name="T93" fmla="*/ 28 h 33"/>
              <a:gd name="T94" fmla="*/ 58 w 65"/>
              <a:gd name="T95" fmla="*/ 2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5" h="33">
                <a:moveTo>
                  <a:pt x="58" y="20"/>
                </a:moveTo>
                <a:cubicBezTo>
                  <a:pt x="62" y="21"/>
                  <a:pt x="60" y="17"/>
                  <a:pt x="59" y="16"/>
                </a:cubicBezTo>
                <a:cubicBezTo>
                  <a:pt x="61" y="16"/>
                  <a:pt x="63" y="17"/>
                  <a:pt x="64" y="17"/>
                </a:cubicBezTo>
                <a:cubicBezTo>
                  <a:pt x="65" y="14"/>
                  <a:pt x="65" y="12"/>
                  <a:pt x="64" y="10"/>
                </a:cubicBezTo>
                <a:cubicBezTo>
                  <a:pt x="63" y="9"/>
                  <a:pt x="62" y="8"/>
                  <a:pt x="62" y="7"/>
                </a:cubicBezTo>
                <a:cubicBezTo>
                  <a:pt x="62" y="5"/>
                  <a:pt x="64" y="5"/>
                  <a:pt x="63" y="4"/>
                </a:cubicBezTo>
                <a:cubicBezTo>
                  <a:pt x="62" y="3"/>
                  <a:pt x="60" y="3"/>
                  <a:pt x="59" y="3"/>
                </a:cubicBezTo>
                <a:cubicBezTo>
                  <a:pt x="58" y="3"/>
                  <a:pt x="56" y="3"/>
                  <a:pt x="55" y="2"/>
                </a:cubicBezTo>
                <a:cubicBezTo>
                  <a:pt x="53" y="1"/>
                  <a:pt x="50" y="0"/>
                  <a:pt x="47" y="0"/>
                </a:cubicBezTo>
                <a:cubicBezTo>
                  <a:pt x="47" y="1"/>
                  <a:pt x="46" y="3"/>
                  <a:pt x="45" y="3"/>
                </a:cubicBezTo>
                <a:cubicBezTo>
                  <a:pt x="45" y="4"/>
                  <a:pt x="45" y="4"/>
                  <a:pt x="45" y="5"/>
                </a:cubicBezTo>
                <a:cubicBezTo>
                  <a:pt x="43" y="5"/>
                  <a:pt x="41" y="6"/>
                  <a:pt x="39" y="5"/>
                </a:cubicBezTo>
                <a:cubicBezTo>
                  <a:pt x="38" y="5"/>
                  <a:pt x="38" y="4"/>
                  <a:pt x="37" y="3"/>
                </a:cubicBezTo>
                <a:cubicBezTo>
                  <a:pt x="37" y="4"/>
                  <a:pt x="37" y="6"/>
                  <a:pt x="37" y="6"/>
                </a:cubicBezTo>
                <a:cubicBezTo>
                  <a:pt x="36" y="7"/>
                  <a:pt x="35" y="6"/>
                  <a:pt x="35" y="6"/>
                </a:cubicBezTo>
                <a:cubicBezTo>
                  <a:pt x="34" y="7"/>
                  <a:pt x="34" y="7"/>
                  <a:pt x="33" y="8"/>
                </a:cubicBezTo>
                <a:cubicBezTo>
                  <a:pt x="33" y="8"/>
                  <a:pt x="32" y="9"/>
                  <a:pt x="32" y="9"/>
                </a:cubicBezTo>
                <a:cubicBezTo>
                  <a:pt x="32" y="9"/>
                  <a:pt x="30" y="10"/>
                  <a:pt x="30" y="10"/>
                </a:cubicBezTo>
                <a:cubicBezTo>
                  <a:pt x="29" y="11"/>
                  <a:pt x="28" y="12"/>
                  <a:pt x="28" y="13"/>
                </a:cubicBezTo>
                <a:cubicBezTo>
                  <a:pt x="29" y="14"/>
                  <a:pt x="30" y="13"/>
                  <a:pt x="30" y="15"/>
                </a:cubicBezTo>
                <a:cubicBezTo>
                  <a:pt x="30" y="15"/>
                  <a:pt x="29" y="15"/>
                  <a:pt x="29" y="16"/>
                </a:cubicBezTo>
                <a:cubicBezTo>
                  <a:pt x="29" y="17"/>
                  <a:pt x="30" y="17"/>
                  <a:pt x="30" y="17"/>
                </a:cubicBezTo>
                <a:cubicBezTo>
                  <a:pt x="30" y="18"/>
                  <a:pt x="31" y="18"/>
                  <a:pt x="30" y="19"/>
                </a:cubicBezTo>
                <a:cubicBezTo>
                  <a:pt x="27" y="16"/>
                  <a:pt x="25" y="17"/>
                  <a:pt x="20" y="18"/>
                </a:cubicBezTo>
                <a:cubicBezTo>
                  <a:pt x="19" y="18"/>
                  <a:pt x="18" y="18"/>
                  <a:pt x="17" y="18"/>
                </a:cubicBezTo>
                <a:cubicBezTo>
                  <a:pt x="16" y="18"/>
                  <a:pt x="15" y="20"/>
                  <a:pt x="15" y="20"/>
                </a:cubicBezTo>
                <a:cubicBezTo>
                  <a:pt x="12" y="21"/>
                  <a:pt x="11" y="18"/>
                  <a:pt x="9" y="18"/>
                </a:cubicBezTo>
                <a:cubicBezTo>
                  <a:pt x="8" y="20"/>
                  <a:pt x="8" y="20"/>
                  <a:pt x="7" y="21"/>
                </a:cubicBezTo>
                <a:cubicBezTo>
                  <a:pt x="5" y="21"/>
                  <a:pt x="6" y="20"/>
                  <a:pt x="5" y="19"/>
                </a:cubicBezTo>
                <a:cubicBezTo>
                  <a:pt x="3" y="18"/>
                  <a:pt x="2" y="18"/>
                  <a:pt x="0" y="19"/>
                </a:cubicBezTo>
                <a:cubicBezTo>
                  <a:pt x="1" y="20"/>
                  <a:pt x="1" y="21"/>
                  <a:pt x="2" y="22"/>
                </a:cubicBezTo>
                <a:cubicBezTo>
                  <a:pt x="2" y="23"/>
                  <a:pt x="1" y="24"/>
                  <a:pt x="1" y="25"/>
                </a:cubicBezTo>
                <a:cubicBezTo>
                  <a:pt x="2" y="26"/>
                  <a:pt x="2" y="25"/>
                  <a:pt x="3" y="26"/>
                </a:cubicBezTo>
                <a:cubicBezTo>
                  <a:pt x="3" y="26"/>
                  <a:pt x="5" y="26"/>
                  <a:pt x="5" y="26"/>
                </a:cubicBezTo>
                <a:cubicBezTo>
                  <a:pt x="6" y="27"/>
                  <a:pt x="6" y="27"/>
                  <a:pt x="7" y="27"/>
                </a:cubicBezTo>
                <a:cubicBezTo>
                  <a:pt x="7" y="27"/>
                  <a:pt x="8" y="27"/>
                  <a:pt x="8" y="27"/>
                </a:cubicBezTo>
                <a:cubicBezTo>
                  <a:pt x="8" y="27"/>
                  <a:pt x="8" y="27"/>
                  <a:pt x="8" y="26"/>
                </a:cubicBezTo>
                <a:cubicBezTo>
                  <a:pt x="10" y="27"/>
                  <a:pt x="11" y="28"/>
                  <a:pt x="13" y="27"/>
                </a:cubicBezTo>
                <a:cubicBezTo>
                  <a:pt x="15" y="26"/>
                  <a:pt x="15" y="25"/>
                  <a:pt x="17" y="25"/>
                </a:cubicBezTo>
                <a:cubicBezTo>
                  <a:pt x="19" y="24"/>
                  <a:pt x="20" y="24"/>
                  <a:pt x="22" y="25"/>
                </a:cubicBezTo>
                <a:cubicBezTo>
                  <a:pt x="23" y="26"/>
                  <a:pt x="23" y="27"/>
                  <a:pt x="25" y="28"/>
                </a:cubicBezTo>
                <a:cubicBezTo>
                  <a:pt x="26" y="30"/>
                  <a:pt x="29" y="30"/>
                  <a:pt x="31" y="30"/>
                </a:cubicBezTo>
                <a:cubicBezTo>
                  <a:pt x="32" y="30"/>
                  <a:pt x="34" y="31"/>
                  <a:pt x="35" y="31"/>
                </a:cubicBezTo>
                <a:cubicBezTo>
                  <a:pt x="38" y="32"/>
                  <a:pt x="43" y="33"/>
                  <a:pt x="45" y="32"/>
                </a:cubicBezTo>
                <a:cubicBezTo>
                  <a:pt x="46" y="31"/>
                  <a:pt x="46" y="30"/>
                  <a:pt x="47" y="30"/>
                </a:cubicBezTo>
                <a:cubicBezTo>
                  <a:pt x="48" y="29"/>
                  <a:pt x="49" y="29"/>
                  <a:pt x="50" y="29"/>
                </a:cubicBezTo>
                <a:cubicBezTo>
                  <a:pt x="51" y="29"/>
                  <a:pt x="54" y="29"/>
                  <a:pt x="56" y="28"/>
                </a:cubicBezTo>
                <a:cubicBezTo>
                  <a:pt x="57" y="26"/>
                  <a:pt x="59" y="24"/>
                  <a:pt x="58" y="20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747" name="Freeform 645"/>
          <p:cNvSpPr>
            <a:spLocks/>
          </p:cNvSpPr>
          <p:nvPr/>
        </p:nvSpPr>
        <p:spPr bwMode="auto">
          <a:xfrm>
            <a:off x="1974118" y="2724544"/>
            <a:ext cx="239093" cy="225943"/>
          </a:xfrm>
          <a:custGeom>
            <a:avLst/>
            <a:gdLst>
              <a:gd name="T0" fmla="*/ 19 w 85"/>
              <a:gd name="T1" fmla="*/ 61 h 80"/>
              <a:gd name="T2" fmla="*/ 18 w 85"/>
              <a:gd name="T3" fmla="*/ 62 h 80"/>
              <a:gd name="T4" fmla="*/ 21 w 85"/>
              <a:gd name="T5" fmla="*/ 66 h 80"/>
              <a:gd name="T6" fmla="*/ 25 w 85"/>
              <a:gd name="T7" fmla="*/ 65 h 80"/>
              <a:gd name="T8" fmla="*/ 24 w 85"/>
              <a:gd name="T9" fmla="*/ 63 h 80"/>
              <a:gd name="T10" fmla="*/ 28 w 85"/>
              <a:gd name="T11" fmla="*/ 65 h 80"/>
              <a:gd name="T12" fmla="*/ 31 w 85"/>
              <a:gd name="T13" fmla="*/ 65 h 80"/>
              <a:gd name="T14" fmla="*/ 30 w 85"/>
              <a:gd name="T15" fmla="*/ 66 h 80"/>
              <a:gd name="T16" fmla="*/ 33 w 85"/>
              <a:gd name="T17" fmla="*/ 68 h 80"/>
              <a:gd name="T18" fmla="*/ 37 w 85"/>
              <a:gd name="T19" fmla="*/ 69 h 80"/>
              <a:gd name="T20" fmla="*/ 40 w 85"/>
              <a:gd name="T21" fmla="*/ 73 h 80"/>
              <a:gd name="T22" fmla="*/ 42 w 85"/>
              <a:gd name="T23" fmla="*/ 76 h 80"/>
              <a:gd name="T24" fmla="*/ 44 w 85"/>
              <a:gd name="T25" fmla="*/ 74 h 80"/>
              <a:gd name="T26" fmla="*/ 46 w 85"/>
              <a:gd name="T27" fmla="*/ 75 h 80"/>
              <a:gd name="T28" fmla="*/ 49 w 85"/>
              <a:gd name="T29" fmla="*/ 78 h 80"/>
              <a:gd name="T30" fmla="*/ 53 w 85"/>
              <a:gd name="T31" fmla="*/ 77 h 80"/>
              <a:gd name="T32" fmla="*/ 56 w 85"/>
              <a:gd name="T33" fmla="*/ 77 h 80"/>
              <a:gd name="T34" fmla="*/ 61 w 85"/>
              <a:gd name="T35" fmla="*/ 76 h 80"/>
              <a:gd name="T36" fmla="*/ 66 w 85"/>
              <a:gd name="T37" fmla="*/ 77 h 80"/>
              <a:gd name="T38" fmla="*/ 74 w 85"/>
              <a:gd name="T39" fmla="*/ 80 h 80"/>
              <a:gd name="T40" fmla="*/ 73 w 85"/>
              <a:gd name="T41" fmla="*/ 75 h 80"/>
              <a:gd name="T42" fmla="*/ 75 w 85"/>
              <a:gd name="T43" fmla="*/ 71 h 80"/>
              <a:gd name="T44" fmla="*/ 82 w 85"/>
              <a:gd name="T45" fmla="*/ 62 h 80"/>
              <a:gd name="T46" fmla="*/ 85 w 85"/>
              <a:gd name="T47" fmla="*/ 59 h 80"/>
              <a:gd name="T48" fmla="*/ 82 w 85"/>
              <a:gd name="T49" fmla="*/ 54 h 80"/>
              <a:gd name="T50" fmla="*/ 80 w 85"/>
              <a:gd name="T51" fmla="*/ 46 h 80"/>
              <a:gd name="T52" fmla="*/ 81 w 85"/>
              <a:gd name="T53" fmla="*/ 40 h 80"/>
              <a:gd name="T54" fmla="*/ 77 w 85"/>
              <a:gd name="T55" fmla="*/ 37 h 80"/>
              <a:gd name="T56" fmla="*/ 77 w 85"/>
              <a:gd name="T57" fmla="*/ 37 h 80"/>
              <a:gd name="T58" fmla="*/ 80 w 85"/>
              <a:gd name="T59" fmla="*/ 33 h 80"/>
              <a:gd name="T60" fmla="*/ 83 w 85"/>
              <a:gd name="T61" fmla="*/ 30 h 80"/>
              <a:gd name="T62" fmla="*/ 80 w 85"/>
              <a:gd name="T63" fmla="*/ 19 h 80"/>
              <a:gd name="T64" fmla="*/ 78 w 85"/>
              <a:gd name="T65" fmla="*/ 10 h 80"/>
              <a:gd name="T66" fmla="*/ 69 w 85"/>
              <a:gd name="T67" fmla="*/ 8 h 80"/>
              <a:gd name="T68" fmla="*/ 57 w 85"/>
              <a:gd name="T69" fmla="*/ 7 h 80"/>
              <a:gd name="T70" fmla="*/ 49 w 85"/>
              <a:gd name="T71" fmla="*/ 6 h 80"/>
              <a:gd name="T72" fmla="*/ 48 w 85"/>
              <a:gd name="T73" fmla="*/ 7 h 80"/>
              <a:gd name="T74" fmla="*/ 40 w 85"/>
              <a:gd name="T75" fmla="*/ 6 h 80"/>
              <a:gd name="T76" fmla="*/ 37 w 85"/>
              <a:gd name="T77" fmla="*/ 3 h 80"/>
              <a:gd name="T78" fmla="*/ 35 w 85"/>
              <a:gd name="T79" fmla="*/ 1 h 80"/>
              <a:gd name="T80" fmla="*/ 29 w 85"/>
              <a:gd name="T81" fmla="*/ 2 h 80"/>
              <a:gd name="T82" fmla="*/ 24 w 85"/>
              <a:gd name="T83" fmla="*/ 5 h 80"/>
              <a:gd name="T84" fmla="*/ 21 w 85"/>
              <a:gd name="T85" fmla="*/ 5 h 80"/>
              <a:gd name="T86" fmla="*/ 19 w 85"/>
              <a:gd name="T87" fmla="*/ 7 h 80"/>
              <a:gd name="T88" fmla="*/ 15 w 85"/>
              <a:gd name="T89" fmla="*/ 10 h 80"/>
              <a:gd name="T90" fmla="*/ 8 w 85"/>
              <a:gd name="T91" fmla="*/ 12 h 80"/>
              <a:gd name="T92" fmla="*/ 3 w 85"/>
              <a:gd name="T93" fmla="*/ 15 h 80"/>
              <a:gd name="T94" fmla="*/ 2 w 85"/>
              <a:gd name="T95" fmla="*/ 14 h 80"/>
              <a:gd name="T96" fmla="*/ 2 w 85"/>
              <a:gd name="T97" fmla="*/ 22 h 80"/>
              <a:gd name="T98" fmla="*/ 3 w 85"/>
              <a:gd name="T99" fmla="*/ 26 h 80"/>
              <a:gd name="T100" fmla="*/ 1 w 85"/>
              <a:gd name="T101" fmla="*/ 30 h 80"/>
              <a:gd name="T102" fmla="*/ 4 w 85"/>
              <a:gd name="T103" fmla="*/ 33 h 80"/>
              <a:gd name="T104" fmla="*/ 5 w 85"/>
              <a:gd name="T105" fmla="*/ 38 h 80"/>
              <a:gd name="T106" fmla="*/ 5 w 85"/>
              <a:gd name="T107" fmla="*/ 46 h 80"/>
              <a:gd name="T108" fmla="*/ 8 w 85"/>
              <a:gd name="T109" fmla="*/ 53 h 80"/>
              <a:gd name="T110" fmla="*/ 8 w 85"/>
              <a:gd name="T111" fmla="*/ 56 h 80"/>
              <a:gd name="T112" fmla="*/ 15 w 85"/>
              <a:gd name="T113" fmla="*/ 59 h 80"/>
              <a:gd name="T114" fmla="*/ 19 w 85"/>
              <a:gd name="T115" fmla="*/ 61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5" h="80">
                <a:moveTo>
                  <a:pt x="19" y="61"/>
                </a:moveTo>
                <a:cubicBezTo>
                  <a:pt x="18" y="61"/>
                  <a:pt x="19" y="62"/>
                  <a:pt x="18" y="62"/>
                </a:cubicBezTo>
                <a:cubicBezTo>
                  <a:pt x="19" y="63"/>
                  <a:pt x="20" y="65"/>
                  <a:pt x="21" y="66"/>
                </a:cubicBezTo>
                <a:cubicBezTo>
                  <a:pt x="23" y="67"/>
                  <a:pt x="22" y="65"/>
                  <a:pt x="25" y="65"/>
                </a:cubicBezTo>
                <a:cubicBezTo>
                  <a:pt x="25" y="64"/>
                  <a:pt x="25" y="63"/>
                  <a:pt x="24" y="63"/>
                </a:cubicBezTo>
                <a:cubicBezTo>
                  <a:pt x="26" y="62"/>
                  <a:pt x="27" y="64"/>
                  <a:pt x="28" y="65"/>
                </a:cubicBezTo>
                <a:cubicBezTo>
                  <a:pt x="29" y="65"/>
                  <a:pt x="31" y="63"/>
                  <a:pt x="31" y="65"/>
                </a:cubicBezTo>
                <a:cubicBezTo>
                  <a:pt x="30" y="65"/>
                  <a:pt x="30" y="66"/>
                  <a:pt x="30" y="66"/>
                </a:cubicBezTo>
                <a:cubicBezTo>
                  <a:pt x="31" y="67"/>
                  <a:pt x="31" y="68"/>
                  <a:pt x="33" y="68"/>
                </a:cubicBezTo>
                <a:cubicBezTo>
                  <a:pt x="34" y="69"/>
                  <a:pt x="36" y="68"/>
                  <a:pt x="37" y="69"/>
                </a:cubicBezTo>
                <a:cubicBezTo>
                  <a:pt x="38" y="70"/>
                  <a:pt x="39" y="72"/>
                  <a:pt x="40" y="73"/>
                </a:cubicBezTo>
                <a:cubicBezTo>
                  <a:pt x="40" y="74"/>
                  <a:pt x="42" y="75"/>
                  <a:pt x="42" y="76"/>
                </a:cubicBezTo>
                <a:cubicBezTo>
                  <a:pt x="43" y="76"/>
                  <a:pt x="43" y="75"/>
                  <a:pt x="44" y="74"/>
                </a:cubicBezTo>
                <a:cubicBezTo>
                  <a:pt x="46" y="74"/>
                  <a:pt x="45" y="74"/>
                  <a:pt x="46" y="75"/>
                </a:cubicBezTo>
                <a:cubicBezTo>
                  <a:pt x="48" y="75"/>
                  <a:pt x="49" y="76"/>
                  <a:pt x="49" y="78"/>
                </a:cubicBezTo>
                <a:cubicBezTo>
                  <a:pt x="51" y="79"/>
                  <a:pt x="51" y="77"/>
                  <a:pt x="53" y="77"/>
                </a:cubicBezTo>
                <a:cubicBezTo>
                  <a:pt x="54" y="76"/>
                  <a:pt x="55" y="77"/>
                  <a:pt x="56" y="77"/>
                </a:cubicBezTo>
                <a:cubicBezTo>
                  <a:pt x="58" y="76"/>
                  <a:pt x="59" y="76"/>
                  <a:pt x="61" y="76"/>
                </a:cubicBezTo>
                <a:cubicBezTo>
                  <a:pt x="63" y="75"/>
                  <a:pt x="64" y="76"/>
                  <a:pt x="66" y="77"/>
                </a:cubicBezTo>
                <a:cubicBezTo>
                  <a:pt x="68" y="79"/>
                  <a:pt x="71" y="80"/>
                  <a:pt x="74" y="80"/>
                </a:cubicBezTo>
                <a:cubicBezTo>
                  <a:pt x="73" y="79"/>
                  <a:pt x="73" y="77"/>
                  <a:pt x="73" y="75"/>
                </a:cubicBezTo>
                <a:cubicBezTo>
                  <a:pt x="73" y="73"/>
                  <a:pt x="73" y="73"/>
                  <a:pt x="75" y="71"/>
                </a:cubicBezTo>
                <a:cubicBezTo>
                  <a:pt x="77" y="69"/>
                  <a:pt x="79" y="64"/>
                  <a:pt x="82" y="62"/>
                </a:cubicBezTo>
                <a:cubicBezTo>
                  <a:pt x="83" y="61"/>
                  <a:pt x="85" y="62"/>
                  <a:pt x="85" y="59"/>
                </a:cubicBezTo>
                <a:cubicBezTo>
                  <a:pt x="85" y="57"/>
                  <a:pt x="83" y="56"/>
                  <a:pt x="82" y="54"/>
                </a:cubicBezTo>
                <a:cubicBezTo>
                  <a:pt x="82" y="51"/>
                  <a:pt x="81" y="49"/>
                  <a:pt x="80" y="46"/>
                </a:cubicBezTo>
                <a:cubicBezTo>
                  <a:pt x="80" y="44"/>
                  <a:pt x="81" y="42"/>
                  <a:pt x="81" y="40"/>
                </a:cubicBezTo>
                <a:cubicBezTo>
                  <a:pt x="79" y="39"/>
                  <a:pt x="79" y="38"/>
                  <a:pt x="77" y="37"/>
                </a:cubicBezTo>
                <a:cubicBezTo>
                  <a:pt x="77" y="37"/>
                  <a:pt x="77" y="37"/>
                  <a:pt x="77" y="37"/>
                </a:cubicBezTo>
                <a:cubicBezTo>
                  <a:pt x="78" y="36"/>
                  <a:pt x="79" y="34"/>
                  <a:pt x="80" y="33"/>
                </a:cubicBezTo>
                <a:cubicBezTo>
                  <a:pt x="82" y="32"/>
                  <a:pt x="83" y="33"/>
                  <a:pt x="83" y="30"/>
                </a:cubicBezTo>
                <a:cubicBezTo>
                  <a:pt x="84" y="27"/>
                  <a:pt x="81" y="23"/>
                  <a:pt x="80" y="19"/>
                </a:cubicBezTo>
                <a:cubicBezTo>
                  <a:pt x="80" y="17"/>
                  <a:pt x="80" y="12"/>
                  <a:pt x="78" y="10"/>
                </a:cubicBezTo>
                <a:cubicBezTo>
                  <a:pt x="76" y="7"/>
                  <a:pt x="72" y="8"/>
                  <a:pt x="69" y="8"/>
                </a:cubicBezTo>
                <a:cubicBezTo>
                  <a:pt x="65" y="8"/>
                  <a:pt x="61" y="7"/>
                  <a:pt x="57" y="7"/>
                </a:cubicBezTo>
                <a:cubicBezTo>
                  <a:pt x="54" y="7"/>
                  <a:pt x="52" y="7"/>
                  <a:pt x="49" y="6"/>
                </a:cubicBezTo>
                <a:cubicBezTo>
                  <a:pt x="49" y="6"/>
                  <a:pt x="48" y="7"/>
                  <a:pt x="48" y="7"/>
                </a:cubicBezTo>
                <a:cubicBezTo>
                  <a:pt x="46" y="8"/>
                  <a:pt x="42" y="7"/>
                  <a:pt x="40" y="6"/>
                </a:cubicBezTo>
                <a:cubicBezTo>
                  <a:pt x="38" y="5"/>
                  <a:pt x="38" y="5"/>
                  <a:pt x="37" y="3"/>
                </a:cubicBezTo>
                <a:cubicBezTo>
                  <a:pt x="37" y="2"/>
                  <a:pt x="36" y="1"/>
                  <a:pt x="35" y="1"/>
                </a:cubicBezTo>
                <a:cubicBezTo>
                  <a:pt x="34" y="0"/>
                  <a:pt x="30" y="1"/>
                  <a:pt x="29" y="2"/>
                </a:cubicBezTo>
                <a:cubicBezTo>
                  <a:pt x="27" y="2"/>
                  <a:pt x="26" y="4"/>
                  <a:pt x="24" y="5"/>
                </a:cubicBezTo>
                <a:cubicBezTo>
                  <a:pt x="23" y="5"/>
                  <a:pt x="22" y="5"/>
                  <a:pt x="21" y="5"/>
                </a:cubicBezTo>
                <a:cubicBezTo>
                  <a:pt x="20" y="6"/>
                  <a:pt x="20" y="7"/>
                  <a:pt x="19" y="7"/>
                </a:cubicBezTo>
                <a:cubicBezTo>
                  <a:pt x="18" y="9"/>
                  <a:pt x="18" y="9"/>
                  <a:pt x="15" y="10"/>
                </a:cubicBezTo>
                <a:cubicBezTo>
                  <a:pt x="13" y="11"/>
                  <a:pt x="10" y="12"/>
                  <a:pt x="8" y="12"/>
                </a:cubicBezTo>
                <a:cubicBezTo>
                  <a:pt x="7" y="13"/>
                  <a:pt x="4" y="15"/>
                  <a:pt x="3" y="15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7"/>
                  <a:pt x="2" y="19"/>
                  <a:pt x="2" y="22"/>
                </a:cubicBezTo>
                <a:cubicBezTo>
                  <a:pt x="2" y="23"/>
                  <a:pt x="3" y="25"/>
                  <a:pt x="3" y="26"/>
                </a:cubicBezTo>
                <a:cubicBezTo>
                  <a:pt x="2" y="28"/>
                  <a:pt x="0" y="28"/>
                  <a:pt x="1" y="30"/>
                </a:cubicBezTo>
                <a:cubicBezTo>
                  <a:pt x="2" y="31"/>
                  <a:pt x="4" y="31"/>
                  <a:pt x="4" y="33"/>
                </a:cubicBezTo>
                <a:cubicBezTo>
                  <a:pt x="5" y="35"/>
                  <a:pt x="5" y="36"/>
                  <a:pt x="5" y="38"/>
                </a:cubicBezTo>
                <a:cubicBezTo>
                  <a:pt x="6" y="41"/>
                  <a:pt x="4" y="43"/>
                  <a:pt x="5" y="46"/>
                </a:cubicBezTo>
                <a:cubicBezTo>
                  <a:pt x="6" y="49"/>
                  <a:pt x="8" y="50"/>
                  <a:pt x="8" y="53"/>
                </a:cubicBezTo>
                <a:cubicBezTo>
                  <a:pt x="8" y="55"/>
                  <a:pt x="8" y="56"/>
                  <a:pt x="8" y="56"/>
                </a:cubicBezTo>
                <a:cubicBezTo>
                  <a:pt x="10" y="57"/>
                  <a:pt x="12" y="58"/>
                  <a:pt x="15" y="59"/>
                </a:cubicBezTo>
                <a:cubicBezTo>
                  <a:pt x="16" y="59"/>
                  <a:pt x="20" y="59"/>
                  <a:pt x="19" y="61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748" name="Freeform 646"/>
          <p:cNvSpPr>
            <a:spLocks/>
          </p:cNvSpPr>
          <p:nvPr/>
        </p:nvSpPr>
        <p:spPr bwMode="auto">
          <a:xfrm>
            <a:off x="1925103" y="2882344"/>
            <a:ext cx="163779" cy="88464"/>
          </a:xfrm>
          <a:custGeom>
            <a:avLst/>
            <a:gdLst>
              <a:gd name="T0" fmla="*/ 44 w 58"/>
              <a:gd name="T1" fmla="*/ 26 h 31"/>
              <a:gd name="T2" fmla="*/ 50 w 58"/>
              <a:gd name="T3" fmla="*/ 26 h 31"/>
              <a:gd name="T4" fmla="*/ 53 w 58"/>
              <a:gd name="T5" fmla="*/ 21 h 31"/>
              <a:gd name="T6" fmla="*/ 55 w 58"/>
              <a:gd name="T7" fmla="*/ 19 h 31"/>
              <a:gd name="T8" fmla="*/ 58 w 58"/>
              <a:gd name="T9" fmla="*/ 18 h 31"/>
              <a:gd name="T10" fmla="*/ 57 w 58"/>
              <a:gd name="T11" fmla="*/ 17 h 31"/>
              <a:gd name="T12" fmla="*/ 54 w 58"/>
              <a:gd name="T13" fmla="*/ 13 h 31"/>
              <a:gd name="T14" fmla="*/ 50 w 58"/>
              <a:gd name="T15" fmla="*/ 12 h 31"/>
              <a:gd name="T16" fmla="*/ 47 w 58"/>
              <a:gd name="T17" fmla="*/ 10 h 31"/>
              <a:gd name="T18" fmla="*/ 48 w 58"/>
              <a:gd name="T19" fmla="*/ 9 h 31"/>
              <a:gd name="T20" fmla="*/ 45 w 58"/>
              <a:gd name="T21" fmla="*/ 9 h 31"/>
              <a:gd name="T22" fmla="*/ 41 w 58"/>
              <a:gd name="T23" fmla="*/ 7 h 31"/>
              <a:gd name="T24" fmla="*/ 42 w 58"/>
              <a:gd name="T25" fmla="*/ 9 h 31"/>
              <a:gd name="T26" fmla="*/ 38 w 58"/>
              <a:gd name="T27" fmla="*/ 10 h 31"/>
              <a:gd name="T28" fmla="*/ 35 w 58"/>
              <a:gd name="T29" fmla="*/ 6 h 31"/>
              <a:gd name="T30" fmla="*/ 36 w 58"/>
              <a:gd name="T31" fmla="*/ 5 h 31"/>
              <a:gd name="T32" fmla="*/ 32 w 58"/>
              <a:gd name="T33" fmla="*/ 3 h 31"/>
              <a:gd name="T34" fmla="*/ 25 w 58"/>
              <a:gd name="T35" fmla="*/ 0 h 31"/>
              <a:gd name="T36" fmla="*/ 20 w 58"/>
              <a:gd name="T37" fmla="*/ 1 h 31"/>
              <a:gd name="T38" fmla="*/ 10 w 58"/>
              <a:gd name="T39" fmla="*/ 4 h 31"/>
              <a:gd name="T40" fmla="*/ 5 w 58"/>
              <a:gd name="T41" fmla="*/ 7 h 31"/>
              <a:gd name="T42" fmla="*/ 2 w 58"/>
              <a:gd name="T43" fmla="*/ 8 h 31"/>
              <a:gd name="T44" fmla="*/ 1 w 58"/>
              <a:gd name="T45" fmla="*/ 10 h 31"/>
              <a:gd name="T46" fmla="*/ 4 w 58"/>
              <a:gd name="T47" fmla="*/ 14 h 31"/>
              <a:gd name="T48" fmla="*/ 3 w 58"/>
              <a:gd name="T49" fmla="*/ 15 h 31"/>
              <a:gd name="T50" fmla="*/ 4 w 58"/>
              <a:gd name="T51" fmla="*/ 18 h 31"/>
              <a:gd name="T52" fmla="*/ 7 w 58"/>
              <a:gd name="T53" fmla="*/ 21 h 31"/>
              <a:gd name="T54" fmla="*/ 9 w 58"/>
              <a:gd name="T55" fmla="*/ 22 h 31"/>
              <a:gd name="T56" fmla="*/ 10 w 58"/>
              <a:gd name="T57" fmla="*/ 25 h 31"/>
              <a:gd name="T58" fmla="*/ 14 w 58"/>
              <a:gd name="T59" fmla="*/ 27 h 31"/>
              <a:gd name="T60" fmla="*/ 15 w 58"/>
              <a:gd name="T61" fmla="*/ 28 h 31"/>
              <a:gd name="T62" fmla="*/ 17 w 58"/>
              <a:gd name="T63" fmla="*/ 30 h 31"/>
              <a:gd name="T64" fmla="*/ 23 w 58"/>
              <a:gd name="T65" fmla="*/ 30 h 31"/>
              <a:gd name="T66" fmla="*/ 23 w 58"/>
              <a:gd name="T67" fmla="*/ 28 h 31"/>
              <a:gd name="T68" fmla="*/ 25 w 58"/>
              <a:gd name="T69" fmla="*/ 25 h 31"/>
              <a:gd name="T70" fmla="*/ 33 w 58"/>
              <a:gd name="T71" fmla="*/ 27 h 31"/>
              <a:gd name="T72" fmla="*/ 37 w 58"/>
              <a:gd name="T73" fmla="*/ 28 h 31"/>
              <a:gd name="T74" fmla="*/ 41 w 58"/>
              <a:gd name="T75" fmla="*/ 29 h 31"/>
              <a:gd name="T76" fmla="*/ 41 w 58"/>
              <a:gd name="T77" fmla="*/ 30 h 31"/>
              <a:gd name="T78" fmla="*/ 44 w 58"/>
              <a:gd name="T79" fmla="*/ 26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8" h="31">
                <a:moveTo>
                  <a:pt x="44" y="26"/>
                </a:moveTo>
                <a:cubicBezTo>
                  <a:pt x="47" y="26"/>
                  <a:pt x="48" y="27"/>
                  <a:pt x="50" y="26"/>
                </a:cubicBezTo>
                <a:cubicBezTo>
                  <a:pt x="51" y="25"/>
                  <a:pt x="52" y="22"/>
                  <a:pt x="53" y="21"/>
                </a:cubicBezTo>
                <a:cubicBezTo>
                  <a:pt x="54" y="20"/>
                  <a:pt x="54" y="20"/>
                  <a:pt x="55" y="19"/>
                </a:cubicBezTo>
                <a:cubicBezTo>
                  <a:pt x="56" y="19"/>
                  <a:pt x="57" y="18"/>
                  <a:pt x="58" y="18"/>
                </a:cubicBezTo>
                <a:cubicBezTo>
                  <a:pt x="57" y="17"/>
                  <a:pt x="57" y="17"/>
                  <a:pt x="57" y="17"/>
                </a:cubicBezTo>
                <a:cubicBezTo>
                  <a:pt x="56" y="16"/>
                  <a:pt x="55" y="14"/>
                  <a:pt x="54" y="13"/>
                </a:cubicBezTo>
                <a:cubicBezTo>
                  <a:pt x="53" y="12"/>
                  <a:pt x="51" y="13"/>
                  <a:pt x="50" y="12"/>
                </a:cubicBezTo>
                <a:cubicBezTo>
                  <a:pt x="48" y="12"/>
                  <a:pt x="48" y="11"/>
                  <a:pt x="47" y="10"/>
                </a:cubicBezTo>
                <a:cubicBezTo>
                  <a:pt x="47" y="10"/>
                  <a:pt x="47" y="9"/>
                  <a:pt x="48" y="9"/>
                </a:cubicBezTo>
                <a:cubicBezTo>
                  <a:pt x="48" y="7"/>
                  <a:pt x="46" y="9"/>
                  <a:pt x="45" y="9"/>
                </a:cubicBezTo>
                <a:cubicBezTo>
                  <a:pt x="44" y="8"/>
                  <a:pt x="43" y="6"/>
                  <a:pt x="41" y="7"/>
                </a:cubicBezTo>
                <a:cubicBezTo>
                  <a:pt x="42" y="7"/>
                  <a:pt x="42" y="8"/>
                  <a:pt x="42" y="9"/>
                </a:cubicBezTo>
                <a:cubicBezTo>
                  <a:pt x="39" y="9"/>
                  <a:pt x="40" y="11"/>
                  <a:pt x="38" y="10"/>
                </a:cubicBezTo>
                <a:cubicBezTo>
                  <a:pt x="37" y="9"/>
                  <a:pt x="36" y="7"/>
                  <a:pt x="35" y="6"/>
                </a:cubicBezTo>
                <a:cubicBezTo>
                  <a:pt x="36" y="6"/>
                  <a:pt x="35" y="5"/>
                  <a:pt x="36" y="5"/>
                </a:cubicBezTo>
                <a:cubicBezTo>
                  <a:pt x="37" y="3"/>
                  <a:pt x="33" y="3"/>
                  <a:pt x="32" y="3"/>
                </a:cubicBezTo>
                <a:cubicBezTo>
                  <a:pt x="29" y="2"/>
                  <a:pt x="27" y="1"/>
                  <a:pt x="25" y="0"/>
                </a:cubicBezTo>
                <a:cubicBezTo>
                  <a:pt x="24" y="1"/>
                  <a:pt x="22" y="1"/>
                  <a:pt x="20" y="1"/>
                </a:cubicBezTo>
                <a:cubicBezTo>
                  <a:pt x="16" y="1"/>
                  <a:pt x="13" y="3"/>
                  <a:pt x="10" y="4"/>
                </a:cubicBezTo>
                <a:cubicBezTo>
                  <a:pt x="9" y="5"/>
                  <a:pt x="7" y="6"/>
                  <a:pt x="5" y="7"/>
                </a:cubicBezTo>
                <a:cubicBezTo>
                  <a:pt x="4" y="8"/>
                  <a:pt x="3" y="8"/>
                  <a:pt x="2" y="8"/>
                </a:cubicBezTo>
                <a:cubicBezTo>
                  <a:pt x="2" y="9"/>
                  <a:pt x="3" y="10"/>
                  <a:pt x="1" y="10"/>
                </a:cubicBezTo>
                <a:cubicBezTo>
                  <a:pt x="0" y="12"/>
                  <a:pt x="3" y="12"/>
                  <a:pt x="4" y="14"/>
                </a:cubicBezTo>
                <a:cubicBezTo>
                  <a:pt x="4" y="15"/>
                  <a:pt x="3" y="15"/>
                  <a:pt x="3" y="15"/>
                </a:cubicBezTo>
                <a:cubicBezTo>
                  <a:pt x="4" y="17"/>
                  <a:pt x="4" y="17"/>
                  <a:pt x="4" y="18"/>
                </a:cubicBezTo>
                <a:cubicBezTo>
                  <a:pt x="5" y="20"/>
                  <a:pt x="6" y="20"/>
                  <a:pt x="7" y="21"/>
                </a:cubicBezTo>
                <a:cubicBezTo>
                  <a:pt x="8" y="22"/>
                  <a:pt x="9" y="22"/>
                  <a:pt x="9" y="22"/>
                </a:cubicBezTo>
                <a:cubicBezTo>
                  <a:pt x="10" y="23"/>
                  <a:pt x="9" y="24"/>
                  <a:pt x="10" y="25"/>
                </a:cubicBezTo>
                <a:cubicBezTo>
                  <a:pt x="12" y="26"/>
                  <a:pt x="13" y="25"/>
                  <a:pt x="14" y="27"/>
                </a:cubicBezTo>
                <a:cubicBezTo>
                  <a:pt x="14" y="27"/>
                  <a:pt x="15" y="28"/>
                  <a:pt x="15" y="28"/>
                </a:cubicBezTo>
                <a:cubicBezTo>
                  <a:pt x="16" y="29"/>
                  <a:pt x="16" y="30"/>
                  <a:pt x="17" y="30"/>
                </a:cubicBezTo>
                <a:cubicBezTo>
                  <a:pt x="19" y="31"/>
                  <a:pt x="21" y="30"/>
                  <a:pt x="23" y="30"/>
                </a:cubicBezTo>
                <a:cubicBezTo>
                  <a:pt x="23" y="29"/>
                  <a:pt x="23" y="29"/>
                  <a:pt x="23" y="28"/>
                </a:cubicBezTo>
                <a:cubicBezTo>
                  <a:pt x="24" y="28"/>
                  <a:pt x="25" y="26"/>
                  <a:pt x="25" y="25"/>
                </a:cubicBezTo>
                <a:cubicBezTo>
                  <a:pt x="28" y="25"/>
                  <a:pt x="31" y="26"/>
                  <a:pt x="33" y="27"/>
                </a:cubicBezTo>
                <a:cubicBezTo>
                  <a:pt x="34" y="28"/>
                  <a:pt x="36" y="28"/>
                  <a:pt x="37" y="28"/>
                </a:cubicBezTo>
                <a:cubicBezTo>
                  <a:pt x="38" y="28"/>
                  <a:pt x="40" y="28"/>
                  <a:pt x="41" y="29"/>
                </a:cubicBezTo>
                <a:cubicBezTo>
                  <a:pt x="41" y="29"/>
                  <a:pt x="42" y="29"/>
                  <a:pt x="41" y="30"/>
                </a:cubicBezTo>
                <a:cubicBezTo>
                  <a:pt x="42" y="29"/>
                  <a:pt x="42" y="27"/>
                  <a:pt x="44" y="26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749" name="Freeform 647"/>
          <p:cNvSpPr>
            <a:spLocks/>
          </p:cNvSpPr>
          <p:nvPr/>
        </p:nvSpPr>
        <p:spPr bwMode="auto">
          <a:xfrm>
            <a:off x="2038672" y="2933750"/>
            <a:ext cx="135088" cy="64555"/>
          </a:xfrm>
          <a:custGeom>
            <a:avLst/>
            <a:gdLst>
              <a:gd name="T0" fmla="*/ 5 w 48"/>
              <a:gd name="T1" fmla="*/ 19 h 23"/>
              <a:gd name="T2" fmla="*/ 8 w 48"/>
              <a:gd name="T3" fmla="*/ 22 h 23"/>
              <a:gd name="T4" fmla="*/ 17 w 48"/>
              <a:gd name="T5" fmla="*/ 22 h 23"/>
              <a:gd name="T6" fmla="*/ 19 w 48"/>
              <a:gd name="T7" fmla="*/ 19 h 23"/>
              <a:gd name="T8" fmla="*/ 23 w 48"/>
              <a:gd name="T9" fmla="*/ 16 h 23"/>
              <a:gd name="T10" fmla="*/ 29 w 48"/>
              <a:gd name="T11" fmla="*/ 16 h 23"/>
              <a:gd name="T12" fmla="*/ 34 w 48"/>
              <a:gd name="T13" fmla="*/ 13 h 23"/>
              <a:gd name="T14" fmla="*/ 37 w 48"/>
              <a:gd name="T15" fmla="*/ 13 h 23"/>
              <a:gd name="T16" fmla="*/ 40 w 48"/>
              <a:gd name="T17" fmla="*/ 13 h 23"/>
              <a:gd name="T18" fmla="*/ 43 w 48"/>
              <a:gd name="T19" fmla="*/ 15 h 23"/>
              <a:gd name="T20" fmla="*/ 45 w 48"/>
              <a:gd name="T21" fmla="*/ 14 h 23"/>
              <a:gd name="T22" fmla="*/ 46 w 48"/>
              <a:gd name="T23" fmla="*/ 10 h 23"/>
              <a:gd name="T24" fmla="*/ 48 w 48"/>
              <a:gd name="T25" fmla="*/ 6 h 23"/>
              <a:gd name="T26" fmla="*/ 43 w 48"/>
              <a:gd name="T27" fmla="*/ 3 h 23"/>
              <a:gd name="T28" fmla="*/ 38 w 48"/>
              <a:gd name="T29" fmla="*/ 2 h 23"/>
              <a:gd name="T30" fmla="*/ 33 w 48"/>
              <a:gd name="T31" fmla="*/ 3 h 23"/>
              <a:gd name="T32" fmla="*/ 30 w 48"/>
              <a:gd name="T33" fmla="*/ 3 h 23"/>
              <a:gd name="T34" fmla="*/ 26 w 48"/>
              <a:gd name="T35" fmla="*/ 4 h 23"/>
              <a:gd name="T36" fmla="*/ 23 w 48"/>
              <a:gd name="T37" fmla="*/ 1 h 23"/>
              <a:gd name="T38" fmla="*/ 21 w 48"/>
              <a:gd name="T39" fmla="*/ 0 h 23"/>
              <a:gd name="T40" fmla="*/ 19 w 48"/>
              <a:gd name="T41" fmla="*/ 2 h 23"/>
              <a:gd name="T42" fmla="*/ 18 w 48"/>
              <a:gd name="T43" fmla="*/ 0 h 23"/>
              <a:gd name="T44" fmla="*/ 15 w 48"/>
              <a:gd name="T45" fmla="*/ 1 h 23"/>
              <a:gd name="T46" fmla="*/ 13 w 48"/>
              <a:gd name="T47" fmla="*/ 3 h 23"/>
              <a:gd name="T48" fmla="*/ 10 w 48"/>
              <a:gd name="T49" fmla="*/ 8 h 23"/>
              <a:gd name="T50" fmla="*/ 4 w 48"/>
              <a:gd name="T51" fmla="*/ 8 h 23"/>
              <a:gd name="T52" fmla="*/ 1 w 48"/>
              <a:gd name="T53" fmla="*/ 12 h 23"/>
              <a:gd name="T54" fmla="*/ 0 w 48"/>
              <a:gd name="T55" fmla="*/ 14 h 23"/>
              <a:gd name="T56" fmla="*/ 2 w 48"/>
              <a:gd name="T57" fmla="*/ 17 h 23"/>
              <a:gd name="T58" fmla="*/ 3 w 48"/>
              <a:gd name="T59" fmla="*/ 19 h 23"/>
              <a:gd name="T60" fmla="*/ 5 w 48"/>
              <a:gd name="T61" fmla="*/ 19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8" h="23">
                <a:moveTo>
                  <a:pt x="5" y="19"/>
                </a:moveTo>
                <a:cubicBezTo>
                  <a:pt x="6" y="20"/>
                  <a:pt x="7" y="22"/>
                  <a:pt x="8" y="22"/>
                </a:cubicBezTo>
                <a:cubicBezTo>
                  <a:pt x="10" y="23"/>
                  <a:pt x="15" y="23"/>
                  <a:pt x="17" y="22"/>
                </a:cubicBezTo>
                <a:cubicBezTo>
                  <a:pt x="17" y="19"/>
                  <a:pt x="17" y="20"/>
                  <a:pt x="19" y="19"/>
                </a:cubicBezTo>
                <a:cubicBezTo>
                  <a:pt x="21" y="18"/>
                  <a:pt x="24" y="18"/>
                  <a:pt x="23" y="16"/>
                </a:cubicBezTo>
                <a:cubicBezTo>
                  <a:pt x="27" y="16"/>
                  <a:pt x="26" y="18"/>
                  <a:pt x="29" y="16"/>
                </a:cubicBezTo>
                <a:cubicBezTo>
                  <a:pt x="31" y="14"/>
                  <a:pt x="31" y="12"/>
                  <a:pt x="34" y="13"/>
                </a:cubicBezTo>
                <a:cubicBezTo>
                  <a:pt x="35" y="13"/>
                  <a:pt x="36" y="13"/>
                  <a:pt x="37" y="13"/>
                </a:cubicBezTo>
                <a:cubicBezTo>
                  <a:pt x="38" y="13"/>
                  <a:pt x="39" y="12"/>
                  <a:pt x="40" y="13"/>
                </a:cubicBezTo>
                <a:cubicBezTo>
                  <a:pt x="41" y="13"/>
                  <a:pt x="41" y="15"/>
                  <a:pt x="43" y="15"/>
                </a:cubicBezTo>
                <a:cubicBezTo>
                  <a:pt x="44" y="15"/>
                  <a:pt x="45" y="14"/>
                  <a:pt x="45" y="14"/>
                </a:cubicBezTo>
                <a:cubicBezTo>
                  <a:pt x="46" y="12"/>
                  <a:pt x="45" y="11"/>
                  <a:pt x="46" y="10"/>
                </a:cubicBezTo>
                <a:cubicBezTo>
                  <a:pt x="47" y="8"/>
                  <a:pt x="48" y="7"/>
                  <a:pt x="48" y="6"/>
                </a:cubicBezTo>
                <a:cubicBezTo>
                  <a:pt x="46" y="5"/>
                  <a:pt x="45" y="4"/>
                  <a:pt x="43" y="3"/>
                </a:cubicBezTo>
                <a:cubicBezTo>
                  <a:pt x="41" y="2"/>
                  <a:pt x="40" y="1"/>
                  <a:pt x="38" y="2"/>
                </a:cubicBezTo>
                <a:cubicBezTo>
                  <a:pt x="36" y="2"/>
                  <a:pt x="35" y="2"/>
                  <a:pt x="33" y="3"/>
                </a:cubicBezTo>
                <a:cubicBezTo>
                  <a:pt x="32" y="3"/>
                  <a:pt x="31" y="2"/>
                  <a:pt x="30" y="3"/>
                </a:cubicBezTo>
                <a:cubicBezTo>
                  <a:pt x="28" y="3"/>
                  <a:pt x="28" y="5"/>
                  <a:pt x="26" y="4"/>
                </a:cubicBezTo>
                <a:cubicBezTo>
                  <a:pt x="26" y="2"/>
                  <a:pt x="25" y="1"/>
                  <a:pt x="23" y="1"/>
                </a:cubicBezTo>
                <a:cubicBezTo>
                  <a:pt x="22" y="0"/>
                  <a:pt x="23" y="0"/>
                  <a:pt x="21" y="0"/>
                </a:cubicBezTo>
                <a:cubicBezTo>
                  <a:pt x="20" y="1"/>
                  <a:pt x="20" y="2"/>
                  <a:pt x="19" y="2"/>
                </a:cubicBezTo>
                <a:cubicBezTo>
                  <a:pt x="19" y="2"/>
                  <a:pt x="18" y="1"/>
                  <a:pt x="18" y="0"/>
                </a:cubicBezTo>
                <a:cubicBezTo>
                  <a:pt x="17" y="0"/>
                  <a:pt x="16" y="1"/>
                  <a:pt x="15" y="1"/>
                </a:cubicBezTo>
                <a:cubicBezTo>
                  <a:pt x="14" y="2"/>
                  <a:pt x="14" y="2"/>
                  <a:pt x="13" y="3"/>
                </a:cubicBezTo>
                <a:cubicBezTo>
                  <a:pt x="12" y="4"/>
                  <a:pt x="11" y="7"/>
                  <a:pt x="10" y="8"/>
                </a:cubicBezTo>
                <a:cubicBezTo>
                  <a:pt x="8" y="9"/>
                  <a:pt x="7" y="8"/>
                  <a:pt x="4" y="8"/>
                </a:cubicBezTo>
                <a:cubicBezTo>
                  <a:pt x="2" y="9"/>
                  <a:pt x="2" y="11"/>
                  <a:pt x="1" y="12"/>
                </a:cubicBezTo>
                <a:cubicBezTo>
                  <a:pt x="1" y="12"/>
                  <a:pt x="0" y="13"/>
                  <a:pt x="0" y="14"/>
                </a:cubicBezTo>
                <a:cubicBezTo>
                  <a:pt x="0" y="15"/>
                  <a:pt x="1" y="16"/>
                  <a:pt x="2" y="17"/>
                </a:cubicBezTo>
                <a:cubicBezTo>
                  <a:pt x="2" y="18"/>
                  <a:pt x="2" y="18"/>
                  <a:pt x="3" y="19"/>
                </a:cubicBezTo>
                <a:cubicBezTo>
                  <a:pt x="4" y="19"/>
                  <a:pt x="4" y="19"/>
                  <a:pt x="5" y="19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750" name="Freeform 648"/>
          <p:cNvSpPr>
            <a:spLocks/>
          </p:cNvSpPr>
          <p:nvPr/>
        </p:nvSpPr>
        <p:spPr bwMode="auto">
          <a:xfrm>
            <a:off x="2021935" y="2967222"/>
            <a:ext cx="166170" cy="99224"/>
          </a:xfrm>
          <a:custGeom>
            <a:avLst/>
            <a:gdLst>
              <a:gd name="T0" fmla="*/ 35 w 59"/>
              <a:gd name="T1" fmla="*/ 31 h 35"/>
              <a:gd name="T2" fmla="*/ 38 w 59"/>
              <a:gd name="T3" fmla="*/ 30 h 35"/>
              <a:gd name="T4" fmla="*/ 42 w 59"/>
              <a:gd name="T5" fmla="*/ 29 h 35"/>
              <a:gd name="T6" fmla="*/ 47 w 59"/>
              <a:gd name="T7" fmla="*/ 20 h 35"/>
              <a:gd name="T8" fmla="*/ 52 w 59"/>
              <a:gd name="T9" fmla="*/ 12 h 35"/>
              <a:gd name="T10" fmla="*/ 56 w 59"/>
              <a:gd name="T11" fmla="*/ 7 h 35"/>
              <a:gd name="T12" fmla="*/ 51 w 59"/>
              <a:gd name="T13" fmla="*/ 2 h 35"/>
              <a:gd name="T14" fmla="*/ 49 w 59"/>
              <a:gd name="T15" fmla="*/ 3 h 35"/>
              <a:gd name="T16" fmla="*/ 46 w 59"/>
              <a:gd name="T17" fmla="*/ 1 h 35"/>
              <a:gd name="T18" fmla="*/ 43 w 59"/>
              <a:gd name="T19" fmla="*/ 1 h 35"/>
              <a:gd name="T20" fmla="*/ 40 w 59"/>
              <a:gd name="T21" fmla="*/ 1 h 35"/>
              <a:gd name="T22" fmla="*/ 35 w 59"/>
              <a:gd name="T23" fmla="*/ 4 h 35"/>
              <a:gd name="T24" fmla="*/ 29 w 59"/>
              <a:gd name="T25" fmla="*/ 4 h 35"/>
              <a:gd name="T26" fmla="*/ 25 w 59"/>
              <a:gd name="T27" fmla="*/ 7 h 35"/>
              <a:gd name="T28" fmla="*/ 23 w 59"/>
              <a:gd name="T29" fmla="*/ 10 h 35"/>
              <a:gd name="T30" fmla="*/ 14 w 59"/>
              <a:gd name="T31" fmla="*/ 10 h 35"/>
              <a:gd name="T32" fmla="*/ 11 w 59"/>
              <a:gd name="T33" fmla="*/ 7 h 35"/>
              <a:gd name="T34" fmla="*/ 9 w 59"/>
              <a:gd name="T35" fmla="*/ 7 h 35"/>
              <a:gd name="T36" fmla="*/ 8 w 59"/>
              <a:gd name="T37" fmla="*/ 12 h 35"/>
              <a:gd name="T38" fmla="*/ 3 w 59"/>
              <a:gd name="T39" fmla="*/ 11 h 35"/>
              <a:gd name="T40" fmla="*/ 2 w 59"/>
              <a:gd name="T41" fmla="*/ 15 h 35"/>
              <a:gd name="T42" fmla="*/ 0 w 59"/>
              <a:gd name="T43" fmla="*/ 23 h 35"/>
              <a:gd name="T44" fmla="*/ 1 w 59"/>
              <a:gd name="T45" fmla="*/ 22 h 35"/>
              <a:gd name="T46" fmla="*/ 3 w 59"/>
              <a:gd name="T47" fmla="*/ 26 h 35"/>
              <a:gd name="T48" fmla="*/ 8 w 59"/>
              <a:gd name="T49" fmla="*/ 29 h 35"/>
              <a:gd name="T50" fmla="*/ 12 w 59"/>
              <a:gd name="T51" fmla="*/ 33 h 35"/>
              <a:gd name="T52" fmla="*/ 23 w 59"/>
              <a:gd name="T53" fmla="*/ 33 h 35"/>
              <a:gd name="T54" fmla="*/ 29 w 59"/>
              <a:gd name="T55" fmla="*/ 32 h 35"/>
              <a:gd name="T56" fmla="*/ 34 w 59"/>
              <a:gd name="T57" fmla="*/ 31 h 35"/>
              <a:gd name="T58" fmla="*/ 35 w 59"/>
              <a:gd name="T59" fmla="*/ 31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9" h="35">
                <a:moveTo>
                  <a:pt x="35" y="31"/>
                </a:moveTo>
                <a:cubicBezTo>
                  <a:pt x="36" y="30"/>
                  <a:pt x="37" y="30"/>
                  <a:pt x="38" y="30"/>
                </a:cubicBezTo>
                <a:cubicBezTo>
                  <a:pt x="39" y="30"/>
                  <a:pt x="41" y="29"/>
                  <a:pt x="42" y="29"/>
                </a:cubicBezTo>
                <a:cubicBezTo>
                  <a:pt x="44" y="27"/>
                  <a:pt x="45" y="23"/>
                  <a:pt x="47" y="20"/>
                </a:cubicBezTo>
                <a:cubicBezTo>
                  <a:pt x="48" y="18"/>
                  <a:pt x="50" y="14"/>
                  <a:pt x="52" y="12"/>
                </a:cubicBezTo>
                <a:cubicBezTo>
                  <a:pt x="54" y="10"/>
                  <a:pt x="59" y="11"/>
                  <a:pt x="56" y="7"/>
                </a:cubicBezTo>
                <a:cubicBezTo>
                  <a:pt x="55" y="5"/>
                  <a:pt x="52" y="4"/>
                  <a:pt x="51" y="2"/>
                </a:cubicBezTo>
                <a:cubicBezTo>
                  <a:pt x="50" y="2"/>
                  <a:pt x="50" y="3"/>
                  <a:pt x="49" y="3"/>
                </a:cubicBezTo>
                <a:cubicBezTo>
                  <a:pt x="47" y="3"/>
                  <a:pt x="47" y="1"/>
                  <a:pt x="46" y="1"/>
                </a:cubicBezTo>
                <a:cubicBezTo>
                  <a:pt x="45" y="0"/>
                  <a:pt x="44" y="1"/>
                  <a:pt x="43" y="1"/>
                </a:cubicBezTo>
                <a:cubicBezTo>
                  <a:pt x="42" y="1"/>
                  <a:pt x="41" y="1"/>
                  <a:pt x="40" y="1"/>
                </a:cubicBezTo>
                <a:cubicBezTo>
                  <a:pt x="37" y="0"/>
                  <a:pt x="37" y="2"/>
                  <a:pt x="35" y="4"/>
                </a:cubicBezTo>
                <a:cubicBezTo>
                  <a:pt x="32" y="6"/>
                  <a:pt x="33" y="4"/>
                  <a:pt x="29" y="4"/>
                </a:cubicBezTo>
                <a:cubicBezTo>
                  <a:pt x="30" y="6"/>
                  <a:pt x="27" y="6"/>
                  <a:pt x="25" y="7"/>
                </a:cubicBezTo>
                <a:cubicBezTo>
                  <a:pt x="23" y="8"/>
                  <a:pt x="23" y="7"/>
                  <a:pt x="23" y="10"/>
                </a:cubicBezTo>
                <a:cubicBezTo>
                  <a:pt x="21" y="11"/>
                  <a:pt x="16" y="11"/>
                  <a:pt x="14" y="10"/>
                </a:cubicBezTo>
                <a:cubicBezTo>
                  <a:pt x="13" y="10"/>
                  <a:pt x="12" y="8"/>
                  <a:pt x="11" y="7"/>
                </a:cubicBezTo>
                <a:cubicBezTo>
                  <a:pt x="10" y="7"/>
                  <a:pt x="10" y="7"/>
                  <a:pt x="9" y="7"/>
                </a:cubicBezTo>
                <a:cubicBezTo>
                  <a:pt x="9" y="9"/>
                  <a:pt x="9" y="10"/>
                  <a:pt x="8" y="12"/>
                </a:cubicBezTo>
                <a:cubicBezTo>
                  <a:pt x="7" y="12"/>
                  <a:pt x="5" y="11"/>
                  <a:pt x="3" y="11"/>
                </a:cubicBezTo>
                <a:cubicBezTo>
                  <a:pt x="4" y="12"/>
                  <a:pt x="6" y="16"/>
                  <a:pt x="2" y="15"/>
                </a:cubicBezTo>
                <a:cubicBezTo>
                  <a:pt x="3" y="19"/>
                  <a:pt x="1" y="21"/>
                  <a:pt x="0" y="23"/>
                </a:cubicBezTo>
                <a:cubicBezTo>
                  <a:pt x="0" y="23"/>
                  <a:pt x="0" y="22"/>
                  <a:pt x="1" y="22"/>
                </a:cubicBezTo>
                <a:cubicBezTo>
                  <a:pt x="3" y="22"/>
                  <a:pt x="3" y="24"/>
                  <a:pt x="3" y="26"/>
                </a:cubicBezTo>
                <a:cubicBezTo>
                  <a:pt x="4" y="28"/>
                  <a:pt x="6" y="28"/>
                  <a:pt x="8" y="29"/>
                </a:cubicBezTo>
                <a:cubicBezTo>
                  <a:pt x="9" y="31"/>
                  <a:pt x="11" y="32"/>
                  <a:pt x="12" y="33"/>
                </a:cubicBezTo>
                <a:cubicBezTo>
                  <a:pt x="16" y="35"/>
                  <a:pt x="19" y="35"/>
                  <a:pt x="23" y="33"/>
                </a:cubicBezTo>
                <a:cubicBezTo>
                  <a:pt x="24" y="33"/>
                  <a:pt x="27" y="32"/>
                  <a:pt x="29" y="32"/>
                </a:cubicBezTo>
                <a:cubicBezTo>
                  <a:pt x="31" y="31"/>
                  <a:pt x="33" y="31"/>
                  <a:pt x="34" y="31"/>
                </a:cubicBezTo>
                <a:cubicBezTo>
                  <a:pt x="34" y="31"/>
                  <a:pt x="35" y="31"/>
                  <a:pt x="35" y="31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751" name="Freeform 649"/>
          <p:cNvSpPr>
            <a:spLocks/>
          </p:cNvSpPr>
          <p:nvPr/>
        </p:nvSpPr>
        <p:spPr bwMode="auto">
          <a:xfrm>
            <a:off x="2117572" y="2973200"/>
            <a:ext cx="228334" cy="163779"/>
          </a:xfrm>
          <a:custGeom>
            <a:avLst/>
            <a:gdLst>
              <a:gd name="T0" fmla="*/ 70 w 81"/>
              <a:gd name="T1" fmla="*/ 39 h 58"/>
              <a:gd name="T2" fmla="*/ 67 w 81"/>
              <a:gd name="T3" fmla="*/ 30 h 58"/>
              <a:gd name="T4" fmla="*/ 66 w 81"/>
              <a:gd name="T5" fmla="*/ 18 h 58"/>
              <a:gd name="T6" fmla="*/ 60 w 81"/>
              <a:gd name="T7" fmla="*/ 9 h 58"/>
              <a:gd name="T8" fmla="*/ 53 w 81"/>
              <a:gd name="T9" fmla="*/ 4 h 58"/>
              <a:gd name="T10" fmla="*/ 50 w 81"/>
              <a:gd name="T11" fmla="*/ 6 h 58"/>
              <a:gd name="T12" fmla="*/ 44 w 81"/>
              <a:gd name="T13" fmla="*/ 7 h 58"/>
              <a:gd name="T14" fmla="*/ 41 w 81"/>
              <a:gd name="T15" fmla="*/ 9 h 58"/>
              <a:gd name="T16" fmla="*/ 38 w 81"/>
              <a:gd name="T17" fmla="*/ 7 h 58"/>
              <a:gd name="T18" fmla="*/ 29 w 81"/>
              <a:gd name="T19" fmla="*/ 6 h 58"/>
              <a:gd name="T20" fmla="*/ 25 w 81"/>
              <a:gd name="T21" fmla="*/ 5 h 58"/>
              <a:gd name="T22" fmla="*/ 24 w 81"/>
              <a:gd name="T23" fmla="*/ 6 h 58"/>
              <a:gd name="T24" fmla="*/ 23 w 81"/>
              <a:gd name="T25" fmla="*/ 7 h 58"/>
              <a:gd name="T26" fmla="*/ 18 w 81"/>
              <a:gd name="T27" fmla="*/ 10 h 58"/>
              <a:gd name="T28" fmla="*/ 13 w 81"/>
              <a:gd name="T29" fmla="*/ 18 h 58"/>
              <a:gd name="T30" fmla="*/ 8 w 81"/>
              <a:gd name="T31" fmla="*/ 27 h 58"/>
              <a:gd name="T32" fmla="*/ 4 w 81"/>
              <a:gd name="T33" fmla="*/ 28 h 58"/>
              <a:gd name="T34" fmla="*/ 1 w 81"/>
              <a:gd name="T35" fmla="*/ 29 h 58"/>
              <a:gd name="T36" fmla="*/ 0 w 81"/>
              <a:gd name="T37" fmla="*/ 29 h 58"/>
              <a:gd name="T38" fmla="*/ 4 w 81"/>
              <a:gd name="T39" fmla="*/ 32 h 58"/>
              <a:gd name="T40" fmla="*/ 7 w 81"/>
              <a:gd name="T41" fmla="*/ 38 h 58"/>
              <a:gd name="T42" fmla="*/ 11 w 81"/>
              <a:gd name="T43" fmla="*/ 40 h 58"/>
              <a:gd name="T44" fmla="*/ 11 w 81"/>
              <a:gd name="T45" fmla="*/ 42 h 58"/>
              <a:gd name="T46" fmla="*/ 12 w 81"/>
              <a:gd name="T47" fmla="*/ 46 h 58"/>
              <a:gd name="T48" fmla="*/ 17 w 81"/>
              <a:gd name="T49" fmla="*/ 48 h 58"/>
              <a:gd name="T50" fmla="*/ 21 w 81"/>
              <a:gd name="T51" fmla="*/ 46 h 58"/>
              <a:gd name="T52" fmla="*/ 20 w 81"/>
              <a:gd name="T53" fmla="*/ 51 h 58"/>
              <a:gd name="T54" fmla="*/ 23 w 81"/>
              <a:gd name="T55" fmla="*/ 56 h 58"/>
              <a:gd name="T56" fmla="*/ 35 w 81"/>
              <a:gd name="T57" fmla="*/ 56 h 58"/>
              <a:gd name="T58" fmla="*/ 46 w 81"/>
              <a:gd name="T59" fmla="*/ 58 h 58"/>
              <a:gd name="T60" fmla="*/ 59 w 81"/>
              <a:gd name="T61" fmla="*/ 53 h 58"/>
              <a:gd name="T62" fmla="*/ 63 w 81"/>
              <a:gd name="T63" fmla="*/ 54 h 58"/>
              <a:gd name="T64" fmla="*/ 65 w 81"/>
              <a:gd name="T65" fmla="*/ 56 h 58"/>
              <a:gd name="T66" fmla="*/ 71 w 81"/>
              <a:gd name="T67" fmla="*/ 57 h 58"/>
              <a:gd name="T68" fmla="*/ 71 w 81"/>
              <a:gd name="T69" fmla="*/ 56 h 58"/>
              <a:gd name="T70" fmla="*/ 72 w 81"/>
              <a:gd name="T71" fmla="*/ 53 h 58"/>
              <a:gd name="T72" fmla="*/ 72 w 81"/>
              <a:gd name="T73" fmla="*/ 50 h 58"/>
              <a:gd name="T74" fmla="*/ 75 w 81"/>
              <a:gd name="T75" fmla="*/ 48 h 58"/>
              <a:gd name="T76" fmla="*/ 76 w 81"/>
              <a:gd name="T77" fmla="*/ 46 h 58"/>
              <a:gd name="T78" fmla="*/ 80 w 81"/>
              <a:gd name="T79" fmla="*/ 45 h 58"/>
              <a:gd name="T80" fmla="*/ 81 w 81"/>
              <a:gd name="T81" fmla="*/ 40 h 58"/>
              <a:gd name="T82" fmla="*/ 81 w 81"/>
              <a:gd name="T83" fmla="*/ 38 h 58"/>
              <a:gd name="T84" fmla="*/ 70 w 81"/>
              <a:gd name="T85" fmla="*/ 39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1" h="58">
                <a:moveTo>
                  <a:pt x="70" y="39"/>
                </a:moveTo>
                <a:cubicBezTo>
                  <a:pt x="67" y="38"/>
                  <a:pt x="67" y="33"/>
                  <a:pt x="67" y="30"/>
                </a:cubicBezTo>
                <a:cubicBezTo>
                  <a:pt x="68" y="25"/>
                  <a:pt x="70" y="23"/>
                  <a:pt x="66" y="18"/>
                </a:cubicBezTo>
                <a:cubicBezTo>
                  <a:pt x="64" y="15"/>
                  <a:pt x="61" y="13"/>
                  <a:pt x="60" y="9"/>
                </a:cubicBezTo>
                <a:cubicBezTo>
                  <a:pt x="59" y="7"/>
                  <a:pt x="57" y="0"/>
                  <a:pt x="53" y="4"/>
                </a:cubicBezTo>
                <a:cubicBezTo>
                  <a:pt x="52" y="5"/>
                  <a:pt x="52" y="6"/>
                  <a:pt x="50" y="6"/>
                </a:cubicBezTo>
                <a:cubicBezTo>
                  <a:pt x="48" y="7"/>
                  <a:pt x="46" y="6"/>
                  <a:pt x="44" y="7"/>
                </a:cubicBezTo>
                <a:cubicBezTo>
                  <a:pt x="43" y="7"/>
                  <a:pt x="42" y="8"/>
                  <a:pt x="41" y="9"/>
                </a:cubicBezTo>
                <a:cubicBezTo>
                  <a:pt x="39" y="9"/>
                  <a:pt x="39" y="8"/>
                  <a:pt x="38" y="7"/>
                </a:cubicBezTo>
                <a:cubicBezTo>
                  <a:pt x="35" y="6"/>
                  <a:pt x="32" y="7"/>
                  <a:pt x="29" y="6"/>
                </a:cubicBezTo>
                <a:cubicBezTo>
                  <a:pt x="28" y="6"/>
                  <a:pt x="27" y="5"/>
                  <a:pt x="25" y="5"/>
                </a:cubicBezTo>
                <a:cubicBezTo>
                  <a:pt x="25" y="5"/>
                  <a:pt x="24" y="6"/>
                  <a:pt x="24" y="6"/>
                </a:cubicBezTo>
                <a:cubicBezTo>
                  <a:pt x="24" y="7"/>
                  <a:pt x="23" y="7"/>
                  <a:pt x="23" y="7"/>
                </a:cubicBezTo>
                <a:cubicBezTo>
                  <a:pt x="23" y="8"/>
                  <a:pt x="20" y="8"/>
                  <a:pt x="18" y="10"/>
                </a:cubicBezTo>
                <a:cubicBezTo>
                  <a:pt x="16" y="12"/>
                  <a:pt x="14" y="16"/>
                  <a:pt x="13" y="18"/>
                </a:cubicBezTo>
                <a:cubicBezTo>
                  <a:pt x="11" y="21"/>
                  <a:pt x="10" y="25"/>
                  <a:pt x="8" y="27"/>
                </a:cubicBezTo>
                <a:cubicBezTo>
                  <a:pt x="7" y="27"/>
                  <a:pt x="5" y="28"/>
                  <a:pt x="4" y="28"/>
                </a:cubicBezTo>
                <a:cubicBezTo>
                  <a:pt x="3" y="28"/>
                  <a:pt x="2" y="28"/>
                  <a:pt x="1" y="29"/>
                </a:cubicBezTo>
                <a:cubicBezTo>
                  <a:pt x="1" y="29"/>
                  <a:pt x="0" y="29"/>
                  <a:pt x="0" y="29"/>
                </a:cubicBezTo>
                <a:cubicBezTo>
                  <a:pt x="2" y="30"/>
                  <a:pt x="3" y="31"/>
                  <a:pt x="4" y="32"/>
                </a:cubicBezTo>
                <a:cubicBezTo>
                  <a:pt x="5" y="34"/>
                  <a:pt x="6" y="36"/>
                  <a:pt x="7" y="38"/>
                </a:cubicBezTo>
                <a:cubicBezTo>
                  <a:pt x="8" y="39"/>
                  <a:pt x="11" y="39"/>
                  <a:pt x="11" y="40"/>
                </a:cubicBezTo>
                <a:cubicBezTo>
                  <a:pt x="12" y="41"/>
                  <a:pt x="11" y="41"/>
                  <a:pt x="11" y="42"/>
                </a:cubicBezTo>
                <a:cubicBezTo>
                  <a:pt x="11" y="43"/>
                  <a:pt x="11" y="44"/>
                  <a:pt x="12" y="46"/>
                </a:cubicBezTo>
                <a:cubicBezTo>
                  <a:pt x="13" y="46"/>
                  <a:pt x="17" y="48"/>
                  <a:pt x="17" y="48"/>
                </a:cubicBezTo>
                <a:cubicBezTo>
                  <a:pt x="18" y="48"/>
                  <a:pt x="20" y="45"/>
                  <a:pt x="21" y="46"/>
                </a:cubicBezTo>
                <a:cubicBezTo>
                  <a:pt x="23" y="47"/>
                  <a:pt x="20" y="49"/>
                  <a:pt x="20" y="51"/>
                </a:cubicBezTo>
                <a:cubicBezTo>
                  <a:pt x="22" y="52"/>
                  <a:pt x="25" y="53"/>
                  <a:pt x="23" y="56"/>
                </a:cubicBezTo>
                <a:cubicBezTo>
                  <a:pt x="27" y="57"/>
                  <a:pt x="31" y="55"/>
                  <a:pt x="35" y="56"/>
                </a:cubicBezTo>
                <a:cubicBezTo>
                  <a:pt x="38" y="57"/>
                  <a:pt x="42" y="57"/>
                  <a:pt x="46" y="58"/>
                </a:cubicBezTo>
                <a:cubicBezTo>
                  <a:pt x="49" y="55"/>
                  <a:pt x="54" y="53"/>
                  <a:pt x="59" y="53"/>
                </a:cubicBezTo>
                <a:cubicBezTo>
                  <a:pt x="60" y="53"/>
                  <a:pt x="62" y="53"/>
                  <a:pt x="63" y="54"/>
                </a:cubicBezTo>
                <a:cubicBezTo>
                  <a:pt x="64" y="54"/>
                  <a:pt x="64" y="55"/>
                  <a:pt x="65" y="56"/>
                </a:cubicBezTo>
                <a:cubicBezTo>
                  <a:pt x="66" y="57"/>
                  <a:pt x="69" y="57"/>
                  <a:pt x="71" y="57"/>
                </a:cubicBezTo>
                <a:cubicBezTo>
                  <a:pt x="71" y="57"/>
                  <a:pt x="71" y="56"/>
                  <a:pt x="71" y="56"/>
                </a:cubicBezTo>
                <a:cubicBezTo>
                  <a:pt x="72" y="55"/>
                  <a:pt x="72" y="54"/>
                  <a:pt x="72" y="53"/>
                </a:cubicBezTo>
                <a:cubicBezTo>
                  <a:pt x="72" y="52"/>
                  <a:pt x="72" y="51"/>
                  <a:pt x="72" y="50"/>
                </a:cubicBezTo>
                <a:cubicBezTo>
                  <a:pt x="73" y="49"/>
                  <a:pt x="74" y="49"/>
                  <a:pt x="75" y="48"/>
                </a:cubicBezTo>
                <a:cubicBezTo>
                  <a:pt x="76" y="47"/>
                  <a:pt x="75" y="46"/>
                  <a:pt x="76" y="46"/>
                </a:cubicBezTo>
                <a:cubicBezTo>
                  <a:pt x="77" y="45"/>
                  <a:pt x="79" y="46"/>
                  <a:pt x="80" y="45"/>
                </a:cubicBezTo>
                <a:cubicBezTo>
                  <a:pt x="81" y="44"/>
                  <a:pt x="81" y="42"/>
                  <a:pt x="81" y="40"/>
                </a:cubicBezTo>
                <a:cubicBezTo>
                  <a:pt x="81" y="40"/>
                  <a:pt x="81" y="39"/>
                  <a:pt x="81" y="38"/>
                </a:cubicBezTo>
                <a:cubicBezTo>
                  <a:pt x="78" y="36"/>
                  <a:pt x="73" y="41"/>
                  <a:pt x="70" y="39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752" name="Freeform 650"/>
          <p:cNvSpPr>
            <a:spLocks/>
          </p:cNvSpPr>
          <p:nvPr/>
        </p:nvSpPr>
        <p:spPr bwMode="auto">
          <a:xfrm>
            <a:off x="2275375" y="2973199"/>
            <a:ext cx="78901" cy="104006"/>
          </a:xfrm>
          <a:custGeom>
            <a:avLst/>
            <a:gdLst>
              <a:gd name="T0" fmla="*/ 16 w 28"/>
              <a:gd name="T1" fmla="*/ 34 h 37"/>
              <a:gd name="T2" fmla="*/ 18 w 28"/>
              <a:gd name="T3" fmla="*/ 29 h 37"/>
              <a:gd name="T4" fmla="*/ 18 w 28"/>
              <a:gd name="T5" fmla="*/ 28 h 37"/>
              <a:gd name="T6" fmla="*/ 18 w 28"/>
              <a:gd name="T7" fmla="*/ 25 h 37"/>
              <a:gd name="T8" fmla="*/ 21 w 28"/>
              <a:gd name="T9" fmla="*/ 26 h 37"/>
              <a:gd name="T10" fmla="*/ 27 w 28"/>
              <a:gd name="T11" fmla="*/ 26 h 37"/>
              <a:gd name="T12" fmla="*/ 27 w 28"/>
              <a:gd name="T13" fmla="*/ 22 h 37"/>
              <a:gd name="T14" fmla="*/ 26 w 28"/>
              <a:gd name="T15" fmla="*/ 20 h 37"/>
              <a:gd name="T16" fmla="*/ 24 w 28"/>
              <a:gd name="T17" fmla="*/ 19 h 37"/>
              <a:gd name="T18" fmla="*/ 24 w 28"/>
              <a:gd name="T19" fmla="*/ 15 h 37"/>
              <a:gd name="T20" fmla="*/ 20 w 28"/>
              <a:gd name="T21" fmla="*/ 13 h 37"/>
              <a:gd name="T22" fmla="*/ 21 w 28"/>
              <a:gd name="T23" fmla="*/ 9 h 37"/>
              <a:gd name="T24" fmla="*/ 19 w 28"/>
              <a:gd name="T25" fmla="*/ 6 h 37"/>
              <a:gd name="T26" fmla="*/ 17 w 28"/>
              <a:gd name="T27" fmla="*/ 5 h 37"/>
              <a:gd name="T28" fmla="*/ 14 w 28"/>
              <a:gd name="T29" fmla="*/ 4 h 37"/>
              <a:gd name="T30" fmla="*/ 11 w 28"/>
              <a:gd name="T31" fmla="*/ 2 h 37"/>
              <a:gd name="T32" fmla="*/ 6 w 28"/>
              <a:gd name="T33" fmla="*/ 0 h 37"/>
              <a:gd name="T34" fmla="*/ 0 w 28"/>
              <a:gd name="T35" fmla="*/ 3 h 37"/>
              <a:gd name="T36" fmla="*/ 4 w 28"/>
              <a:gd name="T37" fmla="*/ 9 h 37"/>
              <a:gd name="T38" fmla="*/ 10 w 28"/>
              <a:gd name="T39" fmla="*/ 18 h 37"/>
              <a:gd name="T40" fmla="*/ 11 w 28"/>
              <a:gd name="T41" fmla="*/ 30 h 37"/>
              <a:gd name="T42" fmla="*/ 13 w 28"/>
              <a:gd name="T43" fmla="*/ 37 h 37"/>
              <a:gd name="T44" fmla="*/ 16 w 28"/>
              <a:gd name="T45" fmla="*/ 34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" h="37">
                <a:moveTo>
                  <a:pt x="16" y="34"/>
                </a:moveTo>
                <a:cubicBezTo>
                  <a:pt x="16" y="33"/>
                  <a:pt x="17" y="31"/>
                  <a:pt x="18" y="29"/>
                </a:cubicBezTo>
                <a:cubicBezTo>
                  <a:pt x="18" y="28"/>
                  <a:pt x="18" y="29"/>
                  <a:pt x="18" y="28"/>
                </a:cubicBezTo>
                <a:cubicBezTo>
                  <a:pt x="18" y="27"/>
                  <a:pt x="18" y="26"/>
                  <a:pt x="18" y="25"/>
                </a:cubicBezTo>
                <a:cubicBezTo>
                  <a:pt x="19" y="23"/>
                  <a:pt x="20" y="25"/>
                  <a:pt x="21" y="26"/>
                </a:cubicBezTo>
                <a:cubicBezTo>
                  <a:pt x="22" y="26"/>
                  <a:pt x="25" y="27"/>
                  <a:pt x="27" y="26"/>
                </a:cubicBezTo>
                <a:cubicBezTo>
                  <a:pt x="28" y="25"/>
                  <a:pt x="27" y="24"/>
                  <a:pt x="27" y="22"/>
                </a:cubicBezTo>
                <a:cubicBezTo>
                  <a:pt x="26" y="22"/>
                  <a:pt x="26" y="21"/>
                  <a:pt x="26" y="20"/>
                </a:cubicBezTo>
                <a:cubicBezTo>
                  <a:pt x="26" y="20"/>
                  <a:pt x="25" y="20"/>
                  <a:pt x="24" y="19"/>
                </a:cubicBezTo>
                <a:cubicBezTo>
                  <a:pt x="24" y="18"/>
                  <a:pt x="24" y="16"/>
                  <a:pt x="24" y="15"/>
                </a:cubicBezTo>
                <a:cubicBezTo>
                  <a:pt x="23" y="15"/>
                  <a:pt x="21" y="14"/>
                  <a:pt x="20" y="13"/>
                </a:cubicBezTo>
                <a:cubicBezTo>
                  <a:pt x="19" y="11"/>
                  <a:pt x="21" y="10"/>
                  <a:pt x="21" y="9"/>
                </a:cubicBezTo>
                <a:cubicBezTo>
                  <a:pt x="21" y="8"/>
                  <a:pt x="20" y="6"/>
                  <a:pt x="19" y="6"/>
                </a:cubicBezTo>
                <a:cubicBezTo>
                  <a:pt x="19" y="5"/>
                  <a:pt x="17" y="6"/>
                  <a:pt x="17" y="5"/>
                </a:cubicBezTo>
                <a:cubicBezTo>
                  <a:pt x="16" y="5"/>
                  <a:pt x="15" y="4"/>
                  <a:pt x="14" y="4"/>
                </a:cubicBezTo>
                <a:cubicBezTo>
                  <a:pt x="13" y="3"/>
                  <a:pt x="12" y="3"/>
                  <a:pt x="11" y="2"/>
                </a:cubicBezTo>
                <a:cubicBezTo>
                  <a:pt x="9" y="0"/>
                  <a:pt x="8" y="0"/>
                  <a:pt x="6" y="0"/>
                </a:cubicBezTo>
                <a:cubicBezTo>
                  <a:pt x="4" y="0"/>
                  <a:pt x="1" y="1"/>
                  <a:pt x="0" y="3"/>
                </a:cubicBezTo>
                <a:cubicBezTo>
                  <a:pt x="2" y="3"/>
                  <a:pt x="3" y="7"/>
                  <a:pt x="4" y="9"/>
                </a:cubicBezTo>
                <a:cubicBezTo>
                  <a:pt x="5" y="13"/>
                  <a:pt x="8" y="15"/>
                  <a:pt x="10" y="18"/>
                </a:cubicBezTo>
                <a:cubicBezTo>
                  <a:pt x="14" y="23"/>
                  <a:pt x="12" y="25"/>
                  <a:pt x="11" y="30"/>
                </a:cubicBezTo>
                <a:cubicBezTo>
                  <a:pt x="11" y="32"/>
                  <a:pt x="11" y="35"/>
                  <a:pt x="13" y="37"/>
                </a:cubicBezTo>
                <a:cubicBezTo>
                  <a:pt x="14" y="37"/>
                  <a:pt x="15" y="36"/>
                  <a:pt x="16" y="34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753" name="Freeform 651"/>
          <p:cNvSpPr>
            <a:spLocks/>
          </p:cNvSpPr>
          <p:nvPr/>
        </p:nvSpPr>
        <p:spPr bwMode="auto">
          <a:xfrm>
            <a:off x="2111596" y="2710197"/>
            <a:ext cx="74119" cy="37060"/>
          </a:xfrm>
          <a:custGeom>
            <a:avLst/>
            <a:gdLst>
              <a:gd name="T0" fmla="*/ 24 w 26"/>
              <a:gd name="T1" fmla="*/ 10 h 13"/>
              <a:gd name="T2" fmla="*/ 26 w 26"/>
              <a:gd name="T3" fmla="*/ 6 h 13"/>
              <a:gd name="T4" fmla="*/ 22 w 26"/>
              <a:gd name="T5" fmla="*/ 3 h 13"/>
              <a:gd name="T6" fmla="*/ 19 w 26"/>
              <a:gd name="T7" fmla="*/ 3 h 13"/>
              <a:gd name="T8" fmla="*/ 15 w 26"/>
              <a:gd name="T9" fmla="*/ 1 h 13"/>
              <a:gd name="T10" fmla="*/ 12 w 26"/>
              <a:gd name="T11" fmla="*/ 0 h 13"/>
              <a:gd name="T12" fmla="*/ 8 w 26"/>
              <a:gd name="T13" fmla="*/ 4 h 13"/>
              <a:gd name="T14" fmla="*/ 0 w 26"/>
              <a:gd name="T15" fmla="*/ 6 h 13"/>
              <a:gd name="T16" fmla="*/ 0 w 26"/>
              <a:gd name="T17" fmla="*/ 11 h 13"/>
              <a:gd name="T18" fmla="*/ 8 w 26"/>
              <a:gd name="T19" fmla="*/ 12 h 13"/>
              <a:gd name="T20" fmla="*/ 20 w 26"/>
              <a:gd name="T21" fmla="*/ 13 h 13"/>
              <a:gd name="T22" fmla="*/ 24 w 26"/>
              <a:gd name="T23" fmla="*/ 13 h 13"/>
              <a:gd name="T24" fmla="*/ 24 w 26"/>
              <a:gd name="T25" fmla="*/ 1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6" h="13">
                <a:moveTo>
                  <a:pt x="24" y="10"/>
                </a:moveTo>
                <a:cubicBezTo>
                  <a:pt x="24" y="8"/>
                  <a:pt x="26" y="7"/>
                  <a:pt x="26" y="6"/>
                </a:cubicBezTo>
                <a:cubicBezTo>
                  <a:pt x="24" y="5"/>
                  <a:pt x="24" y="4"/>
                  <a:pt x="22" y="3"/>
                </a:cubicBezTo>
                <a:cubicBezTo>
                  <a:pt x="22" y="3"/>
                  <a:pt x="20" y="3"/>
                  <a:pt x="19" y="3"/>
                </a:cubicBezTo>
                <a:cubicBezTo>
                  <a:pt x="17" y="2"/>
                  <a:pt x="16" y="2"/>
                  <a:pt x="15" y="1"/>
                </a:cubicBezTo>
                <a:cubicBezTo>
                  <a:pt x="14" y="0"/>
                  <a:pt x="13" y="0"/>
                  <a:pt x="12" y="0"/>
                </a:cubicBezTo>
                <a:cubicBezTo>
                  <a:pt x="12" y="2"/>
                  <a:pt x="11" y="4"/>
                  <a:pt x="8" y="4"/>
                </a:cubicBezTo>
                <a:cubicBezTo>
                  <a:pt x="6" y="4"/>
                  <a:pt x="0" y="3"/>
                  <a:pt x="0" y="6"/>
                </a:cubicBezTo>
                <a:cubicBezTo>
                  <a:pt x="1" y="7"/>
                  <a:pt x="1" y="9"/>
                  <a:pt x="0" y="11"/>
                </a:cubicBezTo>
                <a:cubicBezTo>
                  <a:pt x="3" y="12"/>
                  <a:pt x="5" y="12"/>
                  <a:pt x="8" y="12"/>
                </a:cubicBezTo>
                <a:cubicBezTo>
                  <a:pt x="12" y="12"/>
                  <a:pt x="16" y="13"/>
                  <a:pt x="20" y="13"/>
                </a:cubicBezTo>
                <a:cubicBezTo>
                  <a:pt x="21" y="13"/>
                  <a:pt x="23" y="13"/>
                  <a:pt x="24" y="13"/>
                </a:cubicBezTo>
                <a:cubicBezTo>
                  <a:pt x="24" y="12"/>
                  <a:pt x="24" y="11"/>
                  <a:pt x="24" y="10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754" name="Freeform 652"/>
          <p:cNvSpPr>
            <a:spLocks/>
          </p:cNvSpPr>
          <p:nvPr/>
        </p:nvSpPr>
        <p:spPr bwMode="auto">
          <a:xfrm>
            <a:off x="2140286" y="2656402"/>
            <a:ext cx="135088" cy="111179"/>
          </a:xfrm>
          <a:custGeom>
            <a:avLst/>
            <a:gdLst>
              <a:gd name="T0" fmla="*/ 29 w 48"/>
              <a:gd name="T1" fmla="*/ 39 h 39"/>
              <a:gd name="T2" fmla="*/ 31 w 48"/>
              <a:gd name="T3" fmla="*/ 37 h 39"/>
              <a:gd name="T4" fmla="*/ 34 w 48"/>
              <a:gd name="T5" fmla="*/ 35 h 39"/>
              <a:gd name="T6" fmla="*/ 36 w 48"/>
              <a:gd name="T7" fmla="*/ 34 h 39"/>
              <a:gd name="T8" fmla="*/ 39 w 48"/>
              <a:gd name="T9" fmla="*/ 28 h 39"/>
              <a:gd name="T10" fmla="*/ 41 w 48"/>
              <a:gd name="T11" fmla="*/ 24 h 39"/>
              <a:gd name="T12" fmla="*/ 43 w 48"/>
              <a:gd name="T13" fmla="*/ 22 h 39"/>
              <a:gd name="T14" fmla="*/ 44 w 48"/>
              <a:gd name="T15" fmla="*/ 21 h 39"/>
              <a:gd name="T16" fmla="*/ 45 w 48"/>
              <a:gd name="T17" fmla="*/ 21 h 39"/>
              <a:gd name="T18" fmla="*/ 47 w 48"/>
              <a:gd name="T19" fmla="*/ 19 h 39"/>
              <a:gd name="T20" fmla="*/ 45 w 48"/>
              <a:gd name="T21" fmla="*/ 18 h 39"/>
              <a:gd name="T22" fmla="*/ 46 w 48"/>
              <a:gd name="T23" fmla="*/ 16 h 39"/>
              <a:gd name="T24" fmla="*/ 46 w 48"/>
              <a:gd name="T25" fmla="*/ 12 h 39"/>
              <a:gd name="T26" fmla="*/ 44 w 48"/>
              <a:gd name="T27" fmla="*/ 11 h 39"/>
              <a:gd name="T28" fmla="*/ 42 w 48"/>
              <a:gd name="T29" fmla="*/ 9 h 39"/>
              <a:gd name="T30" fmla="*/ 39 w 48"/>
              <a:gd name="T31" fmla="*/ 6 h 39"/>
              <a:gd name="T32" fmla="*/ 34 w 48"/>
              <a:gd name="T33" fmla="*/ 4 h 39"/>
              <a:gd name="T34" fmla="*/ 30 w 48"/>
              <a:gd name="T35" fmla="*/ 2 h 39"/>
              <a:gd name="T36" fmla="*/ 27 w 48"/>
              <a:gd name="T37" fmla="*/ 3 h 39"/>
              <a:gd name="T38" fmla="*/ 22 w 48"/>
              <a:gd name="T39" fmla="*/ 3 h 39"/>
              <a:gd name="T40" fmla="*/ 17 w 48"/>
              <a:gd name="T41" fmla="*/ 3 h 39"/>
              <a:gd name="T42" fmla="*/ 12 w 48"/>
              <a:gd name="T43" fmla="*/ 2 h 39"/>
              <a:gd name="T44" fmla="*/ 7 w 48"/>
              <a:gd name="T45" fmla="*/ 2 h 39"/>
              <a:gd name="T46" fmla="*/ 2 w 48"/>
              <a:gd name="T47" fmla="*/ 5 h 39"/>
              <a:gd name="T48" fmla="*/ 0 w 48"/>
              <a:gd name="T49" fmla="*/ 7 h 39"/>
              <a:gd name="T50" fmla="*/ 1 w 48"/>
              <a:gd name="T51" fmla="*/ 13 h 39"/>
              <a:gd name="T52" fmla="*/ 2 w 48"/>
              <a:gd name="T53" fmla="*/ 19 h 39"/>
              <a:gd name="T54" fmla="*/ 5 w 48"/>
              <a:gd name="T55" fmla="*/ 20 h 39"/>
              <a:gd name="T56" fmla="*/ 9 w 48"/>
              <a:gd name="T57" fmla="*/ 22 h 39"/>
              <a:gd name="T58" fmla="*/ 12 w 48"/>
              <a:gd name="T59" fmla="*/ 22 h 39"/>
              <a:gd name="T60" fmla="*/ 16 w 48"/>
              <a:gd name="T61" fmla="*/ 25 h 39"/>
              <a:gd name="T62" fmla="*/ 14 w 48"/>
              <a:gd name="T63" fmla="*/ 29 h 39"/>
              <a:gd name="T64" fmla="*/ 14 w 48"/>
              <a:gd name="T65" fmla="*/ 32 h 39"/>
              <a:gd name="T66" fmla="*/ 19 w 48"/>
              <a:gd name="T67" fmla="*/ 34 h 39"/>
              <a:gd name="T68" fmla="*/ 20 w 48"/>
              <a:gd name="T69" fmla="*/ 39 h 39"/>
              <a:gd name="T70" fmla="*/ 25 w 48"/>
              <a:gd name="T71" fmla="*/ 38 h 39"/>
              <a:gd name="T72" fmla="*/ 29 w 48"/>
              <a:gd name="T73" fmla="*/ 3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8" h="39">
                <a:moveTo>
                  <a:pt x="29" y="39"/>
                </a:moveTo>
                <a:cubicBezTo>
                  <a:pt x="29" y="38"/>
                  <a:pt x="31" y="37"/>
                  <a:pt x="31" y="37"/>
                </a:cubicBezTo>
                <a:cubicBezTo>
                  <a:pt x="32" y="37"/>
                  <a:pt x="33" y="35"/>
                  <a:pt x="34" y="35"/>
                </a:cubicBezTo>
                <a:cubicBezTo>
                  <a:pt x="34" y="34"/>
                  <a:pt x="36" y="34"/>
                  <a:pt x="36" y="34"/>
                </a:cubicBezTo>
                <a:cubicBezTo>
                  <a:pt x="38" y="32"/>
                  <a:pt x="39" y="30"/>
                  <a:pt x="39" y="28"/>
                </a:cubicBezTo>
                <a:cubicBezTo>
                  <a:pt x="40" y="26"/>
                  <a:pt x="40" y="25"/>
                  <a:pt x="41" y="24"/>
                </a:cubicBezTo>
                <a:cubicBezTo>
                  <a:pt x="42" y="23"/>
                  <a:pt x="43" y="22"/>
                  <a:pt x="43" y="22"/>
                </a:cubicBezTo>
                <a:cubicBezTo>
                  <a:pt x="44" y="22"/>
                  <a:pt x="44" y="21"/>
                  <a:pt x="44" y="21"/>
                </a:cubicBezTo>
                <a:cubicBezTo>
                  <a:pt x="44" y="21"/>
                  <a:pt x="45" y="21"/>
                  <a:pt x="45" y="21"/>
                </a:cubicBezTo>
                <a:cubicBezTo>
                  <a:pt x="46" y="20"/>
                  <a:pt x="48" y="21"/>
                  <a:pt x="47" y="19"/>
                </a:cubicBezTo>
                <a:cubicBezTo>
                  <a:pt x="47" y="18"/>
                  <a:pt x="45" y="19"/>
                  <a:pt x="45" y="18"/>
                </a:cubicBezTo>
                <a:cubicBezTo>
                  <a:pt x="45" y="17"/>
                  <a:pt x="46" y="17"/>
                  <a:pt x="46" y="16"/>
                </a:cubicBezTo>
                <a:cubicBezTo>
                  <a:pt x="46" y="15"/>
                  <a:pt x="47" y="14"/>
                  <a:pt x="46" y="12"/>
                </a:cubicBezTo>
                <a:cubicBezTo>
                  <a:pt x="46" y="12"/>
                  <a:pt x="44" y="12"/>
                  <a:pt x="44" y="11"/>
                </a:cubicBezTo>
                <a:cubicBezTo>
                  <a:pt x="43" y="11"/>
                  <a:pt x="43" y="10"/>
                  <a:pt x="42" y="9"/>
                </a:cubicBezTo>
                <a:cubicBezTo>
                  <a:pt x="42" y="8"/>
                  <a:pt x="40" y="7"/>
                  <a:pt x="39" y="6"/>
                </a:cubicBezTo>
                <a:cubicBezTo>
                  <a:pt x="37" y="5"/>
                  <a:pt x="35" y="6"/>
                  <a:pt x="34" y="4"/>
                </a:cubicBezTo>
                <a:cubicBezTo>
                  <a:pt x="32" y="3"/>
                  <a:pt x="34" y="0"/>
                  <a:pt x="30" y="2"/>
                </a:cubicBezTo>
                <a:cubicBezTo>
                  <a:pt x="29" y="3"/>
                  <a:pt x="29" y="4"/>
                  <a:pt x="27" y="3"/>
                </a:cubicBezTo>
                <a:cubicBezTo>
                  <a:pt x="25" y="3"/>
                  <a:pt x="23" y="3"/>
                  <a:pt x="22" y="3"/>
                </a:cubicBezTo>
                <a:cubicBezTo>
                  <a:pt x="20" y="2"/>
                  <a:pt x="19" y="3"/>
                  <a:pt x="17" y="3"/>
                </a:cubicBezTo>
                <a:cubicBezTo>
                  <a:pt x="16" y="3"/>
                  <a:pt x="14" y="2"/>
                  <a:pt x="12" y="2"/>
                </a:cubicBezTo>
                <a:cubicBezTo>
                  <a:pt x="10" y="2"/>
                  <a:pt x="9" y="2"/>
                  <a:pt x="7" y="2"/>
                </a:cubicBezTo>
                <a:cubicBezTo>
                  <a:pt x="6" y="3"/>
                  <a:pt x="3" y="3"/>
                  <a:pt x="2" y="5"/>
                </a:cubicBezTo>
                <a:cubicBezTo>
                  <a:pt x="1" y="5"/>
                  <a:pt x="1" y="7"/>
                  <a:pt x="0" y="7"/>
                </a:cubicBezTo>
                <a:cubicBezTo>
                  <a:pt x="0" y="9"/>
                  <a:pt x="0" y="11"/>
                  <a:pt x="1" y="13"/>
                </a:cubicBezTo>
                <a:cubicBezTo>
                  <a:pt x="1" y="15"/>
                  <a:pt x="2" y="17"/>
                  <a:pt x="2" y="19"/>
                </a:cubicBezTo>
                <a:cubicBezTo>
                  <a:pt x="3" y="19"/>
                  <a:pt x="4" y="19"/>
                  <a:pt x="5" y="20"/>
                </a:cubicBezTo>
                <a:cubicBezTo>
                  <a:pt x="6" y="21"/>
                  <a:pt x="7" y="21"/>
                  <a:pt x="9" y="22"/>
                </a:cubicBezTo>
                <a:cubicBezTo>
                  <a:pt x="10" y="22"/>
                  <a:pt x="12" y="22"/>
                  <a:pt x="12" y="22"/>
                </a:cubicBezTo>
                <a:cubicBezTo>
                  <a:pt x="14" y="23"/>
                  <a:pt x="14" y="24"/>
                  <a:pt x="16" y="25"/>
                </a:cubicBezTo>
                <a:cubicBezTo>
                  <a:pt x="16" y="26"/>
                  <a:pt x="14" y="27"/>
                  <a:pt x="14" y="29"/>
                </a:cubicBezTo>
                <a:cubicBezTo>
                  <a:pt x="14" y="30"/>
                  <a:pt x="14" y="31"/>
                  <a:pt x="14" y="32"/>
                </a:cubicBezTo>
                <a:cubicBezTo>
                  <a:pt x="16" y="32"/>
                  <a:pt x="18" y="32"/>
                  <a:pt x="19" y="34"/>
                </a:cubicBezTo>
                <a:cubicBezTo>
                  <a:pt x="20" y="35"/>
                  <a:pt x="20" y="37"/>
                  <a:pt x="20" y="39"/>
                </a:cubicBezTo>
                <a:cubicBezTo>
                  <a:pt x="22" y="38"/>
                  <a:pt x="24" y="38"/>
                  <a:pt x="25" y="38"/>
                </a:cubicBezTo>
                <a:cubicBezTo>
                  <a:pt x="27" y="38"/>
                  <a:pt x="27" y="39"/>
                  <a:pt x="29" y="39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755" name="Freeform 653"/>
          <p:cNvSpPr>
            <a:spLocks/>
          </p:cNvSpPr>
          <p:nvPr/>
        </p:nvSpPr>
        <p:spPr bwMode="auto">
          <a:xfrm>
            <a:off x="2137896" y="2585869"/>
            <a:ext cx="172147" cy="107592"/>
          </a:xfrm>
          <a:custGeom>
            <a:avLst/>
            <a:gdLst>
              <a:gd name="T0" fmla="*/ 52 w 61"/>
              <a:gd name="T1" fmla="*/ 36 h 38"/>
              <a:gd name="T2" fmla="*/ 56 w 61"/>
              <a:gd name="T3" fmla="*/ 35 h 38"/>
              <a:gd name="T4" fmla="*/ 58 w 61"/>
              <a:gd name="T5" fmla="*/ 32 h 38"/>
              <a:gd name="T6" fmla="*/ 60 w 61"/>
              <a:gd name="T7" fmla="*/ 31 h 38"/>
              <a:gd name="T8" fmla="*/ 60 w 61"/>
              <a:gd name="T9" fmla="*/ 30 h 38"/>
              <a:gd name="T10" fmla="*/ 61 w 61"/>
              <a:gd name="T11" fmla="*/ 26 h 38"/>
              <a:gd name="T12" fmla="*/ 56 w 61"/>
              <a:gd name="T13" fmla="*/ 20 h 38"/>
              <a:gd name="T14" fmla="*/ 57 w 61"/>
              <a:gd name="T15" fmla="*/ 17 h 38"/>
              <a:gd name="T16" fmla="*/ 54 w 61"/>
              <a:gd name="T17" fmla="*/ 9 h 38"/>
              <a:gd name="T18" fmla="*/ 50 w 61"/>
              <a:gd name="T19" fmla="*/ 8 h 38"/>
              <a:gd name="T20" fmla="*/ 45 w 61"/>
              <a:gd name="T21" fmla="*/ 8 h 38"/>
              <a:gd name="T22" fmla="*/ 42 w 61"/>
              <a:gd name="T23" fmla="*/ 5 h 38"/>
              <a:gd name="T24" fmla="*/ 40 w 61"/>
              <a:gd name="T25" fmla="*/ 4 h 38"/>
              <a:gd name="T26" fmla="*/ 38 w 61"/>
              <a:gd name="T27" fmla="*/ 2 h 38"/>
              <a:gd name="T28" fmla="*/ 29 w 61"/>
              <a:gd name="T29" fmla="*/ 4 h 38"/>
              <a:gd name="T30" fmla="*/ 28 w 61"/>
              <a:gd name="T31" fmla="*/ 4 h 38"/>
              <a:gd name="T32" fmla="*/ 29 w 61"/>
              <a:gd name="T33" fmla="*/ 13 h 38"/>
              <a:gd name="T34" fmla="*/ 22 w 61"/>
              <a:gd name="T35" fmla="*/ 18 h 38"/>
              <a:gd name="T36" fmla="*/ 19 w 61"/>
              <a:gd name="T37" fmla="*/ 11 h 38"/>
              <a:gd name="T38" fmla="*/ 13 w 61"/>
              <a:gd name="T39" fmla="*/ 6 h 38"/>
              <a:gd name="T40" fmla="*/ 4 w 61"/>
              <a:gd name="T41" fmla="*/ 12 h 38"/>
              <a:gd name="T42" fmla="*/ 4 w 61"/>
              <a:gd name="T43" fmla="*/ 16 h 38"/>
              <a:gd name="T44" fmla="*/ 1 w 61"/>
              <a:gd name="T45" fmla="*/ 20 h 38"/>
              <a:gd name="T46" fmla="*/ 1 w 61"/>
              <a:gd name="T47" fmla="*/ 22 h 38"/>
              <a:gd name="T48" fmla="*/ 0 w 61"/>
              <a:gd name="T49" fmla="*/ 26 h 38"/>
              <a:gd name="T50" fmla="*/ 1 w 61"/>
              <a:gd name="T51" fmla="*/ 31 h 38"/>
              <a:gd name="T52" fmla="*/ 1 w 61"/>
              <a:gd name="T53" fmla="*/ 32 h 38"/>
              <a:gd name="T54" fmla="*/ 3 w 61"/>
              <a:gd name="T55" fmla="*/ 30 h 38"/>
              <a:gd name="T56" fmla="*/ 8 w 61"/>
              <a:gd name="T57" fmla="*/ 27 h 38"/>
              <a:gd name="T58" fmla="*/ 13 w 61"/>
              <a:gd name="T59" fmla="*/ 27 h 38"/>
              <a:gd name="T60" fmla="*/ 18 w 61"/>
              <a:gd name="T61" fmla="*/ 28 h 38"/>
              <a:gd name="T62" fmla="*/ 23 w 61"/>
              <a:gd name="T63" fmla="*/ 28 h 38"/>
              <a:gd name="T64" fmla="*/ 28 w 61"/>
              <a:gd name="T65" fmla="*/ 28 h 38"/>
              <a:gd name="T66" fmla="*/ 31 w 61"/>
              <a:gd name="T67" fmla="*/ 27 h 38"/>
              <a:gd name="T68" fmla="*/ 35 w 61"/>
              <a:gd name="T69" fmla="*/ 29 h 38"/>
              <a:gd name="T70" fmla="*/ 40 w 61"/>
              <a:gd name="T71" fmla="*/ 31 h 38"/>
              <a:gd name="T72" fmla="*/ 43 w 61"/>
              <a:gd name="T73" fmla="*/ 34 h 38"/>
              <a:gd name="T74" fmla="*/ 45 w 61"/>
              <a:gd name="T75" fmla="*/ 36 h 38"/>
              <a:gd name="T76" fmla="*/ 47 w 61"/>
              <a:gd name="T77" fmla="*/ 37 h 38"/>
              <a:gd name="T78" fmla="*/ 47 w 61"/>
              <a:gd name="T79" fmla="*/ 38 h 38"/>
              <a:gd name="T80" fmla="*/ 49 w 61"/>
              <a:gd name="T81" fmla="*/ 37 h 38"/>
              <a:gd name="T82" fmla="*/ 52 w 61"/>
              <a:gd name="T83" fmla="*/ 36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1" h="38">
                <a:moveTo>
                  <a:pt x="52" y="36"/>
                </a:moveTo>
                <a:cubicBezTo>
                  <a:pt x="54" y="36"/>
                  <a:pt x="55" y="36"/>
                  <a:pt x="56" y="35"/>
                </a:cubicBezTo>
                <a:cubicBezTo>
                  <a:pt x="57" y="34"/>
                  <a:pt x="57" y="33"/>
                  <a:pt x="58" y="32"/>
                </a:cubicBezTo>
                <a:cubicBezTo>
                  <a:pt x="59" y="31"/>
                  <a:pt x="60" y="31"/>
                  <a:pt x="60" y="31"/>
                </a:cubicBezTo>
                <a:cubicBezTo>
                  <a:pt x="61" y="31"/>
                  <a:pt x="60" y="30"/>
                  <a:pt x="60" y="30"/>
                </a:cubicBezTo>
                <a:cubicBezTo>
                  <a:pt x="61" y="28"/>
                  <a:pt x="61" y="27"/>
                  <a:pt x="61" y="26"/>
                </a:cubicBezTo>
                <a:cubicBezTo>
                  <a:pt x="60" y="24"/>
                  <a:pt x="59" y="20"/>
                  <a:pt x="56" y="20"/>
                </a:cubicBezTo>
                <a:cubicBezTo>
                  <a:pt x="57" y="19"/>
                  <a:pt x="57" y="18"/>
                  <a:pt x="57" y="17"/>
                </a:cubicBezTo>
                <a:cubicBezTo>
                  <a:pt x="58" y="14"/>
                  <a:pt x="58" y="11"/>
                  <a:pt x="54" y="9"/>
                </a:cubicBezTo>
                <a:cubicBezTo>
                  <a:pt x="53" y="9"/>
                  <a:pt x="51" y="8"/>
                  <a:pt x="50" y="8"/>
                </a:cubicBezTo>
                <a:cubicBezTo>
                  <a:pt x="48" y="8"/>
                  <a:pt x="47" y="9"/>
                  <a:pt x="45" y="8"/>
                </a:cubicBezTo>
                <a:cubicBezTo>
                  <a:pt x="44" y="7"/>
                  <a:pt x="44" y="6"/>
                  <a:pt x="42" y="5"/>
                </a:cubicBezTo>
                <a:cubicBezTo>
                  <a:pt x="42" y="4"/>
                  <a:pt x="41" y="4"/>
                  <a:pt x="40" y="4"/>
                </a:cubicBezTo>
                <a:cubicBezTo>
                  <a:pt x="39" y="3"/>
                  <a:pt x="39" y="3"/>
                  <a:pt x="38" y="2"/>
                </a:cubicBezTo>
                <a:cubicBezTo>
                  <a:pt x="35" y="0"/>
                  <a:pt x="32" y="3"/>
                  <a:pt x="29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28" y="7"/>
                  <a:pt x="29" y="10"/>
                  <a:pt x="29" y="13"/>
                </a:cubicBezTo>
                <a:cubicBezTo>
                  <a:pt x="28" y="15"/>
                  <a:pt x="26" y="20"/>
                  <a:pt x="22" y="18"/>
                </a:cubicBezTo>
                <a:cubicBezTo>
                  <a:pt x="21" y="18"/>
                  <a:pt x="19" y="12"/>
                  <a:pt x="19" y="11"/>
                </a:cubicBezTo>
                <a:cubicBezTo>
                  <a:pt x="15" y="10"/>
                  <a:pt x="14" y="9"/>
                  <a:pt x="13" y="6"/>
                </a:cubicBezTo>
                <a:cubicBezTo>
                  <a:pt x="10" y="7"/>
                  <a:pt x="6" y="9"/>
                  <a:pt x="4" y="12"/>
                </a:cubicBezTo>
                <a:cubicBezTo>
                  <a:pt x="4" y="13"/>
                  <a:pt x="5" y="15"/>
                  <a:pt x="4" y="16"/>
                </a:cubicBezTo>
                <a:cubicBezTo>
                  <a:pt x="3" y="18"/>
                  <a:pt x="2" y="18"/>
                  <a:pt x="1" y="20"/>
                </a:cubicBezTo>
                <a:cubicBezTo>
                  <a:pt x="1" y="21"/>
                  <a:pt x="2" y="22"/>
                  <a:pt x="1" y="22"/>
                </a:cubicBezTo>
                <a:cubicBezTo>
                  <a:pt x="1" y="24"/>
                  <a:pt x="1" y="25"/>
                  <a:pt x="0" y="26"/>
                </a:cubicBezTo>
                <a:cubicBezTo>
                  <a:pt x="0" y="28"/>
                  <a:pt x="1" y="29"/>
                  <a:pt x="1" y="31"/>
                </a:cubicBezTo>
                <a:cubicBezTo>
                  <a:pt x="1" y="31"/>
                  <a:pt x="1" y="32"/>
                  <a:pt x="1" y="32"/>
                </a:cubicBezTo>
                <a:cubicBezTo>
                  <a:pt x="2" y="32"/>
                  <a:pt x="2" y="30"/>
                  <a:pt x="3" y="30"/>
                </a:cubicBezTo>
                <a:cubicBezTo>
                  <a:pt x="4" y="28"/>
                  <a:pt x="7" y="28"/>
                  <a:pt x="8" y="27"/>
                </a:cubicBezTo>
                <a:cubicBezTo>
                  <a:pt x="10" y="27"/>
                  <a:pt x="11" y="27"/>
                  <a:pt x="13" y="27"/>
                </a:cubicBezTo>
                <a:cubicBezTo>
                  <a:pt x="15" y="27"/>
                  <a:pt x="17" y="28"/>
                  <a:pt x="18" y="28"/>
                </a:cubicBezTo>
                <a:cubicBezTo>
                  <a:pt x="20" y="28"/>
                  <a:pt x="21" y="27"/>
                  <a:pt x="23" y="28"/>
                </a:cubicBezTo>
                <a:cubicBezTo>
                  <a:pt x="24" y="28"/>
                  <a:pt x="26" y="28"/>
                  <a:pt x="28" y="28"/>
                </a:cubicBezTo>
                <a:cubicBezTo>
                  <a:pt x="30" y="29"/>
                  <a:pt x="30" y="28"/>
                  <a:pt x="31" y="27"/>
                </a:cubicBezTo>
                <a:cubicBezTo>
                  <a:pt x="35" y="25"/>
                  <a:pt x="33" y="28"/>
                  <a:pt x="35" y="29"/>
                </a:cubicBezTo>
                <a:cubicBezTo>
                  <a:pt x="36" y="31"/>
                  <a:pt x="38" y="30"/>
                  <a:pt x="40" y="31"/>
                </a:cubicBezTo>
                <a:cubicBezTo>
                  <a:pt x="41" y="32"/>
                  <a:pt x="43" y="33"/>
                  <a:pt x="43" y="34"/>
                </a:cubicBezTo>
                <a:cubicBezTo>
                  <a:pt x="44" y="35"/>
                  <a:pt x="44" y="36"/>
                  <a:pt x="45" y="36"/>
                </a:cubicBezTo>
                <a:cubicBezTo>
                  <a:pt x="45" y="37"/>
                  <a:pt x="47" y="37"/>
                  <a:pt x="47" y="37"/>
                </a:cubicBezTo>
                <a:cubicBezTo>
                  <a:pt x="47" y="38"/>
                  <a:pt x="47" y="38"/>
                  <a:pt x="47" y="38"/>
                </a:cubicBezTo>
                <a:cubicBezTo>
                  <a:pt x="48" y="38"/>
                  <a:pt x="48" y="38"/>
                  <a:pt x="49" y="37"/>
                </a:cubicBezTo>
                <a:cubicBezTo>
                  <a:pt x="50" y="37"/>
                  <a:pt x="51" y="36"/>
                  <a:pt x="52" y="36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756" name="Freeform 654"/>
          <p:cNvSpPr>
            <a:spLocks/>
          </p:cNvSpPr>
          <p:nvPr/>
        </p:nvSpPr>
        <p:spPr bwMode="auto">
          <a:xfrm>
            <a:off x="2194082" y="2515337"/>
            <a:ext cx="115960" cy="96833"/>
          </a:xfrm>
          <a:custGeom>
            <a:avLst/>
            <a:gdLst>
              <a:gd name="T0" fmla="*/ 36 w 41"/>
              <a:gd name="T1" fmla="*/ 30 h 34"/>
              <a:gd name="T2" fmla="*/ 37 w 41"/>
              <a:gd name="T3" fmla="*/ 29 h 34"/>
              <a:gd name="T4" fmla="*/ 37 w 41"/>
              <a:gd name="T5" fmla="*/ 28 h 34"/>
              <a:gd name="T6" fmla="*/ 36 w 41"/>
              <a:gd name="T7" fmla="*/ 26 h 34"/>
              <a:gd name="T8" fmla="*/ 35 w 41"/>
              <a:gd name="T9" fmla="*/ 23 h 34"/>
              <a:gd name="T10" fmla="*/ 35 w 41"/>
              <a:gd name="T11" fmla="*/ 20 h 34"/>
              <a:gd name="T12" fmla="*/ 35 w 41"/>
              <a:gd name="T13" fmla="*/ 16 h 34"/>
              <a:gd name="T14" fmla="*/ 38 w 41"/>
              <a:gd name="T15" fmla="*/ 9 h 34"/>
              <a:gd name="T16" fmla="*/ 40 w 41"/>
              <a:gd name="T17" fmla="*/ 3 h 34"/>
              <a:gd name="T18" fmla="*/ 37 w 41"/>
              <a:gd name="T19" fmla="*/ 4 h 34"/>
              <a:gd name="T20" fmla="*/ 34 w 41"/>
              <a:gd name="T21" fmla="*/ 4 h 34"/>
              <a:gd name="T22" fmla="*/ 32 w 41"/>
              <a:gd name="T23" fmla="*/ 3 h 34"/>
              <a:gd name="T24" fmla="*/ 27 w 41"/>
              <a:gd name="T25" fmla="*/ 2 h 34"/>
              <a:gd name="T26" fmla="*/ 22 w 41"/>
              <a:gd name="T27" fmla="*/ 0 h 34"/>
              <a:gd name="T28" fmla="*/ 20 w 41"/>
              <a:gd name="T29" fmla="*/ 0 h 34"/>
              <a:gd name="T30" fmla="*/ 19 w 41"/>
              <a:gd name="T31" fmla="*/ 1 h 34"/>
              <a:gd name="T32" fmla="*/ 12 w 41"/>
              <a:gd name="T33" fmla="*/ 2 h 34"/>
              <a:gd name="T34" fmla="*/ 1 w 41"/>
              <a:gd name="T35" fmla="*/ 11 h 34"/>
              <a:gd name="T36" fmla="*/ 4 w 41"/>
              <a:gd name="T37" fmla="*/ 20 h 34"/>
              <a:gd name="T38" fmla="*/ 5 w 41"/>
              <a:gd name="T39" fmla="*/ 23 h 34"/>
              <a:gd name="T40" fmla="*/ 10 w 41"/>
              <a:gd name="T41" fmla="*/ 21 h 34"/>
              <a:gd name="T42" fmla="*/ 10 w 41"/>
              <a:gd name="T43" fmla="*/ 25 h 34"/>
              <a:gd name="T44" fmla="*/ 9 w 41"/>
              <a:gd name="T45" fmla="*/ 29 h 34"/>
              <a:gd name="T46" fmla="*/ 18 w 41"/>
              <a:gd name="T47" fmla="*/ 27 h 34"/>
              <a:gd name="T48" fmla="*/ 20 w 41"/>
              <a:gd name="T49" fmla="*/ 29 h 34"/>
              <a:gd name="T50" fmla="*/ 22 w 41"/>
              <a:gd name="T51" fmla="*/ 30 h 34"/>
              <a:gd name="T52" fmla="*/ 25 w 41"/>
              <a:gd name="T53" fmla="*/ 33 h 34"/>
              <a:gd name="T54" fmla="*/ 30 w 41"/>
              <a:gd name="T55" fmla="*/ 33 h 34"/>
              <a:gd name="T56" fmla="*/ 34 w 41"/>
              <a:gd name="T57" fmla="*/ 34 h 34"/>
              <a:gd name="T58" fmla="*/ 35 w 41"/>
              <a:gd name="T59" fmla="*/ 32 h 34"/>
              <a:gd name="T60" fmla="*/ 36 w 41"/>
              <a:gd name="T61" fmla="*/ 3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34">
                <a:moveTo>
                  <a:pt x="36" y="30"/>
                </a:moveTo>
                <a:cubicBezTo>
                  <a:pt x="36" y="30"/>
                  <a:pt x="37" y="30"/>
                  <a:pt x="37" y="29"/>
                </a:cubicBezTo>
                <a:cubicBezTo>
                  <a:pt x="38" y="28"/>
                  <a:pt x="37" y="28"/>
                  <a:pt x="37" y="28"/>
                </a:cubicBezTo>
                <a:cubicBezTo>
                  <a:pt x="37" y="28"/>
                  <a:pt x="36" y="27"/>
                  <a:pt x="36" y="26"/>
                </a:cubicBezTo>
                <a:cubicBezTo>
                  <a:pt x="36" y="25"/>
                  <a:pt x="35" y="24"/>
                  <a:pt x="35" y="23"/>
                </a:cubicBezTo>
                <a:cubicBezTo>
                  <a:pt x="35" y="22"/>
                  <a:pt x="35" y="21"/>
                  <a:pt x="35" y="20"/>
                </a:cubicBezTo>
                <a:cubicBezTo>
                  <a:pt x="35" y="18"/>
                  <a:pt x="35" y="17"/>
                  <a:pt x="35" y="16"/>
                </a:cubicBezTo>
                <a:cubicBezTo>
                  <a:pt x="34" y="13"/>
                  <a:pt x="37" y="11"/>
                  <a:pt x="38" y="9"/>
                </a:cubicBezTo>
                <a:cubicBezTo>
                  <a:pt x="39" y="6"/>
                  <a:pt x="41" y="5"/>
                  <a:pt x="40" y="3"/>
                </a:cubicBezTo>
                <a:cubicBezTo>
                  <a:pt x="39" y="4"/>
                  <a:pt x="39" y="4"/>
                  <a:pt x="37" y="4"/>
                </a:cubicBezTo>
                <a:cubicBezTo>
                  <a:pt x="36" y="4"/>
                  <a:pt x="35" y="4"/>
                  <a:pt x="34" y="4"/>
                </a:cubicBezTo>
                <a:cubicBezTo>
                  <a:pt x="33" y="4"/>
                  <a:pt x="33" y="3"/>
                  <a:pt x="32" y="3"/>
                </a:cubicBezTo>
                <a:cubicBezTo>
                  <a:pt x="31" y="2"/>
                  <a:pt x="29" y="2"/>
                  <a:pt x="27" y="2"/>
                </a:cubicBezTo>
                <a:cubicBezTo>
                  <a:pt x="26" y="1"/>
                  <a:pt x="24" y="0"/>
                  <a:pt x="22" y="0"/>
                </a:cubicBezTo>
                <a:cubicBezTo>
                  <a:pt x="22" y="0"/>
                  <a:pt x="21" y="0"/>
                  <a:pt x="20" y="0"/>
                </a:cubicBezTo>
                <a:cubicBezTo>
                  <a:pt x="20" y="0"/>
                  <a:pt x="19" y="1"/>
                  <a:pt x="19" y="1"/>
                </a:cubicBezTo>
                <a:cubicBezTo>
                  <a:pt x="17" y="2"/>
                  <a:pt x="14" y="2"/>
                  <a:pt x="12" y="2"/>
                </a:cubicBezTo>
                <a:cubicBezTo>
                  <a:pt x="8" y="3"/>
                  <a:pt x="2" y="6"/>
                  <a:pt x="1" y="11"/>
                </a:cubicBezTo>
                <a:cubicBezTo>
                  <a:pt x="0" y="13"/>
                  <a:pt x="1" y="21"/>
                  <a:pt x="4" y="20"/>
                </a:cubicBezTo>
                <a:cubicBezTo>
                  <a:pt x="4" y="21"/>
                  <a:pt x="5" y="22"/>
                  <a:pt x="5" y="23"/>
                </a:cubicBezTo>
                <a:cubicBezTo>
                  <a:pt x="6" y="22"/>
                  <a:pt x="8" y="21"/>
                  <a:pt x="10" y="21"/>
                </a:cubicBezTo>
                <a:cubicBezTo>
                  <a:pt x="9" y="23"/>
                  <a:pt x="10" y="24"/>
                  <a:pt x="10" y="25"/>
                </a:cubicBezTo>
                <a:cubicBezTo>
                  <a:pt x="10" y="27"/>
                  <a:pt x="9" y="27"/>
                  <a:pt x="9" y="29"/>
                </a:cubicBezTo>
                <a:cubicBezTo>
                  <a:pt x="12" y="28"/>
                  <a:pt x="15" y="25"/>
                  <a:pt x="18" y="27"/>
                </a:cubicBezTo>
                <a:cubicBezTo>
                  <a:pt x="19" y="28"/>
                  <a:pt x="19" y="28"/>
                  <a:pt x="20" y="29"/>
                </a:cubicBezTo>
                <a:cubicBezTo>
                  <a:pt x="21" y="29"/>
                  <a:pt x="22" y="29"/>
                  <a:pt x="22" y="30"/>
                </a:cubicBezTo>
                <a:cubicBezTo>
                  <a:pt x="24" y="31"/>
                  <a:pt x="24" y="32"/>
                  <a:pt x="25" y="33"/>
                </a:cubicBezTo>
                <a:cubicBezTo>
                  <a:pt x="27" y="34"/>
                  <a:pt x="28" y="33"/>
                  <a:pt x="30" y="33"/>
                </a:cubicBezTo>
                <a:cubicBezTo>
                  <a:pt x="31" y="33"/>
                  <a:pt x="32" y="34"/>
                  <a:pt x="34" y="34"/>
                </a:cubicBezTo>
                <a:cubicBezTo>
                  <a:pt x="34" y="33"/>
                  <a:pt x="34" y="33"/>
                  <a:pt x="35" y="32"/>
                </a:cubicBezTo>
                <a:cubicBezTo>
                  <a:pt x="35" y="31"/>
                  <a:pt x="35" y="30"/>
                  <a:pt x="36" y="30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757" name="Freeform 655"/>
          <p:cNvSpPr>
            <a:spLocks/>
          </p:cNvSpPr>
          <p:nvPr/>
        </p:nvSpPr>
        <p:spPr bwMode="auto">
          <a:xfrm>
            <a:off x="2165391" y="2826158"/>
            <a:ext cx="429172" cy="288107"/>
          </a:xfrm>
          <a:custGeom>
            <a:avLst/>
            <a:gdLst>
              <a:gd name="T0" fmla="*/ 145 w 152"/>
              <a:gd name="T1" fmla="*/ 60 h 102"/>
              <a:gd name="T2" fmla="*/ 149 w 152"/>
              <a:gd name="T3" fmla="*/ 51 h 102"/>
              <a:gd name="T4" fmla="*/ 150 w 152"/>
              <a:gd name="T5" fmla="*/ 43 h 102"/>
              <a:gd name="T6" fmla="*/ 143 w 152"/>
              <a:gd name="T7" fmla="*/ 34 h 102"/>
              <a:gd name="T8" fmla="*/ 124 w 152"/>
              <a:gd name="T9" fmla="*/ 29 h 102"/>
              <a:gd name="T10" fmla="*/ 115 w 152"/>
              <a:gd name="T11" fmla="*/ 27 h 102"/>
              <a:gd name="T12" fmla="*/ 108 w 152"/>
              <a:gd name="T13" fmla="*/ 16 h 102"/>
              <a:gd name="T14" fmla="*/ 103 w 152"/>
              <a:gd name="T15" fmla="*/ 8 h 102"/>
              <a:gd name="T16" fmla="*/ 84 w 152"/>
              <a:gd name="T17" fmla="*/ 4 h 102"/>
              <a:gd name="T18" fmla="*/ 67 w 152"/>
              <a:gd name="T19" fmla="*/ 13 h 102"/>
              <a:gd name="T20" fmla="*/ 59 w 152"/>
              <a:gd name="T21" fmla="*/ 11 h 102"/>
              <a:gd name="T22" fmla="*/ 42 w 152"/>
              <a:gd name="T23" fmla="*/ 9 h 102"/>
              <a:gd name="T24" fmla="*/ 15 w 152"/>
              <a:gd name="T25" fmla="*/ 10 h 102"/>
              <a:gd name="T26" fmla="*/ 14 w 152"/>
              <a:gd name="T27" fmla="*/ 18 h 102"/>
              <a:gd name="T28" fmla="*/ 7 w 152"/>
              <a:gd name="T29" fmla="*/ 35 h 102"/>
              <a:gd name="T30" fmla="*/ 3 w 152"/>
              <a:gd name="T31" fmla="*/ 44 h 102"/>
              <a:gd name="T32" fmla="*/ 0 w 152"/>
              <a:gd name="T33" fmla="*/ 52 h 102"/>
              <a:gd name="T34" fmla="*/ 7 w 152"/>
              <a:gd name="T35" fmla="*/ 58 h 102"/>
              <a:gd name="T36" fmla="*/ 21 w 152"/>
              <a:gd name="T37" fmla="*/ 59 h 102"/>
              <a:gd name="T38" fmla="*/ 33 w 152"/>
              <a:gd name="T39" fmla="*/ 58 h 102"/>
              <a:gd name="T40" fmla="*/ 45 w 152"/>
              <a:gd name="T41" fmla="*/ 52 h 102"/>
              <a:gd name="T42" fmla="*/ 56 w 152"/>
              <a:gd name="T43" fmla="*/ 57 h 102"/>
              <a:gd name="T44" fmla="*/ 59 w 152"/>
              <a:gd name="T45" fmla="*/ 65 h 102"/>
              <a:gd name="T46" fmla="*/ 65 w 152"/>
              <a:gd name="T47" fmla="*/ 72 h 102"/>
              <a:gd name="T48" fmla="*/ 60 w 152"/>
              <a:gd name="T49" fmla="*/ 78 h 102"/>
              <a:gd name="T50" fmla="*/ 57 w 152"/>
              <a:gd name="T51" fmla="*/ 81 h 102"/>
              <a:gd name="T52" fmla="*/ 53 w 152"/>
              <a:gd name="T53" fmla="*/ 91 h 102"/>
              <a:gd name="T54" fmla="*/ 67 w 152"/>
              <a:gd name="T55" fmla="*/ 86 h 102"/>
              <a:gd name="T56" fmla="*/ 74 w 152"/>
              <a:gd name="T57" fmla="*/ 76 h 102"/>
              <a:gd name="T58" fmla="*/ 91 w 152"/>
              <a:gd name="T59" fmla="*/ 82 h 102"/>
              <a:gd name="T60" fmla="*/ 91 w 152"/>
              <a:gd name="T61" fmla="*/ 87 h 102"/>
              <a:gd name="T62" fmla="*/ 96 w 152"/>
              <a:gd name="T63" fmla="*/ 93 h 102"/>
              <a:gd name="T64" fmla="*/ 101 w 152"/>
              <a:gd name="T65" fmla="*/ 101 h 102"/>
              <a:gd name="T66" fmla="*/ 107 w 152"/>
              <a:gd name="T67" fmla="*/ 97 h 102"/>
              <a:gd name="T68" fmla="*/ 116 w 152"/>
              <a:gd name="T69" fmla="*/ 95 h 102"/>
              <a:gd name="T70" fmla="*/ 122 w 152"/>
              <a:gd name="T71" fmla="*/ 89 h 102"/>
              <a:gd name="T72" fmla="*/ 116 w 152"/>
              <a:gd name="T73" fmla="*/ 89 h 102"/>
              <a:gd name="T74" fmla="*/ 107 w 152"/>
              <a:gd name="T75" fmla="*/ 83 h 102"/>
              <a:gd name="T76" fmla="*/ 116 w 152"/>
              <a:gd name="T77" fmla="*/ 74 h 102"/>
              <a:gd name="T78" fmla="*/ 124 w 152"/>
              <a:gd name="T79" fmla="*/ 74 h 102"/>
              <a:gd name="T80" fmla="*/ 129 w 152"/>
              <a:gd name="T81" fmla="*/ 70 h 102"/>
              <a:gd name="T82" fmla="*/ 135 w 152"/>
              <a:gd name="T83" fmla="*/ 69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52" h="102">
                <a:moveTo>
                  <a:pt x="137" y="63"/>
                </a:moveTo>
                <a:cubicBezTo>
                  <a:pt x="137" y="62"/>
                  <a:pt x="140" y="61"/>
                  <a:pt x="141" y="61"/>
                </a:cubicBezTo>
                <a:cubicBezTo>
                  <a:pt x="142" y="61"/>
                  <a:pt x="143" y="60"/>
                  <a:pt x="145" y="60"/>
                </a:cubicBezTo>
                <a:cubicBezTo>
                  <a:pt x="147" y="61"/>
                  <a:pt x="147" y="61"/>
                  <a:pt x="148" y="59"/>
                </a:cubicBezTo>
                <a:cubicBezTo>
                  <a:pt x="149" y="58"/>
                  <a:pt x="150" y="56"/>
                  <a:pt x="150" y="55"/>
                </a:cubicBezTo>
                <a:cubicBezTo>
                  <a:pt x="150" y="53"/>
                  <a:pt x="150" y="52"/>
                  <a:pt x="149" y="51"/>
                </a:cubicBezTo>
                <a:cubicBezTo>
                  <a:pt x="148" y="49"/>
                  <a:pt x="147" y="48"/>
                  <a:pt x="150" y="47"/>
                </a:cubicBezTo>
                <a:cubicBezTo>
                  <a:pt x="150" y="47"/>
                  <a:pt x="150" y="47"/>
                  <a:pt x="150" y="47"/>
                </a:cubicBezTo>
                <a:cubicBezTo>
                  <a:pt x="145" y="47"/>
                  <a:pt x="150" y="44"/>
                  <a:pt x="150" y="43"/>
                </a:cubicBezTo>
                <a:cubicBezTo>
                  <a:pt x="152" y="41"/>
                  <a:pt x="151" y="40"/>
                  <a:pt x="151" y="38"/>
                </a:cubicBezTo>
                <a:cubicBezTo>
                  <a:pt x="148" y="38"/>
                  <a:pt x="149" y="37"/>
                  <a:pt x="147" y="36"/>
                </a:cubicBezTo>
                <a:cubicBezTo>
                  <a:pt x="146" y="35"/>
                  <a:pt x="144" y="35"/>
                  <a:pt x="143" y="34"/>
                </a:cubicBezTo>
                <a:cubicBezTo>
                  <a:pt x="139" y="33"/>
                  <a:pt x="135" y="33"/>
                  <a:pt x="132" y="31"/>
                </a:cubicBezTo>
                <a:cubicBezTo>
                  <a:pt x="131" y="30"/>
                  <a:pt x="130" y="27"/>
                  <a:pt x="129" y="27"/>
                </a:cubicBezTo>
                <a:cubicBezTo>
                  <a:pt x="128" y="27"/>
                  <a:pt x="125" y="29"/>
                  <a:pt x="124" y="29"/>
                </a:cubicBezTo>
                <a:cubicBezTo>
                  <a:pt x="123" y="29"/>
                  <a:pt x="120" y="29"/>
                  <a:pt x="119" y="28"/>
                </a:cubicBezTo>
                <a:cubicBezTo>
                  <a:pt x="118" y="28"/>
                  <a:pt x="118" y="27"/>
                  <a:pt x="117" y="26"/>
                </a:cubicBezTo>
                <a:cubicBezTo>
                  <a:pt x="116" y="26"/>
                  <a:pt x="116" y="27"/>
                  <a:pt x="115" y="27"/>
                </a:cubicBezTo>
                <a:cubicBezTo>
                  <a:pt x="111" y="27"/>
                  <a:pt x="112" y="22"/>
                  <a:pt x="112" y="19"/>
                </a:cubicBezTo>
                <a:cubicBezTo>
                  <a:pt x="110" y="19"/>
                  <a:pt x="111" y="18"/>
                  <a:pt x="110" y="18"/>
                </a:cubicBezTo>
                <a:cubicBezTo>
                  <a:pt x="109" y="17"/>
                  <a:pt x="109" y="17"/>
                  <a:pt x="108" y="16"/>
                </a:cubicBezTo>
                <a:cubicBezTo>
                  <a:pt x="104" y="15"/>
                  <a:pt x="102" y="17"/>
                  <a:pt x="102" y="12"/>
                </a:cubicBezTo>
                <a:cubicBezTo>
                  <a:pt x="101" y="10"/>
                  <a:pt x="101" y="11"/>
                  <a:pt x="102" y="10"/>
                </a:cubicBezTo>
                <a:cubicBezTo>
                  <a:pt x="102" y="9"/>
                  <a:pt x="103" y="10"/>
                  <a:pt x="103" y="8"/>
                </a:cubicBezTo>
                <a:cubicBezTo>
                  <a:pt x="103" y="8"/>
                  <a:pt x="102" y="7"/>
                  <a:pt x="102" y="6"/>
                </a:cubicBezTo>
                <a:cubicBezTo>
                  <a:pt x="100" y="3"/>
                  <a:pt x="98" y="0"/>
                  <a:pt x="94" y="0"/>
                </a:cubicBezTo>
                <a:cubicBezTo>
                  <a:pt x="90" y="0"/>
                  <a:pt x="88" y="4"/>
                  <a:pt x="84" y="4"/>
                </a:cubicBezTo>
                <a:cubicBezTo>
                  <a:pt x="81" y="4"/>
                  <a:pt x="76" y="3"/>
                  <a:pt x="73" y="5"/>
                </a:cubicBezTo>
                <a:cubicBezTo>
                  <a:pt x="70" y="7"/>
                  <a:pt x="72" y="12"/>
                  <a:pt x="71" y="15"/>
                </a:cubicBezTo>
                <a:cubicBezTo>
                  <a:pt x="69" y="15"/>
                  <a:pt x="68" y="13"/>
                  <a:pt x="67" y="13"/>
                </a:cubicBezTo>
                <a:cubicBezTo>
                  <a:pt x="67" y="13"/>
                  <a:pt x="64" y="12"/>
                  <a:pt x="65" y="12"/>
                </a:cubicBezTo>
                <a:cubicBezTo>
                  <a:pt x="64" y="12"/>
                  <a:pt x="63" y="13"/>
                  <a:pt x="62" y="13"/>
                </a:cubicBezTo>
                <a:cubicBezTo>
                  <a:pt x="59" y="14"/>
                  <a:pt x="62" y="12"/>
                  <a:pt x="59" y="11"/>
                </a:cubicBezTo>
                <a:cubicBezTo>
                  <a:pt x="58" y="10"/>
                  <a:pt x="56" y="12"/>
                  <a:pt x="56" y="13"/>
                </a:cubicBezTo>
                <a:cubicBezTo>
                  <a:pt x="55" y="12"/>
                  <a:pt x="51" y="9"/>
                  <a:pt x="50" y="11"/>
                </a:cubicBezTo>
                <a:cubicBezTo>
                  <a:pt x="48" y="11"/>
                  <a:pt x="43" y="11"/>
                  <a:pt x="42" y="9"/>
                </a:cubicBezTo>
                <a:cubicBezTo>
                  <a:pt x="37" y="8"/>
                  <a:pt x="31" y="6"/>
                  <a:pt x="25" y="6"/>
                </a:cubicBezTo>
                <a:cubicBezTo>
                  <a:pt x="22" y="7"/>
                  <a:pt x="20" y="7"/>
                  <a:pt x="17" y="9"/>
                </a:cubicBezTo>
                <a:cubicBezTo>
                  <a:pt x="16" y="10"/>
                  <a:pt x="17" y="10"/>
                  <a:pt x="15" y="10"/>
                </a:cubicBezTo>
                <a:cubicBezTo>
                  <a:pt x="14" y="10"/>
                  <a:pt x="13" y="10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3" y="13"/>
                  <a:pt x="14" y="15"/>
                  <a:pt x="14" y="18"/>
                </a:cubicBezTo>
                <a:cubicBezTo>
                  <a:pt x="15" y="20"/>
                  <a:pt x="17" y="21"/>
                  <a:pt x="17" y="23"/>
                </a:cubicBezTo>
                <a:cubicBezTo>
                  <a:pt x="17" y="26"/>
                  <a:pt x="15" y="25"/>
                  <a:pt x="14" y="26"/>
                </a:cubicBezTo>
                <a:cubicBezTo>
                  <a:pt x="11" y="28"/>
                  <a:pt x="9" y="33"/>
                  <a:pt x="7" y="35"/>
                </a:cubicBezTo>
                <a:cubicBezTo>
                  <a:pt x="5" y="37"/>
                  <a:pt x="5" y="37"/>
                  <a:pt x="5" y="39"/>
                </a:cubicBezTo>
                <a:cubicBezTo>
                  <a:pt x="5" y="41"/>
                  <a:pt x="5" y="43"/>
                  <a:pt x="6" y="44"/>
                </a:cubicBezTo>
                <a:cubicBezTo>
                  <a:pt x="5" y="44"/>
                  <a:pt x="4" y="44"/>
                  <a:pt x="3" y="44"/>
                </a:cubicBezTo>
                <a:cubicBezTo>
                  <a:pt x="3" y="45"/>
                  <a:pt x="2" y="46"/>
                  <a:pt x="1" y="48"/>
                </a:cubicBezTo>
                <a:cubicBezTo>
                  <a:pt x="0" y="49"/>
                  <a:pt x="1" y="50"/>
                  <a:pt x="0" y="52"/>
                </a:cubicBezTo>
                <a:cubicBezTo>
                  <a:pt x="0" y="52"/>
                  <a:pt x="0" y="52"/>
                  <a:pt x="0" y="52"/>
                </a:cubicBezTo>
                <a:cubicBezTo>
                  <a:pt x="1" y="54"/>
                  <a:pt x="4" y="55"/>
                  <a:pt x="5" y="57"/>
                </a:cubicBezTo>
                <a:cubicBezTo>
                  <a:pt x="6" y="58"/>
                  <a:pt x="6" y="58"/>
                  <a:pt x="6" y="59"/>
                </a:cubicBezTo>
                <a:cubicBezTo>
                  <a:pt x="6" y="59"/>
                  <a:pt x="7" y="59"/>
                  <a:pt x="7" y="58"/>
                </a:cubicBezTo>
                <a:cubicBezTo>
                  <a:pt x="7" y="58"/>
                  <a:pt x="8" y="57"/>
                  <a:pt x="8" y="57"/>
                </a:cubicBezTo>
                <a:cubicBezTo>
                  <a:pt x="10" y="57"/>
                  <a:pt x="11" y="58"/>
                  <a:pt x="12" y="58"/>
                </a:cubicBezTo>
                <a:cubicBezTo>
                  <a:pt x="15" y="59"/>
                  <a:pt x="18" y="58"/>
                  <a:pt x="21" y="59"/>
                </a:cubicBezTo>
                <a:cubicBezTo>
                  <a:pt x="22" y="60"/>
                  <a:pt x="22" y="61"/>
                  <a:pt x="24" y="61"/>
                </a:cubicBezTo>
                <a:cubicBezTo>
                  <a:pt x="25" y="60"/>
                  <a:pt x="26" y="59"/>
                  <a:pt x="27" y="59"/>
                </a:cubicBezTo>
                <a:cubicBezTo>
                  <a:pt x="29" y="58"/>
                  <a:pt x="31" y="59"/>
                  <a:pt x="33" y="58"/>
                </a:cubicBezTo>
                <a:cubicBezTo>
                  <a:pt x="35" y="58"/>
                  <a:pt x="35" y="57"/>
                  <a:pt x="36" y="56"/>
                </a:cubicBezTo>
                <a:cubicBezTo>
                  <a:pt x="37" y="55"/>
                  <a:pt x="38" y="55"/>
                  <a:pt x="39" y="55"/>
                </a:cubicBezTo>
                <a:cubicBezTo>
                  <a:pt x="40" y="53"/>
                  <a:pt x="43" y="52"/>
                  <a:pt x="45" y="52"/>
                </a:cubicBezTo>
                <a:cubicBezTo>
                  <a:pt x="47" y="52"/>
                  <a:pt x="48" y="52"/>
                  <a:pt x="50" y="54"/>
                </a:cubicBezTo>
                <a:cubicBezTo>
                  <a:pt x="51" y="55"/>
                  <a:pt x="52" y="55"/>
                  <a:pt x="53" y="56"/>
                </a:cubicBezTo>
                <a:cubicBezTo>
                  <a:pt x="54" y="56"/>
                  <a:pt x="55" y="57"/>
                  <a:pt x="56" y="57"/>
                </a:cubicBezTo>
                <a:cubicBezTo>
                  <a:pt x="56" y="58"/>
                  <a:pt x="58" y="57"/>
                  <a:pt x="58" y="58"/>
                </a:cubicBezTo>
                <a:cubicBezTo>
                  <a:pt x="59" y="58"/>
                  <a:pt x="60" y="60"/>
                  <a:pt x="60" y="61"/>
                </a:cubicBezTo>
                <a:cubicBezTo>
                  <a:pt x="60" y="62"/>
                  <a:pt x="58" y="63"/>
                  <a:pt x="59" y="65"/>
                </a:cubicBezTo>
                <a:cubicBezTo>
                  <a:pt x="60" y="66"/>
                  <a:pt x="62" y="67"/>
                  <a:pt x="63" y="67"/>
                </a:cubicBezTo>
                <a:cubicBezTo>
                  <a:pt x="63" y="68"/>
                  <a:pt x="63" y="70"/>
                  <a:pt x="63" y="71"/>
                </a:cubicBezTo>
                <a:cubicBezTo>
                  <a:pt x="64" y="72"/>
                  <a:pt x="65" y="72"/>
                  <a:pt x="65" y="72"/>
                </a:cubicBezTo>
                <a:cubicBezTo>
                  <a:pt x="65" y="73"/>
                  <a:pt x="65" y="74"/>
                  <a:pt x="66" y="74"/>
                </a:cubicBezTo>
                <a:cubicBezTo>
                  <a:pt x="66" y="76"/>
                  <a:pt x="67" y="77"/>
                  <a:pt x="66" y="78"/>
                </a:cubicBezTo>
                <a:cubicBezTo>
                  <a:pt x="64" y="79"/>
                  <a:pt x="61" y="78"/>
                  <a:pt x="60" y="78"/>
                </a:cubicBezTo>
                <a:cubicBezTo>
                  <a:pt x="59" y="77"/>
                  <a:pt x="58" y="75"/>
                  <a:pt x="57" y="77"/>
                </a:cubicBezTo>
                <a:cubicBezTo>
                  <a:pt x="57" y="78"/>
                  <a:pt x="57" y="79"/>
                  <a:pt x="57" y="80"/>
                </a:cubicBezTo>
                <a:cubicBezTo>
                  <a:pt x="57" y="81"/>
                  <a:pt x="57" y="80"/>
                  <a:pt x="57" y="81"/>
                </a:cubicBezTo>
                <a:cubicBezTo>
                  <a:pt x="56" y="83"/>
                  <a:pt x="55" y="85"/>
                  <a:pt x="55" y="86"/>
                </a:cubicBezTo>
                <a:cubicBezTo>
                  <a:pt x="54" y="88"/>
                  <a:pt x="53" y="89"/>
                  <a:pt x="52" y="89"/>
                </a:cubicBezTo>
                <a:cubicBezTo>
                  <a:pt x="52" y="90"/>
                  <a:pt x="53" y="91"/>
                  <a:pt x="53" y="91"/>
                </a:cubicBezTo>
                <a:cubicBezTo>
                  <a:pt x="56" y="93"/>
                  <a:pt x="61" y="88"/>
                  <a:pt x="64" y="90"/>
                </a:cubicBezTo>
                <a:cubicBezTo>
                  <a:pt x="63" y="90"/>
                  <a:pt x="63" y="89"/>
                  <a:pt x="64" y="88"/>
                </a:cubicBezTo>
                <a:cubicBezTo>
                  <a:pt x="64" y="87"/>
                  <a:pt x="66" y="86"/>
                  <a:pt x="67" y="86"/>
                </a:cubicBezTo>
                <a:cubicBezTo>
                  <a:pt x="68" y="85"/>
                  <a:pt x="69" y="83"/>
                  <a:pt x="70" y="82"/>
                </a:cubicBezTo>
                <a:cubicBezTo>
                  <a:pt x="71" y="81"/>
                  <a:pt x="72" y="80"/>
                  <a:pt x="72" y="79"/>
                </a:cubicBezTo>
                <a:cubicBezTo>
                  <a:pt x="73" y="77"/>
                  <a:pt x="73" y="77"/>
                  <a:pt x="74" y="76"/>
                </a:cubicBezTo>
                <a:cubicBezTo>
                  <a:pt x="76" y="75"/>
                  <a:pt x="80" y="77"/>
                  <a:pt x="83" y="77"/>
                </a:cubicBezTo>
                <a:cubicBezTo>
                  <a:pt x="83" y="78"/>
                  <a:pt x="82" y="79"/>
                  <a:pt x="83" y="79"/>
                </a:cubicBezTo>
                <a:cubicBezTo>
                  <a:pt x="85" y="80"/>
                  <a:pt x="88" y="82"/>
                  <a:pt x="91" y="82"/>
                </a:cubicBezTo>
                <a:cubicBezTo>
                  <a:pt x="92" y="82"/>
                  <a:pt x="92" y="81"/>
                  <a:pt x="93" y="81"/>
                </a:cubicBezTo>
                <a:cubicBezTo>
                  <a:pt x="93" y="81"/>
                  <a:pt x="95" y="81"/>
                  <a:pt x="95" y="82"/>
                </a:cubicBezTo>
                <a:cubicBezTo>
                  <a:pt x="99" y="83"/>
                  <a:pt x="92" y="86"/>
                  <a:pt x="91" y="87"/>
                </a:cubicBezTo>
                <a:cubicBezTo>
                  <a:pt x="90" y="88"/>
                  <a:pt x="86" y="89"/>
                  <a:pt x="89" y="91"/>
                </a:cubicBezTo>
                <a:cubicBezTo>
                  <a:pt x="90" y="90"/>
                  <a:pt x="91" y="91"/>
                  <a:pt x="92" y="92"/>
                </a:cubicBezTo>
                <a:cubicBezTo>
                  <a:pt x="93" y="93"/>
                  <a:pt x="94" y="92"/>
                  <a:pt x="96" y="93"/>
                </a:cubicBezTo>
                <a:cubicBezTo>
                  <a:pt x="98" y="94"/>
                  <a:pt x="97" y="96"/>
                  <a:pt x="96" y="98"/>
                </a:cubicBezTo>
                <a:cubicBezTo>
                  <a:pt x="95" y="99"/>
                  <a:pt x="95" y="100"/>
                  <a:pt x="97" y="101"/>
                </a:cubicBezTo>
                <a:cubicBezTo>
                  <a:pt x="99" y="102"/>
                  <a:pt x="99" y="102"/>
                  <a:pt x="101" y="101"/>
                </a:cubicBezTo>
                <a:cubicBezTo>
                  <a:pt x="102" y="101"/>
                  <a:pt x="102" y="101"/>
                  <a:pt x="103" y="100"/>
                </a:cubicBezTo>
                <a:cubicBezTo>
                  <a:pt x="103" y="99"/>
                  <a:pt x="104" y="99"/>
                  <a:pt x="105" y="98"/>
                </a:cubicBezTo>
                <a:cubicBezTo>
                  <a:pt x="106" y="97"/>
                  <a:pt x="106" y="97"/>
                  <a:pt x="107" y="97"/>
                </a:cubicBezTo>
                <a:cubicBezTo>
                  <a:pt x="109" y="97"/>
                  <a:pt x="109" y="97"/>
                  <a:pt x="110" y="96"/>
                </a:cubicBezTo>
                <a:cubicBezTo>
                  <a:pt x="110" y="95"/>
                  <a:pt x="111" y="93"/>
                  <a:pt x="113" y="93"/>
                </a:cubicBezTo>
                <a:cubicBezTo>
                  <a:pt x="114" y="93"/>
                  <a:pt x="115" y="95"/>
                  <a:pt x="116" y="95"/>
                </a:cubicBezTo>
                <a:cubicBezTo>
                  <a:pt x="118" y="94"/>
                  <a:pt x="119" y="94"/>
                  <a:pt x="120" y="94"/>
                </a:cubicBezTo>
                <a:cubicBezTo>
                  <a:pt x="120" y="93"/>
                  <a:pt x="120" y="92"/>
                  <a:pt x="121" y="91"/>
                </a:cubicBezTo>
                <a:cubicBezTo>
                  <a:pt x="121" y="91"/>
                  <a:pt x="122" y="90"/>
                  <a:pt x="122" y="89"/>
                </a:cubicBezTo>
                <a:cubicBezTo>
                  <a:pt x="121" y="89"/>
                  <a:pt x="120" y="89"/>
                  <a:pt x="119" y="89"/>
                </a:cubicBezTo>
                <a:cubicBezTo>
                  <a:pt x="118" y="89"/>
                  <a:pt x="117" y="90"/>
                  <a:pt x="117" y="90"/>
                </a:cubicBezTo>
                <a:cubicBezTo>
                  <a:pt x="117" y="90"/>
                  <a:pt x="116" y="89"/>
                  <a:pt x="116" y="89"/>
                </a:cubicBezTo>
                <a:cubicBezTo>
                  <a:pt x="114" y="89"/>
                  <a:pt x="113" y="91"/>
                  <a:pt x="112" y="91"/>
                </a:cubicBezTo>
                <a:cubicBezTo>
                  <a:pt x="109" y="91"/>
                  <a:pt x="110" y="89"/>
                  <a:pt x="109" y="88"/>
                </a:cubicBezTo>
                <a:cubicBezTo>
                  <a:pt x="109" y="86"/>
                  <a:pt x="108" y="85"/>
                  <a:pt x="107" y="83"/>
                </a:cubicBezTo>
                <a:cubicBezTo>
                  <a:pt x="106" y="80"/>
                  <a:pt x="108" y="80"/>
                  <a:pt x="110" y="78"/>
                </a:cubicBezTo>
                <a:cubicBezTo>
                  <a:pt x="111" y="78"/>
                  <a:pt x="113" y="78"/>
                  <a:pt x="114" y="77"/>
                </a:cubicBezTo>
                <a:cubicBezTo>
                  <a:pt x="114" y="76"/>
                  <a:pt x="115" y="75"/>
                  <a:pt x="116" y="74"/>
                </a:cubicBezTo>
                <a:cubicBezTo>
                  <a:pt x="117" y="74"/>
                  <a:pt x="119" y="74"/>
                  <a:pt x="119" y="75"/>
                </a:cubicBezTo>
                <a:cubicBezTo>
                  <a:pt x="120" y="75"/>
                  <a:pt x="120" y="74"/>
                  <a:pt x="121" y="73"/>
                </a:cubicBezTo>
                <a:cubicBezTo>
                  <a:pt x="123" y="73"/>
                  <a:pt x="123" y="73"/>
                  <a:pt x="124" y="74"/>
                </a:cubicBezTo>
                <a:cubicBezTo>
                  <a:pt x="124" y="73"/>
                  <a:pt x="124" y="73"/>
                  <a:pt x="125" y="72"/>
                </a:cubicBezTo>
                <a:cubicBezTo>
                  <a:pt x="126" y="71"/>
                  <a:pt x="126" y="72"/>
                  <a:pt x="127" y="71"/>
                </a:cubicBezTo>
                <a:cubicBezTo>
                  <a:pt x="128" y="71"/>
                  <a:pt x="129" y="71"/>
                  <a:pt x="129" y="70"/>
                </a:cubicBezTo>
                <a:cubicBezTo>
                  <a:pt x="130" y="69"/>
                  <a:pt x="130" y="69"/>
                  <a:pt x="131" y="69"/>
                </a:cubicBezTo>
                <a:cubicBezTo>
                  <a:pt x="132" y="69"/>
                  <a:pt x="133" y="69"/>
                  <a:pt x="134" y="69"/>
                </a:cubicBezTo>
                <a:cubicBezTo>
                  <a:pt x="134" y="69"/>
                  <a:pt x="135" y="69"/>
                  <a:pt x="135" y="69"/>
                </a:cubicBezTo>
                <a:cubicBezTo>
                  <a:pt x="135" y="68"/>
                  <a:pt x="135" y="67"/>
                  <a:pt x="135" y="67"/>
                </a:cubicBezTo>
                <a:cubicBezTo>
                  <a:pt x="135" y="66"/>
                  <a:pt x="136" y="63"/>
                  <a:pt x="137" y="63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758" name="Freeform 656"/>
          <p:cNvSpPr>
            <a:spLocks/>
          </p:cNvSpPr>
          <p:nvPr/>
        </p:nvSpPr>
        <p:spPr bwMode="auto">
          <a:xfrm>
            <a:off x="2190496" y="2670748"/>
            <a:ext cx="225943" cy="198447"/>
          </a:xfrm>
          <a:custGeom>
            <a:avLst/>
            <a:gdLst>
              <a:gd name="T0" fmla="*/ 71 w 80"/>
              <a:gd name="T1" fmla="*/ 53 h 70"/>
              <a:gd name="T2" fmla="*/ 70 w 80"/>
              <a:gd name="T3" fmla="*/ 49 h 70"/>
              <a:gd name="T4" fmla="*/ 73 w 80"/>
              <a:gd name="T5" fmla="*/ 44 h 70"/>
              <a:gd name="T6" fmla="*/ 79 w 80"/>
              <a:gd name="T7" fmla="*/ 41 h 70"/>
              <a:gd name="T8" fmla="*/ 79 w 80"/>
              <a:gd name="T9" fmla="*/ 37 h 70"/>
              <a:gd name="T10" fmla="*/ 73 w 80"/>
              <a:gd name="T11" fmla="*/ 35 h 70"/>
              <a:gd name="T12" fmla="*/ 71 w 80"/>
              <a:gd name="T13" fmla="*/ 31 h 70"/>
              <a:gd name="T14" fmla="*/ 67 w 80"/>
              <a:gd name="T15" fmla="*/ 26 h 70"/>
              <a:gd name="T16" fmla="*/ 66 w 80"/>
              <a:gd name="T17" fmla="*/ 23 h 70"/>
              <a:gd name="T18" fmla="*/ 66 w 80"/>
              <a:gd name="T19" fmla="*/ 16 h 70"/>
              <a:gd name="T20" fmla="*/ 65 w 80"/>
              <a:gd name="T21" fmla="*/ 13 h 70"/>
              <a:gd name="T22" fmla="*/ 61 w 80"/>
              <a:gd name="T23" fmla="*/ 7 h 70"/>
              <a:gd name="T24" fmla="*/ 51 w 80"/>
              <a:gd name="T25" fmla="*/ 3 h 70"/>
              <a:gd name="T26" fmla="*/ 46 w 80"/>
              <a:gd name="T27" fmla="*/ 2 h 70"/>
              <a:gd name="T28" fmla="*/ 43 w 80"/>
              <a:gd name="T29" fmla="*/ 1 h 70"/>
              <a:gd name="T30" fmla="*/ 41 w 80"/>
              <a:gd name="T31" fmla="*/ 1 h 70"/>
              <a:gd name="T32" fmla="*/ 37 w 80"/>
              <a:gd name="T33" fmla="*/ 5 h 70"/>
              <a:gd name="T34" fmla="*/ 30 w 80"/>
              <a:gd name="T35" fmla="*/ 7 h 70"/>
              <a:gd name="T36" fmla="*/ 28 w 80"/>
              <a:gd name="T37" fmla="*/ 11 h 70"/>
              <a:gd name="T38" fmla="*/ 29 w 80"/>
              <a:gd name="T39" fmla="*/ 14 h 70"/>
              <a:gd name="T40" fmla="*/ 26 w 80"/>
              <a:gd name="T41" fmla="*/ 16 h 70"/>
              <a:gd name="T42" fmla="*/ 23 w 80"/>
              <a:gd name="T43" fmla="*/ 19 h 70"/>
              <a:gd name="T44" fmla="*/ 18 w 80"/>
              <a:gd name="T45" fmla="*/ 29 h 70"/>
              <a:gd name="T46" fmla="*/ 13 w 80"/>
              <a:gd name="T47" fmla="*/ 32 h 70"/>
              <a:gd name="T48" fmla="*/ 7 w 80"/>
              <a:gd name="T49" fmla="*/ 33 h 70"/>
              <a:gd name="T50" fmla="*/ 3 w 80"/>
              <a:gd name="T51" fmla="*/ 38 h 70"/>
              <a:gd name="T52" fmla="*/ 3 w 80"/>
              <a:gd name="T53" fmla="*/ 52 h 70"/>
              <a:gd name="T54" fmla="*/ 0 w 80"/>
              <a:gd name="T55" fmla="*/ 56 h 70"/>
              <a:gd name="T56" fmla="*/ 3 w 80"/>
              <a:gd name="T57" fmla="*/ 65 h 70"/>
              <a:gd name="T58" fmla="*/ 8 w 80"/>
              <a:gd name="T59" fmla="*/ 64 h 70"/>
              <a:gd name="T60" fmla="*/ 33 w 80"/>
              <a:gd name="T61" fmla="*/ 64 h 70"/>
              <a:gd name="T62" fmla="*/ 47 w 80"/>
              <a:gd name="T63" fmla="*/ 68 h 70"/>
              <a:gd name="T64" fmla="*/ 53 w 80"/>
              <a:gd name="T65" fmla="*/ 68 h 70"/>
              <a:gd name="T66" fmla="*/ 58 w 80"/>
              <a:gd name="T67" fmla="*/ 68 h 70"/>
              <a:gd name="T68" fmla="*/ 64 w 80"/>
              <a:gd name="T69" fmla="*/ 60 h 70"/>
              <a:gd name="T70" fmla="*/ 71 w 80"/>
              <a:gd name="T71" fmla="*/ 56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0" h="70">
                <a:moveTo>
                  <a:pt x="70" y="54"/>
                </a:moveTo>
                <a:cubicBezTo>
                  <a:pt x="70" y="53"/>
                  <a:pt x="71" y="53"/>
                  <a:pt x="71" y="53"/>
                </a:cubicBezTo>
                <a:cubicBezTo>
                  <a:pt x="71" y="52"/>
                  <a:pt x="70" y="51"/>
                  <a:pt x="70" y="50"/>
                </a:cubicBezTo>
                <a:cubicBezTo>
                  <a:pt x="70" y="50"/>
                  <a:pt x="70" y="49"/>
                  <a:pt x="70" y="49"/>
                </a:cubicBezTo>
                <a:cubicBezTo>
                  <a:pt x="70" y="47"/>
                  <a:pt x="67" y="47"/>
                  <a:pt x="69" y="45"/>
                </a:cubicBezTo>
                <a:cubicBezTo>
                  <a:pt x="69" y="44"/>
                  <a:pt x="71" y="44"/>
                  <a:pt x="73" y="44"/>
                </a:cubicBezTo>
                <a:cubicBezTo>
                  <a:pt x="75" y="45"/>
                  <a:pt x="75" y="45"/>
                  <a:pt x="77" y="44"/>
                </a:cubicBezTo>
                <a:cubicBezTo>
                  <a:pt x="77" y="43"/>
                  <a:pt x="79" y="41"/>
                  <a:pt x="79" y="41"/>
                </a:cubicBezTo>
                <a:cubicBezTo>
                  <a:pt x="80" y="39"/>
                  <a:pt x="78" y="40"/>
                  <a:pt x="78" y="38"/>
                </a:cubicBezTo>
                <a:cubicBezTo>
                  <a:pt x="78" y="38"/>
                  <a:pt x="79" y="38"/>
                  <a:pt x="79" y="37"/>
                </a:cubicBezTo>
                <a:cubicBezTo>
                  <a:pt x="79" y="36"/>
                  <a:pt x="78" y="37"/>
                  <a:pt x="77" y="37"/>
                </a:cubicBezTo>
                <a:cubicBezTo>
                  <a:pt x="76" y="36"/>
                  <a:pt x="75" y="36"/>
                  <a:pt x="73" y="35"/>
                </a:cubicBezTo>
                <a:cubicBezTo>
                  <a:pt x="71" y="35"/>
                  <a:pt x="72" y="35"/>
                  <a:pt x="72" y="33"/>
                </a:cubicBezTo>
                <a:cubicBezTo>
                  <a:pt x="72" y="32"/>
                  <a:pt x="72" y="31"/>
                  <a:pt x="71" y="31"/>
                </a:cubicBezTo>
                <a:cubicBezTo>
                  <a:pt x="69" y="30"/>
                  <a:pt x="69" y="29"/>
                  <a:pt x="68" y="28"/>
                </a:cubicBezTo>
                <a:cubicBezTo>
                  <a:pt x="68" y="27"/>
                  <a:pt x="68" y="27"/>
                  <a:pt x="67" y="26"/>
                </a:cubicBezTo>
                <a:cubicBezTo>
                  <a:pt x="67" y="26"/>
                  <a:pt x="66" y="26"/>
                  <a:pt x="66" y="25"/>
                </a:cubicBezTo>
                <a:cubicBezTo>
                  <a:pt x="66" y="24"/>
                  <a:pt x="67" y="24"/>
                  <a:pt x="66" y="23"/>
                </a:cubicBezTo>
                <a:cubicBezTo>
                  <a:pt x="65" y="21"/>
                  <a:pt x="63" y="21"/>
                  <a:pt x="64" y="19"/>
                </a:cubicBezTo>
                <a:cubicBezTo>
                  <a:pt x="65" y="18"/>
                  <a:pt x="66" y="18"/>
                  <a:pt x="66" y="16"/>
                </a:cubicBezTo>
                <a:cubicBezTo>
                  <a:pt x="66" y="16"/>
                  <a:pt x="65" y="15"/>
                  <a:pt x="65" y="15"/>
                </a:cubicBezTo>
                <a:cubicBezTo>
                  <a:pt x="65" y="14"/>
                  <a:pt x="65" y="14"/>
                  <a:pt x="65" y="13"/>
                </a:cubicBezTo>
                <a:cubicBezTo>
                  <a:pt x="65" y="12"/>
                  <a:pt x="65" y="10"/>
                  <a:pt x="64" y="9"/>
                </a:cubicBezTo>
                <a:cubicBezTo>
                  <a:pt x="64" y="8"/>
                  <a:pt x="62" y="8"/>
                  <a:pt x="61" y="7"/>
                </a:cubicBezTo>
                <a:cubicBezTo>
                  <a:pt x="59" y="4"/>
                  <a:pt x="57" y="6"/>
                  <a:pt x="54" y="7"/>
                </a:cubicBezTo>
                <a:cubicBezTo>
                  <a:pt x="51" y="8"/>
                  <a:pt x="54" y="4"/>
                  <a:pt x="51" y="3"/>
                </a:cubicBezTo>
                <a:cubicBezTo>
                  <a:pt x="50" y="2"/>
                  <a:pt x="49" y="4"/>
                  <a:pt x="47" y="4"/>
                </a:cubicBezTo>
                <a:cubicBezTo>
                  <a:pt x="46" y="3"/>
                  <a:pt x="47" y="2"/>
                  <a:pt x="46" y="2"/>
                </a:cubicBezTo>
                <a:cubicBezTo>
                  <a:pt x="45" y="1"/>
                  <a:pt x="44" y="2"/>
                  <a:pt x="44" y="2"/>
                </a:cubicBezTo>
                <a:cubicBezTo>
                  <a:pt x="43" y="1"/>
                  <a:pt x="43" y="2"/>
                  <a:pt x="43" y="1"/>
                </a:cubicBezTo>
                <a:cubicBezTo>
                  <a:pt x="42" y="1"/>
                  <a:pt x="42" y="1"/>
                  <a:pt x="41" y="0"/>
                </a:cubicBezTo>
                <a:cubicBezTo>
                  <a:pt x="41" y="1"/>
                  <a:pt x="41" y="1"/>
                  <a:pt x="41" y="1"/>
                </a:cubicBezTo>
                <a:cubicBezTo>
                  <a:pt x="41" y="1"/>
                  <a:pt x="40" y="1"/>
                  <a:pt x="39" y="2"/>
                </a:cubicBezTo>
                <a:cubicBezTo>
                  <a:pt x="38" y="3"/>
                  <a:pt x="38" y="4"/>
                  <a:pt x="37" y="5"/>
                </a:cubicBezTo>
                <a:cubicBezTo>
                  <a:pt x="36" y="6"/>
                  <a:pt x="35" y="6"/>
                  <a:pt x="33" y="6"/>
                </a:cubicBezTo>
                <a:cubicBezTo>
                  <a:pt x="32" y="6"/>
                  <a:pt x="31" y="7"/>
                  <a:pt x="30" y="7"/>
                </a:cubicBezTo>
                <a:cubicBezTo>
                  <a:pt x="29" y="8"/>
                  <a:pt x="29" y="8"/>
                  <a:pt x="28" y="8"/>
                </a:cubicBezTo>
                <a:cubicBezTo>
                  <a:pt x="29" y="9"/>
                  <a:pt x="28" y="10"/>
                  <a:pt x="28" y="11"/>
                </a:cubicBezTo>
                <a:cubicBezTo>
                  <a:pt x="28" y="12"/>
                  <a:pt x="27" y="12"/>
                  <a:pt x="27" y="13"/>
                </a:cubicBezTo>
                <a:cubicBezTo>
                  <a:pt x="27" y="14"/>
                  <a:pt x="29" y="13"/>
                  <a:pt x="29" y="14"/>
                </a:cubicBezTo>
                <a:cubicBezTo>
                  <a:pt x="30" y="16"/>
                  <a:pt x="28" y="15"/>
                  <a:pt x="27" y="16"/>
                </a:cubicBezTo>
                <a:cubicBezTo>
                  <a:pt x="27" y="16"/>
                  <a:pt x="26" y="16"/>
                  <a:pt x="26" y="16"/>
                </a:cubicBezTo>
                <a:cubicBezTo>
                  <a:pt x="26" y="16"/>
                  <a:pt x="26" y="17"/>
                  <a:pt x="25" y="17"/>
                </a:cubicBezTo>
                <a:cubicBezTo>
                  <a:pt x="25" y="17"/>
                  <a:pt x="24" y="18"/>
                  <a:pt x="23" y="19"/>
                </a:cubicBezTo>
                <a:cubicBezTo>
                  <a:pt x="22" y="20"/>
                  <a:pt x="22" y="21"/>
                  <a:pt x="21" y="23"/>
                </a:cubicBezTo>
                <a:cubicBezTo>
                  <a:pt x="21" y="25"/>
                  <a:pt x="20" y="27"/>
                  <a:pt x="18" y="29"/>
                </a:cubicBezTo>
                <a:cubicBezTo>
                  <a:pt x="18" y="29"/>
                  <a:pt x="16" y="29"/>
                  <a:pt x="16" y="30"/>
                </a:cubicBezTo>
                <a:cubicBezTo>
                  <a:pt x="15" y="30"/>
                  <a:pt x="14" y="32"/>
                  <a:pt x="13" y="32"/>
                </a:cubicBezTo>
                <a:cubicBezTo>
                  <a:pt x="13" y="32"/>
                  <a:pt x="11" y="33"/>
                  <a:pt x="11" y="34"/>
                </a:cubicBezTo>
                <a:cubicBezTo>
                  <a:pt x="9" y="34"/>
                  <a:pt x="9" y="33"/>
                  <a:pt x="7" y="33"/>
                </a:cubicBezTo>
                <a:cubicBezTo>
                  <a:pt x="6" y="33"/>
                  <a:pt x="4" y="33"/>
                  <a:pt x="2" y="34"/>
                </a:cubicBezTo>
                <a:cubicBezTo>
                  <a:pt x="3" y="35"/>
                  <a:pt x="3" y="37"/>
                  <a:pt x="3" y="38"/>
                </a:cubicBezTo>
                <a:cubicBezTo>
                  <a:pt x="4" y="42"/>
                  <a:pt x="7" y="46"/>
                  <a:pt x="6" y="49"/>
                </a:cubicBezTo>
                <a:cubicBezTo>
                  <a:pt x="6" y="52"/>
                  <a:pt x="5" y="51"/>
                  <a:pt x="3" y="52"/>
                </a:cubicBezTo>
                <a:cubicBezTo>
                  <a:pt x="2" y="53"/>
                  <a:pt x="1" y="55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2" y="57"/>
                  <a:pt x="2" y="58"/>
                  <a:pt x="4" y="59"/>
                </a:cubicBezTo>
                <a:cubicBezTo>
                  <a:pt x="4" y="61"/>
                  <a:pt x="3" y="63"/>
                  <a:pt x="3" y="65"/>
                </a:cubicBezTo>
                <a:cubicBezTo>
                  <a:pt x="4" y="65"/>
                  <a:pt x="5" y="65"/>
                  <a:pt x="6" y="65"/>
                </a:cubicBezTo>
                <a:cubicBezTo>
                  <a:pt x="8" y="65"/>
                  <a:pt x="7" y="65"/>
                  <a:pt x="8" y="64"/>
                </a:cubicBezTo>
                <a:cubicBezTo>
                  <a:pt x="11" y="62"/>
                  <a:pt x="13" y="62"/>
                  <a:pt x="16" y="61"/>
                </a:cubicBezTo>
                <a:cubicBezTo>
                  <a:pt x="22" y="61"/>
                  <a:pt x="28" y="63"/>
                  <a:pt x="33" y="64"/>
                </a:cubicBezTo>
                <a:cubicBezTo>
                  <a:pt x="34" y="66"/>
                  <a:pt x="39" y="66"/>
                  <a:pt x="41" y="66"/>
                </a:cubicBezTo>
                <a:cubicBezTo>
                  <a:pt x="42" y="64"/>
                  <a:pt x="46" y="67"/>
                  <a:pt x="47" y="68"/>
                </a:cubicBezTo>
                <a:cubicBezTo>
                  <a:pt x="47" y="67"/>
                  <a:pt x="49" y="65"/>
                  <a:pt x="50" y="66"/>
                </a:cubicBezTo>
                <a:cubicBezTo>
                  <a:pt x="53" y="67"/>
                  <a:pt x="50" y="69"/>
                  <a:pt x="53" y="68"/>
                </a:cubicBezTo>
                <a:cubicBezTo>
                  <a:pt x="54" y="68"/>
                  <a:pt x="55" y="67"/>
                  <a:pt x="56" y="67"/>
                </a:cubicBezTo>
                <a:cubicBezTo>
                  <a:pt x="55" y="67"/>
                  <a:pt x="58" y="68"/>
                  <a:pt x="58" y="68"/>
                </a:cubicBezTo>
                <a:cubicBezTo>
                  <a:pt x="59" y="68"/>
                  <a:pt x="60" y="70"/>
                  <a:pt x="62" y="70"/>
                </a:cubicBezTo>
                <a:cubicBezTo>
                  <a:pt x="63" y="67"/>
                  <a:pt x="61" y="62"/>
                  <a:pt x="64" y="60"/>
                </a:cubicBezTo>
                <a:cubicBezTo>
                  <a:pt x="66" y="59"/>
                  <a:pt x="68" y="59"/>
                  <a:pt x="71" y="59"/>
                </a:cubicBezTo>
                <a:cubicBezTo>
                  <a:pt x="71" y="58"/>
                  <a:pt x="71" y="57"/>
                  <a:pt x="71" y="56"/>
                </a:cubicBezTo>
                <a:cubicBezTo>
                  <a:pt x="71" y="55"/>
                  <a:pt x="70" y="55"/>
                  <a:pt x="70" y="54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759" name="Freeform 657"/>
          <p:cNvSpPr>
            <a:spLocks/>
          </p:cNvSpPr>
          <p:nvPr/>
        </p:nvSpPr>
        <p:spPr bwMode="auto">
          <a:xfrm>
            <a:off x="2289719" y="1256513"/>
            <a:ext cx="3878086" cy="1959366"/>
          </a:xfrm>
          <a:custGeom>
            <a:avLst/>
            <a:gdLst>
              <a:gd name="T0" fmla="*/ 1321 w 1373"/>
              <a:gd name="T1" fmla="*/ 289 h 694"/>
              <a:gd name="T2" fmla="*/ 1205 w 1373"/>
              <a:gd name="T3" fmla="*/ 245 h 694"/>
              <a:gd name="T4" fmla="*/ 1134 w 1373"/>
              <a:gd name="T5" fmla="*/ 249 h 694"/>
              <a:gd name="T6" fmla="*/ 1039 w 1373"/>
              <a:gd name="T7" fmla="*/ 203 h 694"/>
              <a:gd name="T8" fmla="*/ 998 w 1373"/>
              <a:gd name="T9" fmla="*/ 182 h 694"/>
              <a:gd name="T10" fmla="*/ 946 w 1373"/>
              <a:gd name="T11" fmla="*/ 173 h 694"/>
              <a:gd name="T12" fmla="*/ 905 w 1373"/>
              <a:gd name="T13" fmla="*/ 200 h 694"/>
              <a:gd name="T14" fmla="*/ 855 w 1373"/>
              <a:gd name="T15" fmla="*/ 185 h 694"/>
              <a:gd name="T16" fmla="*/ 828 w 1373"/>
              <a:gd name="T17" fmla="*/ 142 h 694"/>
              <a:gd name="T18" fmla="*/ 783 w 1373"/>
              <a:gd name="T19" fmla="*/ 158 h 694"/>
              <a:gd name="T20" fmla="*/ 725 w 1373"/>
              <a:gd name="T21" fmla="*/ 142 h 694"/>
              <a:gd name="T22" fmla="*/ 656 w 1373"/>
              <a:gd name="T23" fmla="*/ 166 h 694"/>
              <a:gd name="T24" fmla="*/ 724 w 1373"/>
              <a:gd name="T25" fmla="*/ 76 h 694"/>
              <a:gd name="T26" fmla="*/ 706 w 1373"/>
              <a:gd name="T27" fmla="*/ 38 h 694"/>
              <a:gd name="T28" fmla="*/ 658 w 1373"/>
              <a:gd name="T29" fmla="*/ 25 h 694"/>
              <a:gd name="T30" fmla="*/ 623 w 1373"/>
              <a:gd name="T31" fmla="*/ 30 h 694"/>
              <a:gd name="T32" fmla="*/ 588 w 1373"/>
              <a:gd name="T33" fmla="*/ 63 h 694"/>
              <a:gd name="T34" fmla="*/ 569 w 1373"/>
              <a:gd name="T35" fmla="*/ 58 h 694"/>
              <a:gd name="T36" fmla="*/ 535 w 1373"/>
              <a:gd name="T37" fmla="*/ 75 h 694"/>
              <a:gd name="T38" fmla="*/ 499 w 1373"/>
              <a:gd name="T39" fmla="*/ 107 h 694"/>
              <a:gd name="T40" fmla="*/ 502 w 1373"/>
              <a:gd name="T41" fmla="*/ 132 h 694"/>
              <a:gd name="T42" fmla="*/ 451 w 1373"/>
              <a:gd name="T43" fmla="*/ 187 h 694"/>
              <a:gd name="T44" fmla="*/ 405 w 1373"/>
              <a:gd name="T45" fmla="*/ 186 h 694"/>
              <a:gd name="T46" fmla="*/ 403 w 1373"/>
              <a:gd name="T47" fmla="*/ 258 h 694"/>
              <a:gd name="T48" fmla="*/ 416 w 1373"/>
              <a:gd name="T49" fmla="*/ 269 h 694"/>
              <a:gd name="T50" fmla="*/ 371 w 1373"/>
              <a:gd name="T51" fmla="*/ 316 h 694"/>
              <a:gd name="T52" fmla="*/ 375 w 1373"/>
              <a:gd name="T53" fmla="*/ 200 h 694"/>
              <a:gd name="T54" fmla="*/ 329 w 1373"/>
              <a:gd name="T55" fmla="*/ 221 h 694"/>
              <a:gd name="T56" fmla="*/ 352 w 1373"/>
              <a:gd name="T57" fmla="*/ 264 h 694"/>
              <a:gd name="T58" fmla="*/ 281 w 1373"/>
              <a:gd name="T59" fmla="*/ 267 h 694"/>
              <a:gd name="T60" fmla="*/ 227 w 1373"/>
              <a:gd name="T61" fmla="*/ 278 h 694"/>
              <a:gd name="T62" fmla="*/ 200 w 1373"/>
              <a:gd name="T63" fmla="*/ 274 h 694"/>
              <a:gd name="T64" fmla="*/ 158 w 1373"/>
              <a:gd name="T65" fmla="*/ 277 h 694"/>
              <a:gd name="T66" fmla="*/ 92 w 1373"/>
              <a:gd name="T67" fmla="*/ 352 h 694"/>
              <a:gd name="T68" fmla="*/ 65 w 1373"/>
              <a:gd name="T69" fmla="*/ 354 h 694"/>
              <a:gd name="T70" fmla="*/ 58 w 1373"/>
              <a:gd name="T71" fmla="*/ 315 h 694"/>
              <a:gd name="T72" fmla="*/ 78 w 1373"/>
              <a:gd name="T73" fmla="*/ 262 h 694"/>
              <a:gd name="T74" fmla="*/ 13 w 1373"/>
              <a:gd name="T75" fmla="*/ 261 h 694"/>
              <a:gd name="T76" fmla="*/ 3 w 1373"/>
              <a:gd name="T77" fmla="*/ 475 h 694"/>
              <a:gd name="T78" fmla="*/ 59 w 1373"/>
              <a:gd name="T79" fmla="*/ 564 h 694"/>
              <a:gd name="T80" fmla="*/ 80 w 1373"/>
              <a:gd name="T81" fmla="*/ 647 h 694"/>
              <a:gd name="T82" fmla="*/ 177 w 1373"/>
              <a:gd name="T83" fmla="*/ 643 h 694"/>
              <a:gd name="T84" fmla="*/ 221 w 1373"/>
              <a:gd name="T85" fmla="*/ 571 h 694"/>
              <a:gd name="T86" fmla="*/ 309 w 1373"/>
              <a:gd name="T87" fmla="*/ 529 h 694"/>
              <a:gd name="T88" fmla="*/ 407 w 1373"/>
              <a:gd name="T89" fmla="*/ 532 h 694"/>
              <a:gd name="T90" fmla="*/ 512 w 1373"/>
              <a:gd name="T91" fmla="*/ 597 h 694"/>
              <a:gd name="T92" fmla="*/ 623 w 1373"/>
              <a:gd name="T93" fmla="*/ 568 h 694"/>
              <a:gd name="T94" fmla="*/ 784 w 1373"/>
              <a:gd name="T95" fmla="*/ 553 h 694"/>
              <a:gd name="T96" fmla="*/ 891 w 1373"/>
              <a:gd name="T97" fmla="*/ 612 h 694"/>
              <a:gd name="T98" fmla="*/ 889 w 1373"/>
              <a:gd name="T99" fmla="*/ 677 h 694"/>
              <a:gd name="T100" fmla="*/ 953 w 1373"/>
              <a:gd name="T101" fmla="*/ 581 h 694"/>
              <a:gd name="T102" fmla="*/ 926 w 1373"/>
              <a:gd name="T103" fmla="*/ 539 h 694"/>
              <a:gd name="T104" fmla="*/ 933 w 1373"/>
              <a:gd name="T105" fmla="*/ 496 h 694"/>
              <a:gd name="T106" fmla="*/ 1021 w 1373"/>
              <a:gd name="T107" fmla="*/ 453 h 694"/>
              <a:gd name="T108" fmla="*/ 1074 w 1373"/>
              <a:gd name="T109" fmla="*/ 449 h 694"/>
              <a:gd name="T110" fmla="*/ 1119 w 1373"/>
              <a:gd name="T111" fmla="*/ 427 h 694"/>
              <a:gd name="T112" fmla="*/ 1129 w 1373"/>
              <a:gd name="T113" fmla="*/ 440 h 694"/>
              <a:gd name="T114" fmla="*/ 1120 w 1373"/>
              <a:gd name="T115" fmla="*/ 529 h 694"/>
              <a:gd name="T116" fmla="*/ 1146 w 1373"/>
              <a:gd name="T117" fmla="*/ 444 h 694"/>
              <a:gd name="T118" fmla="*/ 1222 w 1373"/>
              <a:gd name="T119" fmla="*/ 420 h 694"/>
              <a:gd name="T120" fmla="*/ 1256 w 1373"/>
              <a:gd name="T121" fmla="*/ 355 h 694"/>
              <a:gd name="T122" fmla="*/ 1298 w 1373"/>
              <a:gd name="T123" fmla="*/ 334 h 694"/>
              <a:gd name="T124" fmla="*/ 1352 w 1373"/>
              <a:gd name="T125" fmla="*/ 340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73" h="694">
                <a:moveTo>
                  <a:pt x="1369" y="324"/>
                </a:moveTo>
                <a:cubicBezTo>
                  <a:pt x="1369" y="324"/>
                  <a:pt x="1369" y="323"/>
                  <a:pt x="1368" y="322"/>
                </a:cubicBezTo>
                <a:cubicBezTo>
                  <a:pt x="1367" y="322"/>
                  <a:pt x="1367" y="322"/>
                  <a:pt x="1366" y="321"/>
                </a:cubicBezTo>
                <a:cubicBezTo>
                  <a:pt x="1364" y="320"/>
                  <a:pt x="1364" y="318"/>
                  <a:pt x="1362" y="317"/>
                </a:cubicBezTo>
                <a:cubicBezTo>
                  <a:pt x="1361" y="316"/>
                  <a:pt x="1359" y="315"/>
                  <a:pt x="1359" y="313"/>
                </a:cubicBezTo>
                <a:cubicBezTo>
                  <a:pt x="1358" y="313"/>
                  <a:pt x="1359" y="313"/>
                  <a:pt x="1359" y="312"/>
                </a:cubicBezTo>
                <a:cubicBezTo>
                  <a:pt x="1359" y="312"/>
                  <a:pt x="1358" y="312"/>
                  <a:pt x="1358" y="312"/>
                </a:cubicBezTo>
                <a:cubicBezTo>
                  <a:pt x="1357" y="311"/>
                  <a:pt x="1356" y="311"/>
                  <a:pt x="1356" y="310"/>
                </a:cubicBezTo>
                <a:cubicBezTo>
                  <a:pt x="1356" y="309"/>
                  <a:pt x="1357" y="309"/>
                  <a:pt x="1356" y="308"/>
                </a:cubicBezTo>
                <a:cubicBezTo>
                  <a:pt x="1356" y="308"/>
                  <a:pt x="1354" y="308"/>
                  <a:pt x="1354" y="308"/>
                </a:cubicBezTo>
                <a:cubicBezTo>
                  <a:pt x="1354" y="308"/>
                  <a:pt x="1354" y="308"/>
                  <a:pt x="1354" y="308"/>
                </a:cubicBezTo>
                <a:cubicBezTo>
                  <a:pt x="1352" y="308"/>
                  <a:pt x="1352" y="308"/>
                  <a:pt x="1350" y="307"/>
                </a:cubicBezTo>
                <a:cubicBezTo>
                  <a:pt x="1349" y="307"/>
                  <a:pt x="1348" y="307"/>
                  <a:pt x="1346" y="307"/>
                </a:cubicBezTo>
                <a:cubicBezTo>
                  <a:pt x="1345" y="306"/>
                  <a:pt x="1344" y="306"/>
                  <a:pt x="1343" y="306"/>
                </a:cubicBezTo>
                <a:cubicBezTo>
                  <a:pt x="1342" y="306"/>
                  <a:pt x="1339" y="305"/>
                  <a:pt x="1339" y="305"/>
                </a:cubicBezTo>
                <a:cubicBezTo>
                  <a:pt x="1339" y="305"/>
                  <a:pt x="1339" y="305"/>
                  <a:pt x="1339" y="305"/>
                </a:cubicBezTo>
                <a:cubicBezTo>
                  <a:pt x="1336" y="305"/>
                  <a:pt x="1334" y="306"/>
                  <a:pt x="1331" y="305"/>
                </a:cubicBezTo>
                <a:cubicBezTo>
                  <a:pt x="1331" y="304"/>
                  <a:pt x="1330" y="304"/>
                  <a:pt x="1330" y="306"/>
                </a:cubicBezTo>
                <a:cubicBezTo>
                  <a:pt x="1330" y="308"/>
                  <a:pt x="1334" y="307"/>
                  <a:pt x="1334" y="307"/>
                </a:cubicBezTo>
                <a:cubicBezTo>
                  <a:pt x="1334" y="307"/>
                  <a:pt x="1334" y="307"/>
                  <a:pt x="1334" y="308"/>
                </a:cubicBezTo>
                <a:cubicBezTo>
                  <a:pt x="1335" y="308"/>
                  <a:pt x="1335" y="308"/>
                  <a:pt x="1336" y="309"/>
                </a:cubicBezTo>
                <a:cubicBezTo>
                  <a:pt x="1337" y="310"/>
                  <a:pt x="1337" y="311"/>
                  <a:pt x="1337" y="312"/>
                </a:cubicBezTo>
                <a:cubicBezTo>
                  <a:pt x="1337" y="314"/>
                  <a:pt x="1336" y="315"/>
                  <a:pt x="1334" y="316"/>
                </a:cubicBezTo>
                <a:cubicBezTo>
                  <a:pt x="1335" y="317"/>
                  <a:pt x="1335" y="317"/>
                  <a:pt x="1336" y="317"/>
                </a:cubicBezTo>
                <a:cubicBezTo>
                  <a:pt x="1336" y="318"/>
                  <a:pt x="1337" y="318"/>
                  <a:pt x="1338" y="318"/>
                </a:cubicBezTo>
                <a:cubicBezTo>
                  <a:pt x="1338" y="319"/>
                  <a:pt x="1340" y="321"/>
                  <a:pt x="1337" y="321"/>
                </a:cubicBezTo>
                <a:cubicBezTo>
                  <a:pt x="1337" y="322"/>
                  <a:pt x="1337" y="323"/>
                  <a:pt x="1336" y="323"/>
                </a:cubicBezTo>
                <a:cubicBezTo>
                  <a:pt x="1336" y="322"/>
                  <a:pt x="1337" y="321"/>
                  <a:pt x="1337" y="320"/>
                </a:cubicBezTo>
                <a:cubicBezTo>
                  <a:pt x="1337" y="318"/>
                  <a:pt x="1336" y="318"/>
                  <a:pt x="1334" y="319"/>
                </a:cubicBezTo>
                <a:cubicBezTo>
                  <a:pt x="1335" y="320"/>
                  <a:pt x="1333" y="320"/>
                  <a:pt x="1333" y="322"/>
                </a:cubicBezTo>
                <a:cubicBezTo>
                  <a:pt x="1333" y="322"/>
                  <a:pt x="1333" y="322"/>
                  <a:pt x="1333" y="322"/>
                </a:cubicBezTo>
                <a:cubicBezTo>
                  <a:pt x="1333" y="321"/>
                  <a:pt x="1333" y="321"/>
                  <a:pt x="1333" y="321"/>
                </a:cubicBezTo>
                <a:cubicBezTo>
                  <a:pt x="1332" y="320"/>
                  <a:pt x="1333" y="320"/>
                  <a:pt x="1333" y="319"/>
                </a:cubicBezTo>
                <a:cubicBezTo>
                  <a:pt x="1333" y="318"/>
                  <a:pt x="1333" y="317"/>
                  <a:pt x="1332" y="316"/>
                </a:cubicBezTo>
                <a:cubicBezTo>
                  <a:pt x="1331" y="316"/>
                  <a:pt x="1329" y="316"/>
                  <a:pt x="1329" y="316"/>
                </a:cubicBezTo>
                <a:cubicBezTo>
                  <a:pt x="1328" y="315"/>
                  <a:pt x="1329" y="314"/>
                  <a:pt x="1330" y="313"/>
                </a:cubicBezTo>
                <a:cubicBezTo>
                  <a:pt x="1330" y="313"/>
                  <a:pt x="1330" y="313"/>
                  <a:pt x="1330" y="313"/>
                </a:cubicBezTo>
                <a:cubicBezTo>
                  <a:pt x="1330" y="313"/>
                  <a:pt x="1330" y="313"/>
                  <a:pt x="1330" y="313"/>
                </a:cubicBezTo>
                <a:cubicBezTo>
                  <a:pt x="1331" y="313"/>
                  <a:pt x="1330" y="311"/>
                  <a:pt x="1331" y="310"/>
                </a:cubicBezTo>
                <a:cubicBezTo>
                  <a:pt x="1329" y="309"/>
                  <a:pt x="1329" y="305"/>
                  <a:pt x="1329" y="303"/>
                </a:cubicBezTo>
                <a:cubicBezTo>
                  <a:pt x="1329" y="302"/>
                  <a:pt x="1330" y="301"/>
                  <a:pt x="1330" y="300"/>
                </a:cubicBezTo>
                <a:cubicBezTo>
                  <a:pt x="1330" y="299"/>
                  <a:pt x="1328" y="298"/>
                  <a:pt x="1327" y="297"/>
                </a:cubicBezTo>
                <a:cubicBezTo>
                  <a:pt x="1326" y="296"/>
                  <a:pt x="1326" y="294"/>
                  <a:pt x="1325" y="293"/>
                </a:cubicBezTo>
                <a:cubicBezTo>
                  <a:pt x="1325" y="292"/>
                  <a:pt x="1324" y="292"/>
                  <a:pt x="1323" y="291"/>
                </a:cubicBezTo>
                <a:cubicBezTo>
                  <a:pt x="1323" y="291"/>
                  <a:pt x="1322" y="290"/>
                  <a:pt x="1321" y="289"/>
                </a:cubicBezTo>
                <a:cubicBezTo>
                  <a:pt x="1320" y="288"/>
                  <a:pt x="1318" y="287"/>
                  <a:pt x="1317" y="286"/>
                </a:cubicBezTo>
                <a:cubicBezTo>
                  <a:pt x="1314" y="285"/>
                  <a:pt x="1312" y="282"/>
                  <a:pt x="1310" y="281"/>
                </a:cubicBezTo>
                <a:cubicBezTo>
                  <a:pt x="1309" y="281"/>
                  <a:pt x="1308" y="280"/>
                  <a:pt x="1307" y="279"/>
                </a:cubicBezTo>
                <a:cubicBezTo>
                  <a:pt x="1307" y="280"/>
                  <a:pt x="1307" y="280"/>
                  <a:pt x="1307" y="280"/>
                </a:cubicBezTo>
                <a:cubicBezTo>
                  <a:pt x="1307" y="280"/>
                  <a:pt x="1307" y="281"/>
                  <a:pt x="1306" y="280"/>
                </a:cubicBezTo>
                <a:cubicBezTo>
                  <a:pt x="1306" y="280"/>
                  <a:pt x="1306" y="280"/>
                  <a:pt x="1306" y="279"/>
                </a:cubicBezTo>
                <a:cubicBezTo>
                  <a:pt x="1306" y="278"/>
                  <a:pt x="1306" y="278"/>
                  <a:pt x="1305" y="277"/>
                </a:cubicBezTo>
                <a:cubicBezTo>
                  <a:pt x="1304" y="276"/>
                  <a:pt x="1302" y="275"/>
                  <a:pt x="1301" y="274"/>
                </a:cubicBezTo>
                <a:cubicBezTo>
                  <a:pt x="1300" y="273"/>
                  <a:pt x="1299" y="272"/>
                  <a:pt x="1299" y="272"/>
                </a:cubicBezTo>
                <a:cubicBezTo>
                  <a:pt x="1298" y="271"/>
                  <a:pt x="1298" y="271"/>
                  <a:pt x="1298" y="271"/>
                </a:cubicBezTo>
                <a:cubicBezTo>
                  <a:pt x="1298" y="270"/>
                  <a:pt x="1297" y="270"/>
                  <a:pt x="1297" y="270"/>
                </a:cubicBezTo>
                <a:cubicBezTo>
                  <a:pt x="1296" y="269"/>
                  <a:pt x="1296" y="268"/>
                  <a:pt x="1295" y="268"/>
                </a:cubicBezTo>
                <a:cubicBezTo>
                  <a:pt x="1294" y="267"/>
                  <a:pt x="1292" y="267"/>
                  <a:pt x="1291" y="265"/>
                </a:cubicBezTo>
                <a:cubicBezTo>
                  <a:pt x="1291" y="265"/>
                  <a:pt x="1291" y="264"/>
                  <a:pt x="1290" y="264"/>
                </a:cubicBezTo>
                <a:cubicBezTo>
                  <a:pt x="1290" y="264"/>
                  <a:pt x="1290" y="265"/>
                  <a:pt x="1289" y="265"/>
                </a:cubicBezTo>
                <a:cubicBezTo>
                  <a:pt x="1289" y="265"/>
                  <a:pt x="1288" y="265"/>
                  <a:pt x="1288" y="264"/>
                </a:cubicBezTo>
                <a:cubicBezTo>
                  <a:pt x="1286" y="264"/>
                  <a:pt x="1285" y="262"/>
                  <a:pt x="1284" y="260"/>
                </a:cubicBezTo>
                <a:cubicBezTo>
                  <a:pt x="1283" y="259"/>
                  <a:pt x="1281" y="257"/>
                  <a:pt x="1280" y="256"/>
                </a:cubicBezTo>
                <a:cubicBezTo>
                  <a:pt x="1277" y="254"/>
                  <a:pt x="1276" y="252"/>
                  <a:pt x="1273" y="251"/>
                </a:cubicBezTo>
                <a:cubicBezTo>
                  <a:pt x="1272" y="251"/>
                  <a:pt x="1272" y="251"/>
                  <a:pt x="1271" y="251"/>
                </a:cubicBezTo>
                <a:cubicBezTo>
                  <a:pt x="1270" y="251"/>
                  <a:pt x="1268" y="251"/>
                  <a:pt x="1267" y="250"/>
                </a:cubicBezTo>
                <a:cubicBezTo>
                  <a:pt x="1266" y="249"/>
                  <a:pt x="1266" y="249"/>
                  <a:pt x="1265" y="248"/>
                </a:cubicBezTo>
                <a:cubicBezTo>
                  <a:pt x="1264" y="248"/>
                  <a:pt x="1264" y="248"/>
                  <a:pt x="1263" y="248"/>
                </a:cubicBezTo>
                <a:cubicBezTo>
                  <a:pt x="1260" y="247"/>
                  <a:pt x="1258" y="246"/>
                  <a:pt x="1255" y="244"/>
                </a:cubicBezTo>
                <a:cubicBezTo>
                  <a:pt x="1254" y="243"/>
                  <a:pt x="1253" y="241"/>
                  <a:pt x="1252" y="241"/>
                </a:cubicBezTo>
                <a:cubicBezTo>
                  <a:pt x="1250" y="241"/>
                  <a:pt x="1248" y="241"/>
                  <a:pt x="1246" y="242"/>
                </a:cubicBezTo>
                <a:cubicBezTo>
                  <a:pt x="1244" y="242"/>
                  <a:pt x="1241" y="242"/>
                  <a:pt x="1238" y="242"/>
                </a:cubicBezTo>
                <a:cubicBezTo>
                  <a:pt x="1238" y="242"/>
                  <a:pt x="1238" y="241"/>
                  <a:pt x="1237" y="241"/>
                </a:cubicBezTo>
                <a:cubicBezTo>
                  <a:pt x="1236" y="241"/>
                  <a:pt x="1235" y="242"/>
                  <a:pt x="1234" y="242"/>
                </a:cubicBezTo>
                <a:cubicBezTo>
                  <a:pt x="1233" y="241"/>
                  <a:pt x="1232" y="240"/>
                  <a:pt x="1231" y="240"/>
                </a:cubicBezTo>
                <a:cubicBezTo>
                  <a:pt x="1230" y="240"/>
                  <a:pt x="1228" y="240"/>
                  <a:pt x="1229" y="241"/>
                </a:cubicBezTo>
                <a:cubicBezTo>
                  <a:pt x="1230" y="241"/>
                  <a:pt x="1233" y="244"/>
                  <a:pt x="1229" y="244"/>
                </a:cubicBezTo>
                <a:cubicBezTo>
                  <a:pt x="1229" y="243"/>
                  <a:pt x="1227" y="242"/>
                  <a:pt x="1226" y="241"/>
                </a:cubicBezTo>
                <a:cubicBezTo>
                  <a:pt x="1227" y="241"/>
                  <a:pt x="1225" y="240"/>
                  <a:pt x="1225" y="240"/>
                </a:cubicBezTo>
                <a:cubicBezTo>
                  <a:pt x="1225" y="240"/>
                  <a:pt x="1225" y="239"/>
                  <a:pt x="1225" y="239"/>
                </a:cubicBezTo>
                <a:cubicBezTo>
                  <a:pt x="1224" y="239"/>
                  <a:pt x="1224" y="240"/>
                  <a:pt x="1223" y="240"/>
                </a:cubicBezTo>
                <a:cubicBezTo>
                  <a:pt x="1222" y="240"/>
                  <a:pt x="1222" y="239"/>
                  <a:pt x="1221" y="239"/>
                </a:cubicBezTo>
                <a:cubicBezTo>
                  <a:pt x="1220" y="239"/>
                  <a:pt x="1219" y="238"/>
                  <a:pt x="1218" y="238"/>
                </a:cubicBezTo>
                <a:cubicBezTo>
                  <a:pt x="1216" y="238"/>
                  <a:pt x="1215" y="237"/>
                  <a:pt x="1213" y="237"/>
                </a:cubicBezTo>
                <a:cubicBezTo>
                  <a:pt x="1212" y="237"/>
                  <a:pt x="1211" y="236"/>
                  <a:pt x="1210" y="236"/>
                </a:cubicBezTo>
                <a:cubicBezTo>
                  <a:pt x="1209" y="236"/>
                  <a:pt x="1208" y="236"/>
                  <a:pt x="1208" y="236"/>
                </a:cubicBezTo>
                <a:cubicBezTo>
                  <a:pt x="1207" y="236"/>
                  <a:pt x="1206" y="235"/>
                  <a:pt x="1206" y="235"/>
                </a:cubicBezTo>
                <a:cubicBezTo>
                  <a:pt x="1204" y="236"/>
                  <a:pt x="1206" y="236"/>
                  <a:pt x="1206" y="236"/>
                </a:cubicBezTo>
                <a:cubicBezTo>
                  <a:pt x="1207" y="237"/>
                  <a:pt x="1206" y="239"/>
                  <a:pt x="1206" y="241"/>
                </a:cubicBezTo>
                <a:cubicBezTo>
                  <a:pt x="1206" y="242"/>
                  <a:pt x="1207" y="244"/>
                  <a:pt x="1205" y="245"/>
                </a:cubicBezTo>
                <a:cubicBezTo>
                  <a:pt x="1205" y="245"/>
                  <a:pt x="1204" y="245"/>
                  <a:pt x="1203" y="246"/>
                </a:cubicBezTo>
                <a:cubicBezTo>
                  <a:pt x="1203" y="246"/>
                  <a:pt x="1202" y="248"/>
                  <a:pt x="1203" y="248"/>
                </a:cubicBezTo>
                <a:cubicBezTo>
                  <a:pt x="1204" y="248"/>
                  <a:pt x="1206" y="248"/>
                  <a:pt x="1207" y="249"/>
                </a:cubicBezTo>
                <a:cubicBezTo>
                  <a:pt x="1207" y="249"/>
                  <a:pt x="1207" y="251"/>
                  <a:pt x="1208" y="252"/>
                </a:cubicBezTo>
                <a:cubicBezTo>
                  <a:pt x="1208" y="253"/>
                  <a:pt x="1209" y="254"/>
                  <a:pt x="1209" y="255"/>
                </a:cubicBezTo>
                <a:cubicBezTo>
                  <a:pt x="1209" y="257"/>
                  <a:pt x="1209" y="258"/>
                  <a:pt x="1209" y="259"/>
                </a:cubicBezTo>
                <a:cubicBezTo>
                  <a:pt x="1211" y="258"/>
                  <a:pt x="1209" y="262"/>
                  <a:pt x="1208" y="263"/>
                </a:cubicBezTo>
                <a:cubicBezTo>
                  <a:pt x="1207" y="264"/>
                  <a:pt x="1205" y="266"/>
                  <a:pt x="1204" y="266"/>
                </a:cubicBezTo>
                <a:cubicBezTo>
                  <a:pt x="1202" y="267"/>
                  <a:pt x="1200" y="268"/>
                  <a:pt x="1198" y="268"/>
                </a:cubicBezTo>
                <a:cubicBezTo>
                  <a:pt x="1196" y="267"/>
                  <a:pt x="1197" y="265"/>
                  <a:pt x="1197" y="264"/>
                </a:cubicBezTo>
                <a:cubicBezTo>
                  <a:pt x="1197" y="263"/>
                  <a:pt x="1197" y="262"/>
                  <a:pt x="1197" y="261"/>
                </a:cubicBezTo>
                <a:cubicBezTo>
                  <a:pt x="1196" y="260"/>
                  <a:pt x="1195" y="261"/>
                  <a:pt x="1195" y="260"/>
                </a:cubicBezTo>
                <a:cubicBezTo>
                  <a:pt x="1193" y="260"/>
                  <a:pt x="1193" y="259"/>
                  <a:pt x="1192" y="258"/>
                </a:cubicBezTo>
                <a:cubicBezTo>
                  <a:pt x="1191" y="257"/>
                  <a:pt x="1190" y="258"/>
                  <a:pt x="1188" y="257"/>
                </a:cubicBezTo>
                <a:cubicBezTo>
                  <a:pt x="1187" y="257"/>
                  <a:pt x="1187" y="257"/>
                  <a:pt x="1187" y="256"/>
                </a:cubicBezTo>
                <a:cubicBezTo>
                  <a:pt x="1187" y="254"/>
                  <a:pt x="1187" y="253"/>
                  <a:pt x="1187" y="252"/>
                </a:cubicBezTo>
                <a:cubicBezTo>
                  <a:pt x="1187" y="251"/>
                  <a:pt x="1187" y="250"/>
                  <a:pt x="1187" y="250"/>
                </a:cubicBezTo>
                <a:cubicBezTo>
                  <a:pt x="1187" y="249"/>
                  <a:pt x="1186" y="249"/>
                  <a:pt x="1185" y="248"/>
                </a:cubicBezTo>
                <a:cubicBezTo>
                  <a:pt x="1184" y="246"/>
                  <a:pt x="1187" y="247"/>
                  <a:pt x="1188" y="247"/>
                </a:cubicBezTo>
                <a:cubicBezTo>
                  <a:pt x="1190" y="249"/>
                  <a:pt x="1195" y="251"/>
                  <a:pt x="1196" y="247"/>
                </a:cubicBezTo>
                <a:cubicBezTo>
                  <a:pt x="1196" y="246"/>
                  <a:pt x="1196" y="245"/>
                  <a:pt x="1196" y="245"/>
                </a:cubicBezTo>
                <a:cubicBezTo>
                  <a:pt x="1196" y="244"/>
                  <a:pt x="1197" y="244"/>
                  <a:pt x="1197" y="244"/>
                </a:cubicBezTo>
                <a:cubicBezTo>
                  <a:pt x="1197" y="243"/>
                  <a:pt x="1197" y="243"/>
                  <a:pt x="1197" y="243"/>
                </a:cubicBezTo>
                <a:cubicBezTo>
                  <a:pt x="1197" y="241"/>
                  <a:pt x="1195" y="241"/>
                  <a:pt x="1193" y="240"/>
                </a:cubicBezTo>
                <a:cubicBezTo>
                  <a:pt x="1192" y="240"/>
                  <a:pt x="1191" y="238"/>
                  <a:pt x="1189" y="237"/>
                </a:cubicBezTo>
                <a:cubicBezTo>
                  <a:pt x="1187" y="237"/>
                  <a:pt x="1185" y="238"/>
                  <a:pt x="1185" y="240"/>
                </a:cubicBezTo>
                <a:cubicBezTo>
                  <a:pt x="1184" y="240"/>
                  <a:pt x="1184" y="241"/>
                  <a:pt x="1184" y="241"/>
                </a:cubicBezTo>
                <a:cubicBezTo>
                  <a:pt x="1183" y="242"/>
                  <a:pt x="1183" y="242"/>
                  <a:pt x="1183" y="243"/>
                </a:cubicBezTo>
                <a:cubicBezTo>
                  <a:pt x="1182" y="244"/>
                  <a:pt x="1181" y="245"/>
                  <a:pt x="1181" y="246"/>
                </a:cubicBezTo>
                <a:cubicBezTo>
                  <a:pt x="1180" y="247"/>
                  <a:pt x="1179" y="248"/>
                  <a:pt x="1178" y="249"/>
                </a:cubicBezTo>
                <a:cubicBezTo>
                  <a:pt x="1177" y="250"/>
                  <a:pt x="1177" y="250"/>
                  <a:pt x="1175" y="250"/>
                </a:cubicBezTo>
                <a:cubicBezTo>
                  <a:pt x="1174" y="250"/>
                  <a:pt x="1172" y="250"/>
                  <a:pt x="1171" y="250"/>
                </a:cubicBezTo>
                <a:cubicBezTo>
                  <a:pt x="1169" y="250"/>
                  <a:pt x="1167" y="249"/>
                  <a:pt x="1166" y="248"/>
                </a:cubicBezTo>
                <a:cubicBezTo>
                  <a:pt x="1164" y="248"/>
                  <a:pt x="1162" y="248"/>
                  <a:pt x="1161" y="248"/>
                </a:cubicBezTo>
                <a:cubicBezTo>
                  <a:pt x="1160" y="248"/>
                  <a:pt x="1160" y="249"/>
                  <a:pt x="1158" y="249"/>
                </a:cubicBezTo>
                <a:cubicBezTo>
                  <a:pt x="1156" y="249"/>
                  <a:pt x="1156" y="248"/>
                  <a:pt x="1154" y="247"/>
                </a:cubicBezTo>
                <a:cubicBezTo>
                  <a:pt x="1154" y="246"/>
                  <a:pt x="1153" y="246"/>
                  <a:pt x="1153" y="246"/>
                </a:cubicBezTo>
                <a:cubicBezTo>
                  <a:pt x="1153" y="246"/>
                  <a:pt x="1153" y="245"/>
                  <a:pt x="1153" y="245"/>
                </a:cubicBezTo>
                <a:cubicBezTo>
                  <a:pt x="1152" y="245"/>
                  <a:pt x="1152" y="244"/>
                  <a:pt x="1151" y="244"/>
                </a:cubicBezTo>
                <a:cubicBezTo>
                  <a:pt x="1150" y="245"/>
                  <a:pt x="1151" y="246"/>
                  <a:pt x="1150" y="246"/>
                </a:cubicBezTo>
                <a:cubicBezTo>
                  <a:pt x="1148" y="247"/>
                  <a:pt x="1146" y="245"/>
                  <a:pt x="1145" y="245"/>
                </a:cubicBezTo>
                <a:cubicBezTo>
                  <a:pt x="1144" y="245"/>
                  <a:pt x="1143" y="247"/>
                  <a:pt x="1141" y="247"/>
                </a:cubicBezTo>
                <a:cubicBezTo>
                  <a:pt x="1140" y="247"/>
                  <a:pt x="1139" y="246"/>
                  <a:pt x="1138" y="247"/>
                </a:cubicBezTo>
                <a:cubicBezTo>
                  <a:pt x="1138" y="247"/>
                  <a:pt x="1137" y="247"/>
                  <a:pt x="1136" y="247"/>
                </a:cubicBezTo>
                <a:cubicBezTo>
                  <a:pt x="1136" y="248"/>
                  <a:pt x="1135" y="249"/>
                  <a:pt x="1134" y="249"/>
                </a:cubicBezTo>
                <a:cubicBezTo>
                  <a:pt x="1133" y="248"/>
                  <a:pt x="1133" y="247"/>
                  <a:pt x="1134" y="247"/>
                </a:cubicBezTo>
                <a:cubicBezTo>
                  <a:pt x="1133" y="246"/>
                  <a:pt x="1132" y="247"/>
                  <a:pt x="1131" y="247"/>
                </a:cubicBezTo>
                <a:cubicBezTo>
                  <a:pt x="1130" y="248"/>
                  <a:pt x="1129" y="247"/>
                  <a:pt x="1129" y="248"/>
                </a:cubicBezTo>
                <a:cubicBezTo>
                  <a:pt x="1129" y="249"/>
                  <a:pt x="1129" y="251"/>
                  <a:pt x="1127" y="251"/>
                </a:cubicBezTo>
                <a:cubicBezTo>
                  <a:pt x="1127" y="252"/>
                  <a:pt x="1127" y="253"/>
                  <a:pt x="1126" y="254"/>
                </a:cubicBezTo>
                <a:cubicBezTo>
                  <a:pt x="1126" y="254"/>
                  <a:pt x="1126" y="253"/>
                  <a:pt x="1126" y="253"/>
                </a:cubicBezTo>
                <a:cubicBezTo>
                  <a:pt x="1126" y="253"/>
                  <a:pt x="1126" y="253"/>
                  <a:pt x="1126" y="253"/>
                </a:cubicBezTo>
                <a:cubicBezTo>
                  <a:pt x="1126" y="252"/>
                  <a:pt x="1125" y="252"/>
                  <a:pt x="1126" y="251"/>
                </a:cubicBezTo>
                <a:cubicBezTo>
                  <a:pt x="1126" y="251"/>
                  <a:pt x="1126" y="251"/>
                  <a:pt x="1126" y="251"/>
                </a:cubicBezTo>
                <a:cubicBezTo>
                  <a:pt x="1127" y="250"/>
                  <a:pt x="1126" y="249"/>
                  <a:pt x="1126" y="248"/>
                </a:cubicBezTo>
                <a:cubicBezTo>
                  <a:pt x="1126" y="248"/>
                  <a:pt x="1127" y="248"/>
                  <a:pt x="1127" y="248"/>
                </a:cubicBezTo>
                <a:cubicBezTo>
                  <a:pt x="1127" y="247"/>
                  <a:pt x="1127" y="247"/>
                  <a:pt x="1126" y="246"/>
                </a:cubicBezTo>
                <a:cubicBezTo>
                  <a:pt x="1126" y="246"/>
                  <a:pt x="1126" y="246"/>
                  <a:pt x="1125" y="246"/>
                </a:cubicBezTo>
                <a:cubicBezTo>
                  <a:pt x="1125" y="247"/>
                  <a:pt x="1125" y="247"/>
                  <a:pt x="1125" y="247"/>
                </a:cubicBezTo>
                <a:cubicBezTo>
                  <a:pt x="1124" y="247"/>
                  <a:pt x="1123" y="246"/>
                  <a:pt x="1122" y="246"/>
                </a:cubicBezTo>
                <a:cubicBezTo>
                  <a:pt x="1122" y="246"/>
                  <a:pt x="1121" y="246"/>
                  <a:pt x="1121" y="246"/>
                </a:cubicBezTo>
                <a:cubicBezTo>
                  <a:pt x="1119" y="245"/>
                  <a:pt x="1117" y="244"/>
                  <a:pt x="1115" y="243"/>
                </a:cubicBezTo>
                <a:cubicBezTo>
                  <a:pt x="1114" y="242"/>
                  <a:pt x="1115" y="240"/>
                  <a:pt x="1116" y="239"/>
                </a:cubicBezTo>
                <a:cubicBezTo>
                  <a:pt x="1117" y="238"/>
                  <a:pt x="1117" y="236"/>
                  <a:pt x="1117" y="235"/>
                </a:cubicBezTo>
                <a:cubicBezTo>
                  <a:pt x="1117" y="233"/>
                  <a:pt x="1118" y="232"/>
                  <a:pt x="1118" y="231"/>
                </a:cubicBezTo>
                <a:cubicBezTo>
                  <a:pt x="1118" y="230"/>
                  <a:pt x="1117" y="227"/>
                  <a:pt x="1117" y="226"/>
                </a:cubicBezTo>
                <a:cubicBezTo>
                  <a:pt x="1117" y="226"/>
                  <a:pt x="1116" y="224"/>
                  <a:pt x="1115" y="223"/>
                </a:cubicBezTo>
                <a:cubicBezTo>
                  <a:pt x="1114" y="221"/>
                  <a:pt x="1112" y="219"/>
                  <a:pt x="1110" y="218"/>
                </a:cubicBezTo>
                <a:cubicBezTo>
                  <a:pt x="1108" y="215"/>
                  <a:pt x="1104" y="213"/>
                  <a:pt x="1100" y="213"/>
                </a:cubicBezTo>
                <a:cubicBezTo>
                  <a:pt x="1098" y="212"/>
                  <a:pt x="1096" y="212"/>
                  <a:pt x="1094" y="211"/>
                </a:cubicBezTo>
                <a:cubicBezTo>
                  <a:pt x="1088" y="210"/>
                  <a:pt x="1082" y="211"/>
                  <a:pt x="1076" y="212"/>
                </a:cubicBezTo>
                <a:cubicBezTo>
                  <a:pt x="1074" y="213"/>
                  <a:pt x="1073" y="213"/>
                  <a:pt x="1071" y="214"/>
                </a:cubicBezTo>
                <a:cubicBezTo>
                  <a:pt x="1070" y="215"/>
                  <a:pt x="1068" y="215"/>
                  <a:pt x="1066" y="216"/>
                </a:cubicBezTo>
                <a:cubicBezTo>
                  <a:pt x="1064" y="216"/>
                  <a:pt x="1062" y="217"/>
                  <a:pt x="1061" y="217"/>
                </a:cubicBezTo>
                <a:cubicBezTo>
                  <a:pt x="1059" y="218"/>
                  <a:pt x="1056" y="218"/>
                  <a:pt x="1055" y="218"/>
                </a:cubicBezTo>
                <a:cubicBezTo>
                  <a:pt x="1054" y="217"/>
                  <a:pt x="1054" y="217"/>
                  <a:pt x="1053" y="217"/>
                </a:cubicBezTo>
                <a:cubicBezTo>
                  <a:pt x="1053" y="217"/>
                  <a:pt x="1052" y="217"/>
                  <a:pt x="1052" y="216"/>
                </a:cubicBezTo>
                <a:cubicBezTo>
                  <a:pt x="1051" y="216"/>
                  <a:pt x="1051" y="215"/>
                  <a:pt x="1050" y="215"/>
                </a:cubicBezTo>
                <a:cubicBezTo>
                  <a:pt x="1049" y="214"/>
                  <a:pt x="1048" y="214"/>
                  <a:pt x="1048" y="214"/>
                </a:cubicBezTo>
                <a:cubicBezTo>
                  <a:pt x="1048" y="214"/>
                  <a:pt x="1048" y="214"/>
                  <a:pt x="1048" y="214"/>
                </a:cubicBezTo>
                <a:cubicBezTo>
                  <a:pt x="1049" y="214"/>
                  <a:pt x="1051" y="215"/>
                  <a:pt x="1051" y="213"/>
                </a:cubicBezTo>
                <a:cubicBezTo>
                  <a:pt x="1051" y="212"/>
                  <a:pt x="1050" y="212"/>
                  <a:pt x="1050" y="211"/>
                </a:cubicBezTo>
                <a:cubicBezTo>
                  <a:pt x="1049" y="211"/>
                  <a:pt x="1049" y="210"/>
                  <a:pt x="1049" y="210"/>
                </a:cubicBezTo>
                <a:cubicBezTo>
                  <a:pt x="1048" y="208"/>
                  <a:pt x="1047" y="205"/>
                  <a:pt x="1045" y="204"/>
                </a:cubicBezTo>
                <a:cubicBezTo>
                  <a:pt x="1045" y="204"/>
                  <a:pt x="1045" y="204"/>
                  <a:pt x="1045" y="204"/>
                </a:cubicBezTo>
                <a:cubicBezTo>
                  <a:pt x="1044" y="203"/>
                  <a:pt x="1044" y="203"/>
                  <a:pt x="1043" y="203"/>
                </a:cubicBezTo>
                <a:cubicBezTo>
                  <a:pt x="1042" y="203"/>
                  <a:pt x="1042" y="203"/>
                  <a:pt x="1041" y="203"/>
                </a:cubicBezTo>
                <a:cubicBezTo>
                  <a:pt x="1041" y="203"/>
                  <a:pt x="1041" y="204"/>
                  <a:pt x="1041" y="204"/>
                </a:cubicBezTo>
                <a:cubicBezTo>
                  <a:pt x="1040" y="204"/>
                  <a:pt x="1040" y="204"/>
                  <a:pt x="1039" y="204"/>
                </a:cubicBezTo>
                <a:cubicBezTo>
                  <a:pt x="1039" y="204"/>
                  <a:pt x="1039" y="203"/>
                  <a:pt x="1039" y="203"/>
                </a:cubicBezTo>
                <a:cubicBezTo>
                  <a:pt x="1040" y="203"/>
                  <a:pt x="1041" y="203"/>
                  <a:pt x="1041" y="202"/>
                </a:cubicBezTo>
                <a:cubicBezTo>
                  <a:pt x="1041" y="201"/>
                  <a:pt x="1040" y="201"/>
                  <a:pt x="1039" y="202"/>
                </a:cubicBezTo>
                <a:cubicBezTo>
                  <a:pt x="1040" y="199"/>
                  <a:pt x="1037" y="200"/>
                  <a:pt x="1036" y="200"/>
                </a:cubicBezTo>
                <a:cubicBezTo>
                  <a:pt x="1036" y="199"/>
                  <a:pt x="1036" y="199"/>
                  <a:pt x="1036" y="199"/>
                </a:cubicBezTo>
                <a:cubicBezTo>
                  <a:pt x="1037" y="198"/>
                  <a:pt x="1037" y="199"/>
                  <a:pt x="1036" y="198"/>
                </a:cubicBezTo>
                <a:cubicBezTo>
                  <a:pt x="1036" y="197"/>
                  <a:pt x="1034" y="196"/>
                  <a:pt x="1033" y="195"/>
                </a:cubicBezTo>
                <a:cubicBezTo>
                  <a:pt x="1032" y="195"/>
                  <a:pt x="1032" y="195"/>
                  <a:pt x="1032" y="196"/>
                </a:cubicBezTo>
                <a:cubicBezTo>
                  <a:pt x="1031" y="196"/>
                  <a:pt x="1029" y="197"/>
                  <a:pt x="1028" y="195"/>
                </a:cubicBezTo>
                <a:cubicBezTo>
                  <a:pt x="1027" y="195"/>
                  <a:pt x="1027" y="195"/>
                  <a:pt x="1026" y="194"/>
                </a:cubicBezTo>
                <a:cubicBezTo>
                  <a:pt x="1026" y="195"/>
                  <a:pt x="1025" y="195"/>
                  <a:pt x="1024" y="195"/>
                </a:cubicBezTo>
                <a:cubicBezTo>
                  <a:pt x="1025" y="195"/>
                  <a:pt x="1026" y="193"/>
                  <a:pt x="1026" y="193"/>
                </a:cubicBezTo>
                <a:cubicBezTo>
                  <a:pt x="1027" y="192"/>
                  <a:pt x="1028" y="191"/>
                  <a:pt x="1028" y="190"/>
                </a:cubicBezTo>
                <a:cubicBezTo>
                  <a:pt x="1029" y="190"/>
                  <a:pt x="1029" y="191"/>
                  <a:pt x="1030" y="192"/>
                </a:cubicBezTo>
                <a:cubicBezTo>
                  <a:pt x="1030" y="193"/>
                  <a:pt x="1030" y="194"/>
                  <a:pt x="1031" y="193"/>
                </a:cubicBezTo>
                <a:cubicBezTo>
                  <a:pt x="1031" y="193"/>
                  <a:pt x="1032" y="192"/>
                  <a:pt x="1032" y="192"/>
                </a:cubicBezTo>
                <a:cubicBezTo>
                  <a:pt x="1032" y="192"/>
                  <a:pt x="1033" y="192"/>
                  <a:pt x="1033" y="192"/>
                </a:cubicBezTo>
                <a:cubicBezTo>
                  <a:pt x="1034" y="191"/>
                  <a:pt x="1034" y="191"/>
                  <a:pt x="1034" y="190"/>
                </a:cubicBezTo>
                <a:cubicBezTo>
                  <a:pt x="1034" y="188"/>
                  <a:pt x="1033" y="187"/>
                  <a:pt x="1032" y="186"/>
                </a:cubicBezTo>
                <a:cubicBezTo>
                  <a:pt x="1031" y="183"/>
                  <a:pt x="1029" y="181"/>
                  <a:pt x="1026" y="180"/>
                </a:cubicBezTo>
                <a:cubicBezTo>
                  <a:pt x="1025" y="180"/>
                  <a:pt x="1024" y="180"/>
                  <a:pt x="1022" y="179"/>
                </a:cubicBezTo>
                <a:cubicBezTo>
                  <a:pt x="1021" y="178"/>
                  <a:pt x="1020" y="177"/>
                  <a:pt x="1018" y="177"/>
                </a:cubicBezTo>
                <a:cubicBezTo>
                  <a:pt x="1017" y="177"/>
                  <a:pt x="1016" y="178"/>
                  <a:pt x="1015" y="178"/>
                </a:cubicBezTo>
                <a:cubicBezTo>
                  <a:pt x="1014" y="177"/>
                  <a:pt x="1013" y="177"/>
                  <a:pt x="1012" y="177"/>
                </a:cubicBezTo>
                <a:cubicBezTo>
                  <a:pt x="1011" y="177"/>
                  <a:pt x="1010" y="178"/>
                  <a:pt x="1010" y="178"/>
                </a:cubicBezTo>
                <a:cubicBezTo>
                  <a:pt x="1009" y="178"/>
                  <a:pt x="1008" y="179"/>
                  <a:pt x="1008" y="179"/>
                </a:cubicBezTo>
                <a:cubicBezTo>
                  <a:pt x="1007" y="181"/>
                  <a:pt x="1006" y="182"/>
                  <a:pt x="1006" y="183"/>
                </a:cubicBezTo>
                <a:cubicBezTo>
                  <a:pt x="1005" y="185"/>
                  <a:pt x="1004" y="186"/>
                  <a:pt x="1003" y="188"/>
                </a:cubicBezTo>
                <a:cubicBezTo>
                  <a:pt x="1002" y="188"/>
                  <a:pt x="1002" y="189"/>
                  <a:pt x="1002" y="190"/>
                </a:cubicBezTo>
                <a:cubicBezTo>
                  <a:pt x="1001" y="191"/>
                  <a:pt x="999" y="194"/>
                  <a:pt x="997" y="194"/>
                </a:cubicBezTo>
                <a:cubicBezTo>
                  <a:pt x="996" y="193"/>
                  <a:pt x="995" y="196"/>
                  <a:pt x="994" y="196"/>
                </a:cubicBezTo>
                <a:cubicBezTo>
                  <a:pt x="994" y="195"/>
                  <a:pt x="994" y="195"/>
                  <a:pt x="994" y="195"/>
                </a:cubicBezTo>
                <a:cubicBezTo>
                  <a:pt x="994" y="195"/>
                  <a:pt x="993" y="195"/>
                  <a:pt x="993" y="195"/>
                </a:cubicBezTo>
                <a:cubicBezTo>
                  <a:pt x="992" y="195"/>
                  <a:pt x="992" y="195"/>
                  <a:pt x="991" y="195"/>
                </a:cubicBezTo>
                <a:cubicBezTo>
                  <a:pt x="991" y="194"/>
                  <a:pt x="990" y="194"/>
                  <a:pt x="990" y="193"/>
                </a:cubicBezTo>
                <a:cubicBezTo>
                  <a:pt x="991" y="193"/>
                  <a:pt x="992" y="193"/>
                  <a:pt x="993" y="192"/>
                </a:cubicBezTo>
                <a:cubicBezTo>
                  <a:pt x="993" y="190"/>
                  <a:pt x="991" y="190"/>
                  <a:pt x="991" y="189"/>
                </a:cubicBezTo>
                <a:cubicBezTo>
                  <a:pt x="992" y="189"/>
                  <a:pt x="992" y="189"/>
                  <a:pt x="992" y="189"/>
                </a:cubicBezTo>
                <a:cubicBezTo>
                  <a:pt x="993" y="189"/>
                  <a:pt x="993" y="189"/>
                  <a:pt x="994" y="189"/>
                </a:cubicBezTo>
                <a:cubicBezTo>
                  <a:pt x="994" y="190"/>
                  <a:pt x="994" y="190"/>
                  <a:pt x="994" y="190"/>
                </a:cubicBezTo>
                <a:cubicBezTo>
                  <a:pt x="995" y="191"/>
                  <a:pt x="996" y="188"/>
                  <a:pt x="997" y="189"/>
                </a:cubicBezTo>
                <a:cubicBezTo>
                  <a:pt x="998" y="189"/>
                  <a:pt x="998" y="188"/>
                  <a:pt x="998" y="187"/>
                </a:cubicBezTo>
                <a:cubicBezTo>
                  <a:pt x="998" y="187"/>
                  <a:pt x="998" y="186"/>
                  <a:pt x="998" y="186"/>
                </a:cubicBezTo>
                <a:cubicBezTo>
                  <a:pt x="998" y="185"/>
                  <a:pt x="997" y="186"/>
                  <a:pt x="997" y="186"/>
                </a:cubicBezTo>
                <a:cubicBezTo>
                  <a:pt x="996" y="185"/>
                  <a:pt x="996" y="184"/>
                  <a:pt x="997" y="183"/>
                </a:cubicBezTo>
                <a:cubicBezTo>
                  <a:pt x="997" y="183"/>
                  <a:pt x="998" y="183"/>
                  <a:pt x="998" y="182"/>
                </a:cubicBezTo>
                <a:cubicBezTo>
                  <a:pt x="998" y="182"/>
                  <a:pt x="998" y="182"/>
                  <a:pt x="998" y="182"/>
                </a:cubicBezTo>
                <a:cubicBezTo>
                  <a:pt x="998" y="182"/>
                  <a:pt x="998" y="183"/>
                  <a:pt x="999" y="182"/>
                </a:cubicBezTo>
                <a:cubicBezTo>
                  <a:pt x="999" y="183"/>
                  <a:pt x="999" y="184"/>
                  <a:pt x="999" y="185"/>
                </a:cubicBezTo>
                <a:cubicBezTo>
                  <a:pt x="1001" y="185"/>
                  <a:pt x="1000" y="183"/>
                  <a:pt x="1000" y="182"/>
                </a:cubicBezTo>
                <a:cubicBezTo>
                  <a:pt x="1001" y="182"/>
                  <a:pt x="1001" y="182"/>
                  <a:pt x="1002" y="183"/>
                </a:cubicBezTo>
                <a:cubicBezTo>
                  <a:pt x="1002" y="184"/>
                  <a:pt x="1002" y="183"/>
                  <a:pt x="1002" y="184"/>
                </a:cubicBezTo>
                <a:cubicBezTo>
                  <a:pt x="1002" y="184"/>
                  <a:pt x="1001" y="184"/>
                  <a:pt x="1001" y="184"/>
                </a:cubicBezTo>
                <a:cubicBezTo>
                  <a:pt x="1001" y="184"/>
                  <a:pt x="1001" y="185"/>
                  <a:pt x="1001" y="185"/>
                </a:cubicBezTo>
                <a:cubicBezTo>
                  <a:pt x="1000" y="185"/>
                  <a:pt x="1000" y="186"/>
                  <a:pt x="999" y="185"/>
                </a:cubicBezTo>
                <a:cubicBezTo>
                  <a:pt x="999" y="186"/>
                  <a:pt x="999" y="186"/>
                  <a:pt x="999" y="187"/>
                </a:cubicBezTo>
                <a:cubicBezTo>
                  <a:pt x="999" y="188"/>
                  <a:pt x="998" y="192"/>
                  <a:pt x="1000" y="189"/>
                </a:cubicBezTo>
                <a:cubicBezTo>
                  <a:pt x="1001" y="188"/>
                  <a:pt x="1002" y="187"/>
                  <a:pt x="1003" y="186"/>
                </a:cubicBezTo>
                <a:cubicBezTo>
                  <a:pt x="1003" y="185"/>
                  <a:pt x="1003" y="185"/>
                  <a:pt x="1004" y="184"/>
                </a:cubicBezTo>
                <a:cubicBezTo>
                  <a:pt x="1004" y="184"/>
                  <a:pt x="1004" y="184"/>
                  <a:pt x="1004" y="184"/>
                </a:cubicBezTo>
                <a:cubicBezTo>
                  <a:pt x="1005" y="183"/>
                  <a:pt x="1005" y="182"/>
                  <a:pt x="1005" y="182"/>
                </a:cubicBezTo>
                <a:cubicBezTo>
                  <a:pt x="1006" y="181"/>
                  <a:pt x="1008" y="179"/>
                  <a:pt x="1007" y="178"/>
                </a:cubicBezTo>
                <a:cubicBezTo>
                  <a:pt x="1006" y="177"/>
                  <a:pt x="1003" y="178"/>
                  <a:pt x="1002" y="178"/>
                </a:cubicBezTo>
                <a:cubicBezTo>
                  <a:pt x="998" y="179"/>
                  <a:pt x="994" y="179"/>
                  <a:pt x="991" y="180"/>
                </a:cubicBezTo>
                <a:cubicBezTo>
                  <a:pt x="990" y="180"/>
                  <a:pt x="989" y="180"/>
                  <a:pt x="989" y="180"/>
                </a:cubicBezTo>
                <a:cubicBezTo>
                  <a:pt x="988" y="181"/>
                  <a:pt x="988" y="182"/>
                  <a:pt x="987" y="182"/>
                </a:cubicBezTo>
                <a:cubicBezTo>
                  <a:pt x="986" y="182"/>
                  <a:pt x="984" y="180"/>
                  <a:pt x="985" y="179"/>
                </a:cubicBezTo>
                <a:cubicBezTo>
                  <a:pt x="986" y="180"/>
                  <a:pt x="986" y="180"/>
                  <a:pt x="986" y="181"/>
                </a:cubicBezTo>
                <a:cubicBezTo>
                  <a:pt x="988" y="180"/>
                  <a:pt x="988" y="177"/>
                  <a:pt x="989" y="176"/>
                </a:cubicBezTo>
                <a:cubicBezTo>
                  <a:pt x="989" y="176"/>
                  <a:pt x="990" y="175"/>
                  <a:pt x="991" y="175"/>
                </a:cubicBezTo>
                <a:cubicBezTo>
                  <a:pt x="991" y="175"/>
                  <a:pt x="992" y="176"/>
                  <a:pt x="993" y="175"/>
                </a:cubicBezTo>
                <a:cubicBezTo>
                  <a:pt x="994" y="176"/>
                  <a:pt x="993" y="177"/>
                  <a:pt x="995" y="177"/>
                </a:cubicBezTo>
                <a:cubicBezTo>
                  <a:pt x="996" y="177"/>
                  <a:pt x="998" y="177"/>
                  <a:pt x="999" y="177"/>
                </a:cubicBezTo>
                <a:cubicBezTo>
                  <a:pt x="1002" y="177"/>
                  <a:pt x="1004" y="177"/>
                  <a:pt x="1007" y="177"/>
                </a:cubicBezTo>
                <a:cubicBezTo>
                  <a:pt x="1007" y="176"/>
                  <a:pt x="1003" y="175"/>
                  <a:pt x="1002" y="174"/>
                </a:cubicBezTo>
                <a:cubicBezTo>
                  <a:pt x="998" y="173"/>
                  <a:pt x="995" y="171"/>
                  <a:pt x="991" y="170"/>
                </a:cubicBezTo>
                <a:cubicBezTo>
                  <a:pt x="990" y="169"/>
                  <a:pt x="987" y="169"/>
                  <a:pt x="986" y="169"/>
                </a:cubicBezTo>
                <a:cubicBezTo>
                  <a:pt x="985" y="168"/>
                  <a:pt x="983" y="168"/>
                  <a:pt x="982" y="168"/>
                </a:cubicBezTo>
                <a:cubicBezTo>
                  <a:pt x="980" y="168"/>
                  <a:pt x="978" y="167"/>
                  <a:pt x="976" y="167"/>
                </a:cubicBezTo>
                <a:cubicBezTo>
                  <a:pt x="971" y="167"/>
                  <a:pt x="967" y="168"/>
                  <a:pt x="963" y="165"/>
                </a:cubicBezTo>
                <a:cubicBezTo>
                  <a:pt x="962" y="165"/>
                  <a:pt x="962" y="164"/>
                  <a:pt x="961" y="164"/>
                </a:cubicBezTo>
                <a:cubicBezTo>
                  <a:pt x="961" y="164"/>
                  <a:pt x="961" y="163"/>
                  <a:pt x="961" y="163"/>
                </a:cubicBezTo>
                <a:cubicBezTo>
                  <a:pt x="960" y="163"/>
                  <a:pt x="959" y="162"/>
                  <a:pt x="958" y="162"/>
                </a:cubicBezTo>
                <a:cubicBezTo>
                  <a:pt x="957" y="162"/>
                  <a:pt x="956" y="162"/>
                  <a:pt x="955" y="162"/>
                </a:cubicBezTo>
                <a:cubicBezTo>
                  <a:pt x="955" y="164"/>
                  <a:pt x="956" y="166"/>
                  <a:pt x="958" y="168"/>
                </a:cubicBezTo>
                <a:cubicBezTo>
                  <a:pt x="959" y="169"/>
                  <a:pt x="959" y="169"/>
                  <a:pt x="959" y="170"/>
                </a:cubicBezTo>
                <a:cubicBezTo>
                  <a:pt x="957" y="170"/>
                  <a:pt x="958" y="171"/>
                  <a:pt x="957" y="171"/>
                </a:cubicBezTo>
                <a:cubicBezTo>
                  <a:pt x="957" y="171"/>
                  <a:pt x="956" y="171"/>
                  <a:pt x="956" y="171"/>
                </a:cubicBezTo>
                <a:cubicBezTo>
                  <a:pt x="955" y="172"/>
                  <a:pt x="955" y="172"/>
                  <a:pt x="955" y="172"/>
                </a:cubicBezTo>
                <a:cubicBezTo>
                  <a:pt x="954" y="173"/>
                  <a:pt x="952" y="173"/>
                  <a:pt x="951" y="173"/>
                </a:cubicBezTo>
                <a:cubicBezTo>
                  <a:pt x="949" y="173"/>
                  <a:pt x="948" y="172"/>
                  <a:pt x="946" y="173"/>
                </a:cubicBezTo>
                <a:cubicBezTo>
                  <a:pt x="945" y="173"/>
                  <a:pt x="944" y="173"/>
                  <a:pt x="944" y="175"/>
                </a:cubicBezTo>
                <a:cubicBezTo>
                  <a:pt x="944" y="176"/>
                  <a:pt x="944" y="175"/>
                  <a:pt x="943" y="177"/>
                </a:cubicBezTo>
                <a:cubicBezTo>
                  <a:pt x="943" y="177"/>
                  <a:pt x="943" y="177"/>
                  <a:pt x="943" y="177"/>
                </a:cubicBezTo>
                <a:cubicBezTo>
                  <a:pt x="942" y="177"/>
                  <a:pt x="943" y="178"/>
                  <a:pt x="943" y="178"/>
                </a:cubicBezTo>
                <a:cubicBezTo>
                  <a:pt x="942" y="179"/>
                  <a:pt x="941" y="180"/>
                  <a:pt x="942" y="182"/>
                </a:cubicBezTo>
                <a:cubicBezTo>
                  <a:pt x="943" y="181"/>
                  <a:pt x="943" y="182"/>
                  <a:pt x="943" y="182"/>
                </a:cubicBezTo>
                <a:cubicBezTo>
                  <a:pt x="944" y="182"/>
                  <a:pt x="945" y="182"/>
                  <a:pt x="945" y="181"/>
                </a:cubicBezTo>
                <a:cubicBezTo>
                  <a:pt x="947" y="181"/>
                  <a:pt x="947" y="181"/>
                  <a:pt x="948" y="180"/>
                </a:cubicBezTo>
                <a:cubicBezTo>
                  <a:pt x="949" y="180"/>
                  <a:pt x="949" y="180"/>
                  <a:pt x="949" y="180"/>
                </a:cubicBezTo>
                <a:cubicBezTo>
                  <a:pt x="949" y="180"/>
                  <a:pt x="949" y="180"/>
                  <a:pt x="949" y="180"/>
                </a:cubicBezTo>
                <a:cubicBezTo>
                  <a:pt x="950" y="180"/>
                  <a:pt x="950" y="180"/>
                  <a:pt x="951" y="181"/>
                </a:cubicBezTo>
                <a:cubicBezTo>
                  <a:pt x="951" y="181"/>
                  <a:pt x="951" y="182"/>
                  <a:pt x="950" y="182"/>
                </a:cubicBezTo>
                <a:cubicBezTo>
                  <a:pt x="950" y="182"/>
                  <a:pt x="948" y="182"/>
                  <a:pt x="948" y="182"/>
                </a:cubicBezTo>
                <a:cubicBezTo>
                  <a:pt x="948" y="182"/>
                  <a:pt x="948" y="183"/>
                  <a:pt x="948" y="183"/>
                </a:cubicBezTo>
                <a:cubicBezTo>
                  <a:pt x="948" y="183"/>
                  <a:pt x="948" y="183"/>
                  <a:pt x="947" y="184"/>
                </a:cubicBezTo>
                <a:cubicBezTo>
                  <a:pt x="947" y="185"/>
                  <a:pt x="946" y="186"/>
                  <a:pt x="946" y="187"/>
                </a:cubicBezTo>
                <a:cubicBezTo>
                  <a:pt x="945" y="188"/>
                  <a:pt x="944" y="188"/>
                  <a:pt x="943" y="188"/>
                </a:cubicBezTo>
                <a:cubicBezTo>
                  <a:pt x="943" y="189"/>
                  <a:pt x="946" y="189"/>
                  <a:pt x="946" y="189"/>
                </a:cubicBezTo>
                <a:cubicBezTo>
                  <a:pt x="946" y="190"/>
                  <a:pt x="947" y="191"/>
                  <a:pt x="947" y="192"/>
                </a:cubicBezTo>
                <a:cubicBezTo>
                  <a:pt x="947" y="193"/>
                  <a:pt x="947" y="195"/>
                  <a:pt x="948" y="196"/>
                </a:cubicBezTo>
                <a:cubicBezTo>
                  <a:pt x="948" y="197"/>
                  <a:pt x="948" y="198"/>
                  <a:pt x="949" y="198"/>
                </a:cubicBezTo>
                <a:cubicBezTo>
                  <a:pt x="949" y="201"/>
                  <a:pt x="947" y="200"/>
                  <a:pt x="946" y="200"/>
                </a:cubicBezTo>
                <a:cubicBezTo>
                  <a:pt x="945" y="200"/>
                  <a:pt x="945" y="200"/>
                  <a:pt x="944" y="201"/>
                </a:cubicBezTo>
                <a:cubicBezTo>
                  <a:pt x="944" y="201"/>
                  <a:pt x="943" y="203"/>
                  <a:pt x="942" y="202"/>
                </a:cubicBezTo>
                <a:cubicBezTo>
                  <a:pt x="942" y="202"/>
                  <a:pt x="942" y="199"/>
                  <a:pt x="941" y="198"/>
                </a:cubicBezTo>
                <a:cubicBezTo>
                  <a:pt x="940" y="197"/>
                  <a:pt x="940" y="197"/>
                  <a:pt x="939" y="196"/>
                </a:cubicBezTo>
                <a:cubicBezTo>
                  <a:pt x="938" y="196"/>
                  <a:pt x="937" y="196"/>
                  <a:pt x="936" y="197"/>
                </a:cubicBezTo>
                <a:cubicBezTo>
                  <a:pt x="936" y="197"/>
                  <a:pt x="936" y="197"/>
                  <a:pt x="936" y="197"/>
                </a:cubicBezTo>
                <a:cubicBezTo>
                  <a:pt x="935" y="197"/>
                  <a:pt x="935" y="197"/>
                  <a:pt x="934" y="197"/>
                </a:cubicBezTo>
                <a:cubicBezTo>
                  <a:pt x="933" y="198"/>
                  <a:pt x="934" y="198"/>
                  <a:pt x="933" y="200"/>
                </a:cubicBezTo>
                <a:cubicBezTo>
                  <a:pt x="933" y="201"/>
                  <a:pt x="931" y="202"/>
                  <a:pt x="931" y="203"/>
                </a:cubicBezTo>
                <a:cubicBezTo>
                  <a:pt x="932" y="204"/>
                  <a:pt x="932" y="204"/>
                  <a:pt x="932" y="205"/>
                </a:cubicBezTo>
                <a:cubicBezTo>
                  <a:pt x="933" y="206"/>
                  <a:pt x="934" y="206"/>
                  <a:pt x="934" y="207"/>
                </a:cubicBezTo>
                <a:cubicBezTo>
                  <a:pt x="933" y="207"/>
                  <a:pt x="933" y="206"/>
                  <a:pt x="932" y="206"/>
                </a:cubicBezTo>
                <a:cubicBezTo>
                  <a:pt x="931" y="205"/>
                  <a:pt x="931" y="206"/>
                  <a:pt x="930" y="206"/>
                </a:cubicBezTo>
                <a:cubicBezTo>
                  <a:pt x="929" y="206"/>
                  <a:pt x="929" y="207"/>
                  <a:pt x="929" y="206"/>
                </a:cubicBezTo>
                <a:cubicBezTo>
                  <a:pt x="929" y="206"/>
                  <a:pt x="929" y="205"/>
                  <a:pt x="929" y="204"/>
                </a:cubicBezTo>
                <a:cubicBezTo>
                  <a:pt x="929" y="204"/>
                  <a:pt x="929" y="203"/>
                  <a:pt x="929" y="202"/>
                </a:cubicBezTo>
                <a:cubicBezTo>
                  <a:pt x="930" y="203"/>
                  <a:pt x="933" y="200"/>
                  <a:pt x="932" y="199"/>
                </a:cubicBezTo>
                <a:cubicBezTo>
                  <a:pt x="932" y="196"/>
                  <a:pt x="924" y="197"/>
                  <a:pt x="924" y="200"/>
                </a:cubicBezTo>
                <a:cubicBezTo>
                  <a:pt x="924" y="200"/>
                  <a:pt x="923" y="199"/>
                  <a:pt x="923" y="199"/>
                </a:cubicBezTo>
                <a:cubicBezTo>
                  <a:pt x="923" y="199"/>
                  <a:pt x="922" y="199"/>
                  <a:pt x="921" y="199"/>
                </a:cubicBezTo>
                <a:cubicBezTo>
                  <a:pt x="922" y="197"/>
                  <a:pt x="918" y="196"/>
                  <a:pt x="916" y="196"/>
                </a:cubicBezTo>
                <a:cubicBezTo>
                  <a:pt x="913" y="196"/>
                  <a:pt x="911" y="197"/>
                  <a:pt x="909" y="198"/>
                </a:cubicBezTo>
                <a:cubicBezTo>
                  <a:pt x="908" y="199"/>
                  <a:pt x="906" y="200"/>
                  <a:pt x="905" y="200"/>
                </a:cubicBezTo>
                <a:cubicBezTo>
                  <a:pt x="904" y="202"/>
                  <a:pt x="904" y="203"/>
                  <a:pt x="902" y="203"/>
                </a:cubicBezTo>
                <a:cubicBezTo>
                  <a:pt x="900" y="203"/>
                  <a:pt x="896" y="202"/>
                  <a:pt x="895" y="201"/>
                </a:cubicBezTo>
                <a:cubicBezTo>
                  <a:pt x="892" y="199"/>
                  <a:pt x="892" y="196"/>
                  <a:pt x="890" y="194"/>
                </a:cubicBezTo>
                <a:cubicBezTo>
                  <a:pt x="889" y="193"/>
                  <a:pt x="889" y="193"/>
                  <a:pt x="888" y="191"/>
                </a:cubicBezTo>
                <a:cubicBezTo>
                  <a:pt x="888" y="190"/>
                  <a:pt x="888" y="189"/>
                  <a:pt x="888" y="188"/>
                </a:cubicBezTo>
                <a:cubicBezTo>
                  <a:pt x="883" y="190"/>
                  <a:pt x="883" y="200"/>
                  <a:pt x="882" y="204"/>
                </a:cubicBezTo>
                <a:cubicBezTo>
                  <a:pt x="881" y="206"/>
                  <a:pt x="880" y="208"/>
                  <a:pt x="880" y="211"/>
                </a:cubicBezTo>
                <a:cubicBezTo>
                  <a:pt x="880" y="212"/>
                  <a:pt x="879" y="213"/>
                  <a:pt x="879" y="215"/>
                </a:cubicBezTo>
                <a:cubicBezTo>
                  <a:pt x="879" y="215"/>
                  <a:pt x="879" y="216"/>
                  <a:pt x="879" y="217"/>
                </a:cubicBezTo>
                <a:cubicBezTo>
                  <a:pt x="878" y="217"/>
                  <a:pt x="877" y="217"/>
                  <a:pt x="877" y="218"/>
                </a:cubicBezTo>
                <a:cubicBezTo>
                  <a:pt x="876" y="219"/>
                  <a:pt x="876" y="221"/>
                  <a:pt x="874" y="220"/>
                </a:cubicBezTo>
                <a:cubicBezTo>
                  <a:pt x="873" y="220"/>
                  <a:pt x="873" y="218"/>
                  <a:pt x="873" y="217"/>
                </a:cubicBezTo>
                <a:cubicBezTo>
                  <a:pt x="873" y="217"/>
                  <a:pt x="873" y="216"/>
                  <a:pt x="872" y="215"/>
                </a:cubicBezTo>
                <a:cubicBezTo>
                  <a:pt x="872" y="215"/>
                  <a:pt x="871" y="214"/>
                  <a:pt x="871" y="214"/>
                </a:cubicBezTo>
                <a:cubicBezTo>
                  <a:pt x="872" y="217"/>
                  <a:pt x="868" y="216"/>
                  <a:pt x="867" y="215"/>
                </a:cubicBezTo>
                <a:cubicBezTo>
                  <a:pt x="867" y="214"/>
                  <a:pt x="867" y="212"/>
                  <a:pt x="866" y="212"/>
                </a:cubicBezTo>
                <a:cubicBezTo>
                  <a:pt x="865" y="211"/>
                  <a:pt x="864" y="211"/>
                  <a:pt x="863" y="210"/>
                </a:cubicBezTo>
                <a:cubicBezTo>
                  <a:pt x="863" y="209"/>
                  <a:pt x="863" y="208"/>
                  <a:pt x="862" y="207"/>
                </a:cubicBezTo>
                <a:cubicBezTo>
                  <a:pt x="862" y="207"/>
                  <a:pt x="860" y="206"/>
                  <a:pt x="860" y="205"/>
                </a:cubicBezTo>
                <a:cubicBezTo>
                  <a:pt x="859" y="203"/>
                  <a:pt x="860" y="197"/>
                  <a:pt x="858" y="197"/>
                </a:cubicBezTo>
                <a:cubicBezTo>
                  <a:pt x="858" y="197"/>
                  <a:pt x="856" y="197"/>
                  <a:pt x="856" y="198"/>
                </a:cubicBezTo>
                <a:cubicBezTo>
                  <a:pt x="855" y="196"/>
                  <a:pt x="855" y="196"/>
                  <a:pt x="856" y="195"/>
                </a:cubicBezTo>
                <a:cubicBezTo>
                  <a:pt x="857" y="194"/>
                  <a:pt x="859" y="195"/>
                  <a:pt x="859" y="194"/>
                </a:cubicBezTo>
                <a:cubicBezTo>
                  <a:pt x="860" y="194"/>
                  <a:pt x="860" y="195"/>
                  <a:pt x="861" y="194"/>
                </a:cubicBezTo>
                <a:cubicBezTo>
                  <a:pt x="860" y="192"/>
                  <a:pt x="859" y="191"/>
                  <a:pt x="858" y="188"/>
                </a:cubicBezTo>
                <a:cubicBezTo>
                  <a:pt x="858" y="188"/>
                  <a:pt x="857" y="186"/>
                  <a:pt x="857" y="188"/>
                </a:cubicBezTo>
                <a:cubicBezTo>
                  <a:pt x="857" y="188"/>
                  <a:pt x="858" y="190"/>
                  <a:pt x="858" y="191"/>
                </a:cubicBezTo>
                <a:cubicBezTo>
                  <a:pt x="858" y="193"/>
                  <a:pt x="856" y="195"/>
                  <a:pt x="855" y="193"/>
                </a:cubicBezTo>
                <a:cubicBezTo>
                  <a:pt x="854" y="192"/>
                  <a:pt x="854" y="191"/>
                  <a:pt x="853" y="191"/>
                </a:cubicBezTo>
                <a:cubicBezTo>
                  <a:pt x="853" y="190"/>
                  <a:pt x="853" y="190"/>
                  <a:pt x="853" y="189"/>
                </a:cubicBezTo>
                <a:cubicBezTo>
                  <a:pt x="853" y="189"/>
                  <a:pt x="852" y="189"/>
                  <a:pt x="852" y="188"/>
                </a:cubicBezTo>
                <a:cubicBezTo>
                  <a:pt x="853" y="188"/>
                  <a:pt x="853" y="189"/>
                  <a:pt x="853" y="189"/>
                </a:cubicBezTo>
                <a:cubicBezTo>
                  <a:pt x="854" y="189"/>
                  <a:pt x="856" y="189"/>
                  <a:pt x="855" y="188"/>
                </a:cubicBezTo>
                <a:cubicBezTo>
                  <a:pt x="856" y="188"/>
                  <a:pt x="856" y="188"/>
                  <a:pt x="856" y="188"/>
                </a:cubicBezTo>
                <a:cubicBezTo>
                  <a:pt x="856" y="187"/>
                  <a:pt x="856" y="186"/>
                  <a:pt x="855" y="186"/>
                </a:cubicBezTo>
                <a:cubicBezTo>
                  <a:pt x="854" y="186"/>
                  <a:pt x="853" y="186"/>
                  <a:pt x="852" y="185"/>
                </a:cubicBezTo>
                <a:cubicBezTo>
                  <a:pt x="851" y="185"/>
                  <a:pt x="851" y="184"/>
                  <a:pt x="850" y="183"/>
                </a:cubicBezTo>
                <a:cubicBezTo>
                  <a:pt x="850" y="183"/>
                  <a:pt x="849" y="182"/>
                  <a:pt x="848" y="181"/>
                </a:cubicBezTo>
                <a:cubicBezTo>
                  <a:pt x="848" y="180"/>
                  <a:pt x="848" y="179"/>
                  <a:pt x="847" y="178"/>
                </a:cubicBezTo>
                <a:cubicBezTo>
                  <a:pt x="846" y="178"/>
                  <a:pt x="845" y="176"/>
                  <a:pt x="847" y="177"/>
                </a:cubicBezTo>
                <a:cubicBezTo>
                  <a:pt x="847" y="178"/>
                  <a:pt x="848" y="178"/>
                  <a:pt x="848" y="179"/>
                </a:cubicBezTo>
                <a:cubicBezTo>
                  <a:pt x="848" y="179"/>
                  <a:pt x="849" y="179"/>
                  <a:pt x="849" y="179"/>
                </a:cubicBezTo>
                <a:cubicBezTo>
                  <a:pt x="850" y="180"/>
                  <a:pt x="851" y="181"/>
                  <a:pt x="851" y="182"/>
                </a:cubicBezTo>
                <a:cubicBezTo>
                  <a:pt x="852" y="183"/>
                  <a:pt x="852" y="184"/>
                  <a:pt x="853" y="185"/>
                </a:cubicBezTo>
                <a:cubicBezTo>
                  <a:pt x="853" y="185"/>
                  <a:pt x="854" y="185"/>
                  <a:pt x="855" y="185"/>
                </a:cubicBezTo>
                <a:cubicBezTo>
                  <a:pt x="855" y="185"/>
                  <a:pt x="855" y="185"/>
                  <a:pt x="856" y="185"/>
                </a:cubicBezTo>
                <a:cubicBezTo>
                  <a:pt x="857" y="186"/>
                  <a:pt x="858" y="185"/>
                  <a:pt x="859" y="184"/>
                </a:cubicBezTo>
                <a:cubicBezTo>
                  <a:pt x="859" y="184"/>
                  <a:pt x="859" y="184"/>
                  <a:pt x="860" y="183"/>
                </a:cubicBezTo>
                <a:cubicBezTo>
                  <a:pt x="860" y="183"/>
                  <a:pt x="860" y="183"/>
                  <a:pt x="861" y="183"/>
                </a:cubicBezTo>
                <a:cubicBezTo>
                  <a:pt x="861" y="182"/>
                  <a:pt x="861" y="183"/>
                  <a:pt x="860" y="182"/>
                </a:cubicBezTo>
                <a:cubicBezTo>
                  <a:pt x="860" y="182"/>
                  <a:pt x="860" y="182"/>
                  <a:pt x="860" y="181"/>
                </a:cubicBezTo>
                <a:cubicBezTo>
                  <a:pt x="860" y="181"/>
                  <a:pt x="861" y="181"/>
                  <a:pt x="861" y="181"/>
                </a:cubicBezTo>
                <a:cubicBezTo>
                  <a:pt x="861" y="180"/>
                  <a:pt x="860" y="180"/>
                  <a:pt x="860" y="179"/>
                </a:cubicBezTo>
                <a:cubicBezTo>
                  <a:pt x="860" y="178"/>
                  <a:pt x="861" y="177"/>
                  <a:pt x="861" y="176"/>
                </a:cubicBezTo>
                <a:cubicBezTo>
                  <a:pt x="860" y="175"/>
                  <a:pt x="860" y="175"/>
                  <a:pt x="860" y="174"/>
                </a:cubicBezTo>
                <a:cubicBezTo>
                  <a:pt x="860" y="173"/>
                  <a:pt x="860" y="173"/>
                  <a:pt x="860" y="173"/>
                </a:cubicBezTo>
                <a:cubicBezTo>
                  <a:pt x="860" y="173"/>
                  <a:pt x="860" y="173"/>
                  <a:pt x="860" y="172"/>
                </a:cubicBezTo>
                <a:cubicBezTo>
                  <a:pt x="860" y="172"/>
                  <a:pt x="859" y="170"/>
                  <a:pt x="859" y="170"/>
                </a:cubicBezTo>
                <a:cubicBezTo>
                  <a:pt x="859" y="170"/>
                  <a:pt x="860" y="170"/>
                  <a:pt x="860" y="170"/>
                </a:cubicBezTo>
                <a:cubicBezTo>
                  <a:pt x="860" y="169"/>
                  <a:pt x="860" y="169"/>
                  <a:pt x="861" y="168"/>
                </a:cubicBezTo>
                <a:cubicBezTo>
                  <a:pt x="860" y="168"/>
                  <a:pt x="861" y="166"/>
                  <a:pt x="861" y="165"/>
                </a:cubicBezTo>
                <a:cubicBezTo>
                  <a:pt x="860" y="165"/>
                  <a:pt x="860" y="165"/>
                  <a:pt x="860" y="164"/>
                </a:cubicBezTo>
                <a:cubicBezTo>
                  <a:pt x="860" y="164"/>
                  <a:pt x="861" y="164"/>
                  <a:pt x="861" y="164"/>
                </a:cubicBezTo>
                <a:cubicBezTo>
                  <a:pt x="861" y="163"/>
                  <a:pt x="860" y="162"/>
                  <a:pt x="860" y="162"/>
                </a:cubicBezTo>
                <a:cubicBezTo>
                  <a:pt x="860" y="161"/>
                  <a:pt x="860" y="161"/>
                  <a:pt x="861" y="161"/>
                </a:cubicBezTo>
                <a:cubicBezTo>
                  <a:pt x="860" y="160"/>
                  <a:pt x="861" y="159"/>
                  <a:pt x="860" y="158"/>
                </a:cubicBezTo>
                <a:cubicBezTo>
                  <a:pt x="860" y="157"/>
                  <a:pt x="859" y="156"/>
                  <a:pt x="858" y="156"/>
                </a:cubicBezTo>
                <a:cubicBezTo>
                  <a:pt x="858" y="154"/>
                  <a:pt x="856" y="156"/>
                  <a:pt x="856" y="154"/>
                </a:cubicBezTo>
                <a:cubicBezTo>
                  <a:pt x="856" y="153"/>
                  <a:pt x="856" y="154"/>
                  <a:pt x="856" y="153"/>
                </a:cubicBezTo>
                <a:cubicBezTo>
                  <a:pt x="856" y="152"/>
                  <a:pt x="855" y="152"/>
                  <a:pt x="855" y="151"/>
                </a:cubicBezTo>
                <a:cubicBezTo>
                  <a:pt x="854" y="151"/>
                  <a:pt x="854" y="151"/>
                  <a:pt x="853" y="151"/>
                </a:cubicBezTo>
                <a:cubicBezTo>
                  <a:pt x="853" y="151"/>
                  <a:pt x="853" y="150"/>
                  <a:pt x="853" y="150"/>
                </a:cubicBezTo>
                <a:cubicBezTo>
                  <a:pt x="852" y="150"/>
                  <a:pt x="852" y="150"/>
                  <a:pt x="852" y="148"/>
                </a:cubicBezTo>
                <a:cubicBezTo>
                  <a:pt x="851" y="148"/>
                  <a:pt x="850" y="148"/>
                  <a:pt x="851" y="147"/>
                </a:cubicBezTo>
                <a:cubicBezTo>
                  <a:pt x="851" y="147"/>
                  <a:pt x="850" y="147"/>
                  <a:pt x="850" y="147"/>
                </a:cubicBezTo>
                <a:cubicBezTo>
                  <a:pt x="850" y="147"/>
                  <a:pt x="850" y="146"/>
                  <a:pt x="850" y="146"/>
                </a:cubicBezTo>
                <a:cubicBezTo>
                  <a:pt x="849" y="146"/>
                  <a:pt x="848" y="145"/>
                  <a:pt x="848" y="145"/>
                </a:cubicBezTo>
                <a:cubicBezTo>
                  <a:pt x="848" y="145"/>
                  <a:pt x="847" y="145"/>
                  <a:pt x="847" y="144"/>
                </a:cubicBezTo>
                <a:cubicBezTo>
                  <a:pt x="847" y="144"/>
                  <a:pt x="847" y="144"/>
                  <a:pt x="847" y="144"/>
                </a:cubicBezTo>
                <a:cubicBezTo>
                  <a:pt x="846" y="143"/>
                  <a:pt x="845" y="143"/>
                  <a:pt x="843" y="143"/>
                </a:cubicBezTo>
                <a:cubicBezTo>
                  <a:pt x="843" y="144"/>
                  <a:pt x="843" y="144"/>
                  <a:pt x="843" y="145"/>
                </a:cubicBezTo>
                <a:cubicBezTo>
                  <a:pt x="843" y="144"/>
                  <a:pt x="842" y="143"/>
                  <a:pt x="842" y="143"/>
                </a:cubicBezTo>
                <a:cubicBezTo>
                  <a:pt x="841" y="143"/>
                  <a:pt x="840" y="143"/>
                  <a:pt x="839" y="143"/>
                </a:cubicBezTo>
                <a:cubicBezTo>
                  <a:pt x="839" y="144"/>
                  <a:pt x="839" y="144"/>
                  <a:pt x="839" y="145"/>
                </a:cubicBezTo>
                <a:cubicBezTo>
                  <a:pt x="839" y="145"/>
                  <a:pt x="837" y="145"/>
                  <a:pt x="837" y="145"/>
                </a:cubicBezTo>
                <a:cubicBezTo>
                  <a:pt x="835" y="146"/>
                  <a:pt x="835" y="145"/>
                  <a:pt x="835" y="143"/>
                </a:cubicBezTo>
                <a:cubicBezTo>
                  <a:pt x="834" y="143"/>
                  <a:pt x="834" y="143"/>
                  <a:pt x="834" y="143"/>
                </a:cubicBezTo>
                <a:cubicBezTo>
                  <a:pt x="834" y="141"/>
                  <a:pt x="832" y="143"/>
                  <a:pt x="831" y="144"/>
                </a:cubicBezTo>
                <a:cubicBezTo>
                  <a:pt x="830" y="144"/>
                  <a:pt x="830" y="142"/>
                  <a:pt x="829" y="143"/>
                </a:cubicBezTo>
                <a:cubicBezTo>
                  <a:pt x="829" y="142"/>
                  <a:pt x="829" y="142"/>
                  <a:pt x="828" y="142"/>
                </a:cubicBezTo>
                <a:cubicBezTo>
                  <a:pt x="828" y="142"/>
                  <a:pt x="827" y="142"/>
                  <a:pt x="827" y="141"/>
                </a:cubicBezTo>
                <a:cubicBezTo>
                  <a:pt x="827" y="141"/>
                  <a:pt x="826" y="141"/>
                  <a:pt x="825" y="141"/>
                </a:cubicBezTo>
                <a:cubicBezTo>
                  <a:pt x="825" y="140"/>
                  <a:pt x="825" y="140"/>
                  <a:pt x="825" y="140"/>
                </a:cubicBezTo>
                <a:cubicBezTo>
                  <a:pt x="825" y="140"/>
                  <a:pt x="824" y="139"/>
                  <a:pt x="824" y="139"/>
                </a:cubicBezTo>
                <a:cubicBezTo>
                  <a:pt x="824" y="139"/>
                  <a:pt x="824" y="138"/>
                  <a:pt x="823" y="138"/>
                </a:cubicBezTo>
                <a:cubicBezTo>
                  <a:pt x="823" y="138"/>
                  <a:pt x="823" y="138"/>
                  <a:pt x="823" y="138"/>
                </a:cubicBezTo>
                <a:cubicBezTo>
                  <a:pt x="822" y="138"/>
                  <a:pt x="821" y="136"/>
                  <a:pt x="820" y="137"/>
                </a:cubicBezTo>
                <a:cubicBezTo>
                  <a:pt x="820" y="136"/>
                  <a:pt x="819" y="136"/>
                  <a:pt x="818" y="136"/>
                </a:cubicBezTo>
                <a:cubicBezTo>
                  <a:pt x="819" y="136"/>
                  <a:pt x="818" y="136"/>
                  <a:pt x="818" y="135"/>
                </a:cubicBezTo>
                <a:cubicBezTo>
                  <a:pt x="818" y="135"/>
                  <a:pt x="817" y="135"/>
                  <a:pt x="817" y="136"/>
                </a:cubicBezTo>
                <a:cubicBezTo>
                  <a:pt x="816" y="135"/>
                  <a:pt x="816" y="135"/>
                  <a:pt x="816" y="135"/>
                </a:cubicBezTo>
                <a:cubicBezTo>
                  <a:pt x="816" y="135"/>
                  <a:pt x="816" y="136"/>
                  <a:pt x="816" y="136"/>
                </a:cubicBezTo>
                <a:cubicBezTo>
                  <a:pt x="815" y="135"/>
                  <a:pt x="815" y="135"/>
                  <a:pt x="814" y="136"/>
                </a:cubicBezTo>
                <a:cubicBezTo>
                  <a:pt x="814" y="135"/>
                  <a:pt x="814" y="135"/>
                  <a:pt x="813" y="135"/>
                </a:cubicBezTo>
                <a:cubicBezTo>
                  <a:pt x="813" y="136"/>
                  <a:pt x="813" y="136"/>
                  <a:pt x="813" y="136"/>
                </a:cubicBezTo>
                <a:cubicBezTo>
                  <a:pt x="813" y="136"/>
                  <a:pt x="812" y="136"/>
                  <a:pt x="812" y="137"/>
                </a:cubicBezTo>
                <a:cubicBezTo>
                  <a:pt x="812" y="137"/>
                  <a:pt x="812" y="136"/>
                  <a:pt x="812" y="136"/>
                </a:cubicBezTo>
                <a:cubicBezTo>
                  <a:pt x="812" y="137"/>
                  <a:pt x="811" y="137"/>
                  <a:pt x="811" y="137"/>
                </a:cubicBezTo>
                <a:cubicBezTo>
                  <a:pt x="811" y="137"/>
                  <a:pt x="811" y="137"/>
                  <a:pt x="811" y="137"/>
                </a:cubicBezTo>
                <a:cubicBezTo>
                  <a:pt x="811" y="137"/>
                  <a:pt x="809" y="139"/>
                  <a:pt x="809" y="139"/>
                </a:cubicBezTo>
                <a:cubicBezTo>
                  <a:pt x="809" y="140"/>
                  <a:pt x="808" y="141"/>
                  <a:pt x="809" y="142"/>
                </a:cubicBezTo>
                <a:cubicBezTo>
                  <a:pt x="808" y="142"/>
                  <a:pt x="808" y="142"/>
                  <a:pt x="808" y="142"/>
                </a:cubicBezTo>
                <a:cubicBezTo>
                  <a:pt x="809" y="143"/>
                  <a:pt x="808" y="145"/>
                  <a:pt x="808" y="145"/>
                </a:cubicBezTo>
                <a:cubicBezTo>
                  <a:pt x="808" y="147"/>
                  <a:pt x="808" y="148"/>
                  <a:pt x="809" y="149"/>
                </a:cubicBezTo>
                <a:cubicBezTo>
                  <a:pt x="809" y="150"/>
                  <a:pt x="811" y="153"/>
                  <a:pt x="809" y="154"/>
                </a:cubicBezTo>
                <a:cubicBezTo>
                  <a:pt x="809" y="154"/>
                  <a:pt x="809" y="154"/>
                  <a:pt x="809" y="154"/>
                </a:cubicBezTo>
                <a:cubicBezTo>
                  <a:pt x="810" y="155"/>
                  <a:pt x="809" y="156"/>
                  <a:pt x="809" y="156"/>
                </a:cubicBezTo>
                <a:cubicBezTo>
                  <a:pt x="809" y="157"/>
                  <a:pt x="809" y="158"/>
                  <a:pt x="809" y="159"/>
                </a:cubicBezTo>
                <a:cubicBezTo>
                  <a:pt x="809" y="159"/>
                  <a:pt x="808" y="159"/>
                  <a:pt x="808" y="160"/>
                </a:cubicBezTo>
                <a:cubicBezTo>
                  <a:pt x="808" y="160"/>
                  <a:pt x="808" y="161"/>
                  <a:pt x="807" y="161"/>
                </a:cubicBezTo>
                <a:cubicBezTo>
                  <a:pt x="807" y="161"/>
                  <a:pt x="807" y="161"/>
                  <a:pt x="807" y="160"/>
                </a:cubicBezTo>
                <a:cubicBezTo>
                  <a:pt x="807" y="160"/>
                  <a:pt x="806" y="160"/>
                  <a:pt x="806" y="160"/>
                </a:cubicBezTo>
                <a:cubicBezTo>
                  <a:pt x="806" y="160"/>
                  <a:pt x="806" y="159"/>
                  <a:pt x="806" y="159"/>
                </a:cubicBezTo>
                <a:cubicBezTo>
                  <a:pt x="806" y="158"/>
                  <a:pt x="804" y="158"/>
                  <a:pt x="804" y="157"/>
                </a:cubicBezTo>
                <a:cubicBezTo>
                  <a:pt x="804" y="157"/>
                  <a:pt x="804" y="157"/>
                  <a:pt x="805" y="157"/>
                </a:cubicBezTo>
                <a:cubicBezTo>
                  <a:pt x="805" y="156"/>
                  <a:pt x="801" y="156"/>
                  <a:pt x="801" y="157"/>
                </a:cubicBezTo>
                <a:cubicBezTo>
                  <a:pt x="800" y="157"/>
                  <a:pt x="799" y="156"/>
                  <a:pt x="800" y="157"/>
                </a:cubicBezTo>
                <a:cubicBezTo>
                  <a:pt x="800" y="158"/>
                  <a:pt x="801" y="158"/>
                  <a:pt x="801" y="159"/>
                </a:cubicBezTo>
                <a:cubicBezTo>
                  <a:pt x="802" y="159"/>
                  <a:pt x="802" y="160"/>
                  <a:pt x="802" y="161"/>
                </a:cubicBezTo>
                <a:cubicBezTo>
                  <a:pt x="802" y="161"/>
                  <a:pt x="802" y="162"/>
                  <a:pt x="801" y="162"/>
                </a:cubicBezTo>
                <a:cubicBezTo>
                  <a:pt x="801" y="162"/>
                  <a:pt x="800" y="162"/>
                  <a:pt x="800" y="161"/>
                </a:cubicBezTo>
                <a:cubicBezTo>
                  <a:pt x="798" y="161"/>
                  <a:pt x="797" y="160"/>
                  <a:pt x="795" y="160"/>
                </a:cubicBezTo>
                <a:cubicBezTo>
                  <a:pt x="793" y="159"/>
                  <a:pt x="790" y="161"/>
                  <a:pt x="787" y="160"/>
                </a:cubicBezTo>
                <a:cubicBezTo>
                  <a:pt x="787" y="159"/>
                  <a:pt x="786" y="159"/>
                  <a:pt x="785" y="159"/>
                </a:cubicBezTo>
                <a:cubicBezTo>
                  <a:pt x="785" y="159"/>
                  <a:pt x="783" y="159"/>
                  <a:pt x="783" y="158"/>
                </a:cubicBezTo>
                <a:cubicBezTo>
                  <a:pt x="784" y="158"/>
                  <a:pt x="784" y="158"/>
                  <a:pt x="785" y="158"/>
                </a:cubicBezTo>
                <a:cubicBezTo>
                  <a:pt x="785" y="158"/>
                  <a:pt x="784" y="157"/>
                  <a:pt x="784" y="156"/>
                </a:cubicBezTo>
                <a:cubicBezTo>
                  <a:pt x="784" y="156"/>
                  <a:pt x="784" y="156"/>
                  <a:pt x="783" y="156"/>
                </a:cubicBezTo>
                <a:cubicBezTo>
                  <a:pt x="783" y="155"/>
                  <a:pt x="784" y="155"/>
                  <a:pt x="783" y="155"/>
                </a:cubicBezTo>
                <a:cubicBezTo>
                  <a:pt x="783" y="155"/>
                  <a:pt x="783" y="154"/>
                  <a:pt x="782" y="154"/>
                </a:cubicBezTo>
                <a:cubicBezTo>
                  <a:pt x="781" y="153"/>
                  <a:pt x="778" y="153"/>
                  <a:pt x="777" y="154"/>
                </a:cubicBezTo>
                <a:cubicBezTo>
                  <a:pt x="777" y="155"/>
                  <a:pt x="778" y="155"/>
                  <a:pt x="778" y="155"/>
                </a:cubicBezTo>
                <a:cubicBezTo>
                  <a:pt x="777" y="156"/>
                  <a:pt x="776" y="155"/>
                  <a:pt x="775" y="155"/>
                </a:cubicBezTo>
                <a:cubicBezTo>
                  <a:pt x="775" y="155"/>
                  <a:pt x="775" y="155"/>
                  <a:pt x="775" y="155"/>
                </a:cubicBezTo>
                <a:cubicBezTo>
                  <a:pt x="774" y="155"/>
                  <a:pt x="775" y="156"/>
                  <a:pt x="775" y="156"/>
                </a:cubicBezTo>
                <a:cubicBezTo>
                  <a:pt x="773" y="156"/>
                  <a:pt x="772" y="155"/>
                  <a:pt x="771" y="155"/>
                </a:cubicBezTo>
                <a:cubicBezTo>
                  <a:pt x="770" y="154"/>
                  <a:pt x="769" y="154"/>
                  <a:pt x="768" y="153"/>
                </a:cubicBezTo>
                <a:cubicBezTo>
                  <a:pt x="767" y="152"/>
                  <a:pt x="767" y="151"/>
                  <a:pt x="767" y="150"/>
                </a:cubicBezTo>
                <a:cubicBezTo>
                  <a:pt x="767" y="150"/>
                  <a:pt x="767" y="149"/>
                  <a:pt x="767" y="148"/>
                </a:cubicBezTo>
                <a:cubicBezTo>
                  <a:pt x="767" y="147"/>
                  <a:pt x="766" y="147"/>
                  <a:pt x="767" y="146"/>
                </a:cubicBezTo>
                <a:cubicBezTo>
                  <a:pt x="768" y="146"/>
                  <a:pt x="769" y="145"/>
                  <a:pt x="769" y="146"/>
                </a:cubicBezTo>
                <a:cubicBezTo>
                  <a:pt x="769" y="146"/>
                  <a:pt x="769" y="147"/>
                  <a:pt x="769" y="147"/>
                </a:cubicBezTo>
                <a:cubicBezTo>
                  <a:pt x="769" y="148"/>
                  <a:pt x="770" y="148"/>
                  <a:pt x="770" y="148"/>
                </a:cubicBezTo>
                <a:cubicBezTo>
                  <a:pt x="770" y="148"/>
                  <a:pt x="769" y="148"/>
                  <a:pt x="769" y="149"/>
                </a:cubicBezTo>
                <a:cubicBezTo>
                  <a:pt x="769" y="149"/>
                  <a:pt x="769" y="150"/>
                  <a:pt x="769" y="150"/>
                </a:cubicBezTo>
                <a:cubicBezTo>
                  <a:pt x="770" y="150"/>
                  <a:pt x="770" y="148"/>
                  <a:pt x="770" y="148"/>
                </a:cubicBezTo>
                <a:cubicBezTo>
                  <a:pt x="770" y="147"/>
                  <a:pt x="770" y="147"/>
                  <a:pt x="770" y="146"/>
                </a:cubicBezTo>
                <a:cubicBezTo>
                  <a:pt x="771" y="146"/>
                  <a:pt x="771" y="146"/>
                  <a:pt x="771" y="145"/>
                </a:cubicBezTo>
                <a:cubicBezTo>
                  <a:pt x="771" y="145"/>
                  <a:pt x="771" y="145"/>
                  <a:pt x="771" y="144"/>
                </a:cubicBezTo>
                <a:cubicBezTo>
                  <a:pt x="771" y="144"/>
                  <a:pt x="771" y="144"/>
                  <a:pt x="771" y="144"/>
                </a:cubicBezTo>
                <a:cubicBezTo>
                  <a:pt x="771" y="145"/>
                  <a:pt x="771" y="145"/>
                  <a:pt x="771" y="145"/>
                </a:cubicBezTo>
                <a:cubicBezTo>
                  <a:pt x="772" y="145"/>
                  <a:pt x="772" y="145"/>
                  <a:pt x="772" y="145"/>
                </a:cubicBezTo>
                <a:cubicBezTo>
                  <a:pt x="772" y="141"/>
                  <a:pt x="766" y="142"/>
                  <a:pt x="764" y="142"/>
                </a:cubicBezTo>
                <a:cubicBezTo>
                  <a:pt x="762" y="142"/>
                  <a:pt x="760" y="142"/>
                  <a:pt x="758" y="141"/>
                </a:cubicBezTo>
                <a:cubicBezTo>
                  <a:pt x="756" y="141"/>
                  <a:pt x="754" y="139"/>
                  <a:pt x="752" y="138"/>
                </a:cubicBezTo>
                <a:cubicBezTo>
                  <a:pt x="751" y="138"/>
                  <a:pt x="750" y="139"/>
                  <a:pt x="750" y="139"/>
                </a:cubicBezTo>
                <a:cubicBezTo>
                  <a:pt x="749" y="139"/>
                  <a:pt x="748" y="138"/>
                  <a:pt x="748" y="138"/>
                </a:cubicBezTo>
                <a:cubicBezTo>
                  <a:pt x="746" y="138"/>
                  <a:pt x="744" y="137"/>
                  <a:pt x="743" y="138"/>
                </a:cubicBezTo>
                <a:cubicBezTo>
                  <a:pt x="741" y="138"/>
                  <a:pt x="739" y="138"/>
                  <a:pt x="738" y="139"/>
                </a:cubicBezTo>
                <a:cubicBezTo>
                  <a:pt x="737" y="140"/>
                  <a:pt x="737" y="141"/>
                  <a:pt x="736" y="141"/>
                </a:cubicBezTo>
                <a:cubicBezTo>
                  <a:pt x="735" y="141"/>
                  <a:pt x="733" y="141"/>
                  <a:pt x="732" y="141"/>
                </a:cubicBezTo>
                <a:cubicBezTo>
                  <a:pt x="730" y="141"/>
                  <a:pt x="729" y="142"/>
                  <a:pt x="728" y="143"/>
                </a:cubicBezTo>
                <a:cubicBezTo>
                  <a:pt x="726" y="143"/>
                  <a:pt x="726" y="144"/>
                  <a:pt x="726" y="146"/>
                </a:cubicBezTo>
                <a:cubicBezTo>
                  <a:pt x="727" y="148"/>
                  <a:pt x="728" y="148"/>
                  <a:pt x="727" y="150"/>
                </a:cubicBezTo>
                <a:cubicBezTo>
                  <a:pt x="726" y="151"/>
                  <a:pt x="727" y="152"/>
                  <a:pt x="727" y="154"/>
                </a:cubicBezTo>
                <a:cubicBezTo>
                  <a:pt x="727" y="154"/>
                  <a:pt x="726" y="154"/>
                  <a:pt x="726" y="154"/>
                </a:cubicBezTo>
                <a:cubicBezTo>
                  <a:pt x="726" y="153"/>
                  <a:pt x="726" y="152"/>
                  <a:pt x="726" y="150"/>
                </a:cubicBezTo>
                <a:cubicBezTo>
                  <a:pt x="727" y="148"/>
                  <a:pt x="724" y="148"/>
                  <a:pt x="724" y="146"/>
                </a:cubicBezTo>
                <a:cubicBezTo>
                  <a:pt x="723" y="145"/>
                  <a:pt x="723" y="145"/>
                  <a:pt x="723" y="144"/>
                </a:cubicBezTo>
                <a:cubicBezTo>
                  <a:pt x="724" y="143"/>
                  <a:pt x="724" y="142"/>
                  <a:pt x="725" y="142"/>
                </a:cubicBezTo>
                <a:cubicBezTo>
                  <a:pt x="726" y="140"/>
                  <a:pt x="724" y="137"/>
                  <a:pt x="724" y="135"/>
                </a:cubicBezTo>
                <a:cubicBezTo>
                  <a:pt x="723" y="134"/>
                  <a:pt x="722" y="133"/>
                  <a:pt x="722" y="131"/>
                </a:cubicBezTo>
                <a:cubicBezTo>
                  <a:pt x="721" y="131"/>
                  <a:pt x="721" y="128"/>
                  <a:pt x="720" y="129"/>
                </a:cubicBezTo>
                <a:cubicBezTo>
                  <a:pt x="720" y="131"/>
                  <a:pt x="721" y="133"/>
                  <a:pt x="721" y="135"/>
                </a:cubicBezTo>
                <a:cubicBezTo>
                  <a:pt x="721" y="140"/>
                  <a:pt x="713" y="137"/>
                  <a:pt x="710" y="136"/>
                </a:cubicBezTo>
                <a:cubicBezTo>
                  <a:pt x="708" y="135"/>
                  <a:pt x="706" y="132"/>
                  <a:pt x="707" y="129"/>
                </a:cubicBezTo>
                <a:cubicBezTo>
                  <a:pt x="708" y="129"/>
                  <a:pt x="711" y="129"/>
                  <a:pt x="709" y="127"/>
                </a:cubicBezTo>
                <a:cubicBezTo>
                  <a:pt x="708" y="127"/>
                  <a:pt x="707" y="127"/>
                  <a:pt x="706" y="128"/>
                </a:cubicBezTo>
                <a:cubicBezTo>
                  <a:pt x="705" y="128"/>
                  <a:pt x="705" y="129"/>
                  <a:pt x="705" y="130"/>
                </a:cubicBezTo>
                <a:cubicBezTo>
                  <a:pt x="704" y="133"/>
                  <a:pt x="703" y="130"/>
                  <a:pt x="702" y="129"/>
                </a:cubicBezTo>
                <a:cubicBezTo>
                  <a:pt x="701" y="128"/>
                  <a:pt x="699" y="128"/>
                  <a:pt x="698" y="128"/>
                </a:cubicBezTo>
                <a:cubicBezTo>
                  <a:pt x="695" y="129"/>
                  <a:pt x="696" y="130"/>
                  <a:pt x="695" y="132"/>
                </a:cubicBezTo>
                <a:cubicBezTo>
                  <a:pt x="694" y="133"/>
                  <a:pt x="692" y="134"/>
                  <a:pt x="692" y="136"/>
                </a:cubicBezTo>
                <a:cubicBezTo>
                  <a:pt x="692" y="137"/>
                  <a:pt x="693" y="137"/>
                  <a:pt x="693" y="138"/>
                </a:cubicBezTo>
                <a:cubicBezTo>
                  <a:pt x="694" y="140"/>
                  <a:pt x="694" y="138"/>
                  <a:pt x="695" y="138"/>
                </a:cubicBezTo>
                <a:cubicBezTo>
                  <a:pt x="696" y="138"/>
                  <a:pt x="697" y="138"/>
                  <a:pt x="698" y="138"/>
                </a:cubicBezTo>
                <a:cubicBezTo>
                  <a:pt x="699" y="138"/>
                  <a:pt x="698" y="138"/>
                  <a:pt x="699" y="137"/>
                </a:cubicBezTo>
                <a:cubicBezTo>
                  <a:pt x="700" y="137"/>
                  <a:pt x="702" y="135"/>
                  <a:pt x="703" y="136"/>
                </a:cubicBezTo>
                <a:cubicBezTo>
                  <a:pt x="703" y="137"/>
                  <a:pt x="703" y="138"/>
                  <a:pt x="703" y="139"/>
                </a:cubicBezTo>
                <a:cubicBezTo>
                  <a:pt x="702" y="140"/>
                  <a:pt x="701" y="140"/>
                  <a:pt x="700" y="140"/>
                </a:cubicBezTo>
                <a:cubicBezTo>
                  <a:pt x="699" y="140"/>
                  <a:pt x="698" y="141"/>
                  <a:pt x="698" y="142"/>
                </a:cubicBezTo>
                <a:cubicBezTo>
                  <a:pt x="697" y="142"/>
                  <a:pt x="697" y="143"/>
                  <a:pt x="697" y="144"/>
                </a:cubicBezTo>
                <a:cubicBezTo>
                  <a:pt x="696" y="144"/>
                  <a:pt x="696" y="144"/>
                  <a:pt x="695" y="145"/>
                </a:cubicBezTo>
                <a:cubicBezTo>
                  <a:pt x="695" y="145"/>
                  <a:pt x="694" y="145"/>
                  <a:pt x="693" y="145"/>
                </a:cubicBezTo>
                <a:cubicBezTo>
                  <a:pt x="693" y="145"/>
                  <a:pt x="692" y="145"/>
                  <a:pt x="691" y="144"/>
                </a:cubicBezTo>
                <a:cubicBezTo>
                  <a:pt x="691" y="144"/>
                  <a:pt x="691" y="143"/>
                  <a:pt x="690" y="142"/>
                </a:cubicBezTo>
                <a:cubicBezTo>
                  <a:pt x="690" y="142"/>
                  <a:pt x="690" y="142"/>
                  <a:pt x="690" y="142"/>
                </a:cubicBezTo>
                <a:cubicBezTo>
                  <a:pt x="690" y="143"/>
                  <a:pt x="689" y="144"/>
                  <a:pt x="690" y="144"/>
                </a:cubicBezTo>
                <a:cubicBezTo>
                  <a:pt x="689" y="145"/>
                  <a:pt x="691" y="147"/>
                  <a:pt x="690" y="147"/>
                </a:cubicBezTo>
                <a:cubicBezTo>
                  <a:pt x="690" y="147"/>
                  <a:pt x="688" y="147"/>
                  <a:pt x="688" y="148"/>
                </a:cubicBezTo>
                <a:cubicBezTo>
                  <a:pt x="687" y="148"/>
                  <a:pt x="686" y="149"/>
                  <a:pt x="685" y="149"/>
                </a:cubicBezTo>
                <a:cubicBezTo>
                  <a:pt x="684" y="149"/>
                  <a:pt x="683" y="149"/>
                  <a:pt x="682" y="150"/>
                </a:cubicBezTo>
                <a:cubicBezTo>
                  <a:pt x="679" y="151"/>
                  <a:pt x="683" y="151"/>
                  <a:pt x="683" y="152"/>
                </a:cubicBezTo>
                <a:cubicBezTo>
                  <a:pt x="681" y="152"/>
                  <a:pt x="681" y="151"/>
                  <a:pt x="679" y="152"/>
                </a:cubicBezTo>
                <a:cubicBezTo>
                  <a:pt x="678" y="152"/>
                  <a:pt x="679" y="153"/>
                  <a:pt x="677" y="154"/>
                </a:cubicBezTo>
                <a:cubicBezTo>
                  <a:pt x="676" y="154"/>
                  <a:pt x="670" y="153"/>
                  <a:pt x="670" y="154"/>
                </a:cubicBezTo>
                <a:cubicBezTo>
                  <a:pt x="669" y="154"/>
                  <a:pt x="668" y="154"/>
                  <a:pt x="667" y="154"/>
                </a:cubicBezTo>
                <a:cubicBezTo>
                  <a:pt x="666" y="153"/>
                  <a:pt x="666" y="153"/>
                  <a:pt x="665" y="154"/>
                </a:cubicBezTo>
                <a:cubicBezTo>
                  <a:pt x="665" y="154"/>
                  <a:pt x="665" y="155"/>
                  <a:pt x="665" y="155"/>
                </a:cubicBezTo>
                <a:cubicBezTo>
                  <a:pt x="664" y="156"/>
                  <a:pt x="664" y="157"/>
                  <a:pt x="664" y="158"/>
                </a:cubicBezTo>
                <a:cubicBezTo>
                  <a:pt x="664" y="159"/>
                  <a:pt x="664" y="159"/>
                  <a:pt x="663" y="160"/>
                </a:cubicBezTo>
                <a:cubicBezTo>
                  <a:pt x="663" y="161"/>
                  <a:pt x="662" y="162"/>
                  <a:pt x="662" y="162"/>
                </a:cubicBezTo>
                <a:cubicBezTo>
                  <a:pt x="661" y="163"/>
                  <a:pt x="660" y="164"/>
                  <a:pt x="660" y="164"/>
                </a:cubicBezTo>
                <a:cubicBezTo>
                  <a:pt x="659" y="165"/>
                  <a:pt x="658" y="166"/>
                  <a:pt x="657" y="166"/>
                </a:cubicBezTo>
                <a:cubicBezTo>
                  <a:pt x="657" y="166"/>
                  <a:pt x="656" y="166"/>
                  <a:pt x="656" y="166"/>
                </a:cubicBezTo>
                <a:cubicBezTo>
                  <a:pt x="655" y="166"/>
                  <a:pt x="656" y="167"/>
                  <a:pt x="655" y="167"/>
                </a:cubicBezTo>
                <a:cubicBezTo>
                  <a:pt x="655" y="167"/>
                  <a:pt x="654" y="167"/>
                  <a:pt x="654" y="167"/>
                </a:cubicBezTo>
                <a:cubicBezTo>
                  <a:pt x="654" y="167"/>
                  <a:pt x="654" y="168"/>
                  <a:pt x="654" y="168"/>
                </a:cubicBezTo>
                <a:cubicBezTo>
                  <a:pt x="653" y="168"/>
                  <a:pt x="653" y="168"/>
                  <a:pt x="653" y="168"/>
                </a:cubicBezTo>
                <a:cubicBezTo>
                  <a:pt x="652" y="169"/>
                  <a:pt x="651" y="170"/>
                  <a:pt x="650" y="169"/>
                </a:cubicBezTo>
                <a:cubicBezTo>
                  <a:pt x="651" y="169"/>
                  <a:pt x="651" y="168"/>
                  <a:pt x="651" y="168"/>
                </a:cubicBezTo>
                <a:cubicBezTo>
                  <a:pt x="652" y="167"/>
                  <a:pt x="652" y="166"/>
                  <a:pt x="654" y="165"/>
                </a:cubicBezTo>
                <a:cubicBezTo>
                  <a:pt x="655" y="165"/>
                  <a:pt x="656" y="165"/>
                  <a:pt x="658" y="164"/>
                </a:cubicBezTo>
                <a:cubicBezTo>
                  <a:pt x="658" y="164"/>
                  <a:pt x="658" y="164"/>
                  <a:pt x="659" y="163"/>
                </a:cubicBezTo>
                <a:cubicBezTo>
                  <a:pt x="659" y="163"/>
                  <a:pt x="660" y="163"/>
                  <a:pt x="661" y="162"/>
                </a:cubicBezTo>
                <a:cubicBezTo>
                  <a:pt x="661" y="161"/>
                  <a:pt x="662" y="159"/>
                  <a:pt x="662" y="158"/>
                </a:cubicBezTo>
                <a:cubicBezTo>
                  <a:pt x="662" y="156"/>
                  <a:pt x="662" y="154"/>
                  <a:pt x="663" y="153"/>
                </a:cubicBezTo>
                <a:cubicBezTo>
                  <a:pt x="663" y="151"/>
                  <a:pt x="664" y="150"/>
                  <a:pt x="666" y="150"/>
                </a:cubicBezTo>
                <a:cubicBezTo>
                  <a:pt x="666" y="150"/>
                  <a:pt x="667" y="150"/>
                  <a:pt x="668" y="150"/>
                </a:cubicBezTo>
                <a:cubicBezTo>
                  <a:pt x="669" y="149"/>
                  <a:pt x="669" y="149"/>
                  <a:pt x="670" y="148"/>
                </a:cubicBezTo>
                <a:cubicBezTo>
                  <a:pt x="670" y="147"/>
                  <a:pt x="670" y="146"/>
                  <a:pt x="670" y="146"/>
                </a:cubicBezTo>
                <a:cubicBezTo>
                  <a:pt x="671" y="145"/>
                  <a:pt x="672" y="144"/>
                  <a:pt x="672" y="143"/>
                </a:cubicBezTo>
                <a:cubicBezTo>
                  <a:pt x="673" y="143"/>
                  <a:pt x="673" y="142"/>
                  <a:pt x="674" y="141"/>
                </a:cubicBezTo>
                <a:cubicBezTo>
                  <a:pt x="675" y="140"/>
                  <a:pt x="676" y="140"/>
                  <a:pt x="677" y="140"/>
                </a:cubicBezTo>
                <a:cubicBezTo>
                  <a:pt x="678" y="140"/>
                  <a:pt x="678" y="140"/>
                  <a:pt x="679" y="139"/>
                </a:cubicBezTo>
                <a:cubicBezTo>
                  <a:pt x="679" y="139"/>
                  <a:pt x="680" y="138"/>
                  <a:pt x="680" y="140"/>
                </a:cubicBezTo>
                <a:cubicBezTo>
                  <a:pt x="681" y="139"/>
                  <a:pt x="682" y="138"/>
                  <a:pt x="683" y="137"/>
                </a:cubicBezTo>
                <a:cubicBezTo>
                  <a:pt x="683" y="136"/>
                  <a:pt x="683" y="136"/>
                  <a:pt x="684" y="135"/>
                </a:cubicBezTo>
                <a:cubicBezTo>
                  <a:pt x="685" y="133"/>
                  <a:pt x="687" y="125"/>
                  <a:pt x="691" y="127"/>
                </a:cubicBezTo>
                <a:cubicBezTo>
                  <a:pt x="692" y="126"/>
                  <a:pt x="694" y="125"/>
                  <a:pt x="695" y="123"/>
                </a:cubicBezTo>
                <a:cubicBezTo>
                  <a:pt x="696" y="122"/>
                  <a:pt x="695" y="120"/>
                  <a:pt x="696" y="119"/>
                </a:cubicBezTo>
                <a:cubicBezTo>
                  <a:pt x="696" y="117"/>
                  <a:pt x="697" y="118"/>
                  <a:pt x="698" y="117"/>
                </a:cubicBezTo>
                <a:cubicBezTo>
                  <a:pt x="700" y="116"/>
                  <a:pt x="699" y="115"/>
                  <a:pt x="700" y="114"/>
                </a:cubicBezTo>
                <a:cubicBezTo>
                  <a:pt x="701" y="114"/>
                  <a:pt x="702" y="114"/>
                  <a:pt x="703" y="113"/>
                </a:cubicBezTo>
                <a:cubicBezTo>
                  <a:pt x="704" y="112"/>
                  <a:pt x="705" y="112"/>
                  <a:pt x="705" y="111"/>
                </a:cubicBezTo>
                <a:cubicBezTo>
                  <a:pt x="706" y="110"/>
                  <a:pt x="707" y="109"/>
                  <a:pt x="708" y="108"/>
                </a:cubicBezTo>
                <a:cubicBezTo>
                  <a:pt x="709" y="107"/>
                  <a:pt x="710" y="108"/>
                  <a:pt x="711" y="109"/>
                </a:cubicBezTo>
                <a:cubicBezTo>
                  <a:pt x="711" y="108"/>
                  <a:pt x="711" y="108"/>
                  <a:pt x="711" y="108"/>
                </a:cubicBezTo>
                <a:cubicBezTo>
                  <a:pt x="712" y="107"/>
                  <a:pt x="712" y="107"/>
                  <a:pt x="712" y="106"/>
                </a:cubicBezTo>
                <a:cubicBezTo>
                  <a:pt x="714" y="105"/>
                  <a:pt x="713" y="102"/>
                  <a:pt x="716" y="101"/>
                </a:cubicBezTo>
                <a:cubicBezTo>
                  <a:pt x="717" y="100"/>
                  <a:pt x="719" y="100"/>
                  <a:pt x="720" y="99"/>
                </a:cubicBezTo>
                <a:cubicBezTo>
                  <a:pt x="720" y="98"/>
                  <a:pt x="720" y="98"/>
                  <a:pt x="721" y="97"/>
                </a:cubicBezTo>
                <a:cubicBezTo>
                  <a:pt x="721" y="97"/>
                  <a:pt x="722" y="96"/>
                  <a:pt x="722" y="96"/>
                </a:cubicBezTo>
                <a:cubicBezTo>
                  <a:pt x="724" y="93"/>
                  <a:pt x="726" y="90"/>
                  <a:pt x="727" y="87"/>
                </a:cubicBezTo>
                <a:cubicBezTo>
                  <a:pt x="727" y="86"/>
                  <a:pt x="727" y="85"/>
                  <a:pt x="727" y="85"/>
                </a:cubicBezTo>
                <a:cubicBezTo>
                  <a:pt x="727" y="84"/>
                  <a:pt x="726" y="84"/>
                  <a:pt x="727" y="84"/>
                </a:cubicBezTo>
                <a:cubicBezTo>
                  <a:pt x="727" y="83"/>
                  <a:pt x="728" y="84"/>
                  <a:pt x="728" y="83"/>
                </a:cubicBezTo>
                <a:cubicBezTo>
                  <a:pt x="728" y="82"/>
                  <a:pt x="728" y="81"/>
                  <a:pt x="728" y="81"/>
                </a:cubicBezTo>
                <a:cubicBezTo>
                  <a:pt x="727" y="80"/>
                  <a:pt x="726" y="81"/>
                  <a:pt x="725" y="80"/>
                </a:cubicBezTo>
                <a:cubicBezTo>
                  <a:pt x="723" y="79"/>
                  <a:pt x="726" y="76"/>
                  <a:pt x="724" y="76"/>
                </a:cubicBezTo>
                <a:cubicBezTo>
                  <a:pt x="720" y="75"/>
                  <a:pt x="723" y="79"/>
                  <a:pt x="721" y="80"/>
                </a:cubicBezTo>
                <a:cubicBezTo>
                  <a:pt x="720" y="80"/>
                  <a:pt x="720" y="79"/>
                  <a:pt x="720" y="78"/>
                </a:cubicBezTo>
                <a:cubicBezTo>
                  <a:pt x="720" y="77"/>
                  <a:pt x="720" y="77"/>
                  <a:pt x="721" y="77"/>
                </a:cubicBezTo>
                <a:cubicBezTo>
                  <a:pt x="721" y="76"/>
                  <a:pt x="720" y="76"/>
                  <a:pt x="720" y="76"/>
                </a:cubicBezTo>
                <a:cubicBezTo>
                  <a:pt x="720" y="75"/>
                  <a:pt x="720" y="74"/>
                  <a:pt x="720" y="73"/>
                </a:cubicBezTo>
                <a:cubicBezTo>
                  <a:pt x="720" y="72"/>
                  <a:pt x="719" y="72"/>
                  <a:pt x="718" y="71"/>
                </a:cubicBezTo>
                <a:cubicBezTo>
                  <a:pt x="718" y="70"/>
                  <a:pt x="716" y="70"/>
                  <a:pt x="717" y="69"/>
                </a:cubicBezTo>
                <a:cubicBezTo>
                  <a:pt x="717" y="69"/>
                  <a:pt x="719" y="71"/>
                  <a:pt x="720" y="71"/>
                </a:cubicBezTo>
                <a:cubicBezTo>
                  <a:pt x="721" y="72"/>
                  <a:pt x="721" y="73"/>
                  <a:pt x="721" y="73"/>
                </a:cubicBezTo>
                <a:cubicBezTo>
                  <a:pt x="722" y="73"/>
                  <a:pt x="722" y="73"/>
                  <a:pt x="722" y="73"/>
                </a:cubicBezTo>
                <a:cubicBezTo>
                  <a:pt x="722" y="74"/>
                  <a:pt x="722" y="74"/>
                  <a:pt x="722" y="74"/>
                </a:cubicBezTo>
                <a:cubicBezTo>
                  <a:pt x="723" y="75"/>
                  <a:pt x="722" y="74"/>
                  <a:pt x="723" y="75"/>
                </a:cubicBezTo>
                <a:cubicBezTo>
                  <a:pt x="724" y="75"/>
                  <a:pt x="724" y="75"/>
                  <a:pt x="725" y="75"/>
                </a:cubicBezTo>
                <a:cubicBezTo>
                  <a:pt x="727" y="76"/>
                  <a:pt x="726" y="76"/>
                  <a:pt x="725" y="78"/>
                </a:cubicBezTo>
                <a:cubicBezTo>
                  <a:pt x="725" y="78"/>
                  <a:pt x="724" y="80"/>
                  <a:pt x="726" y="80"/>
                </a:cubicBezTo>
                <a:cubicBezTo>
                  <a:pt x="726" y="80"/>
                  <a:pt x="727" y="78"/>
                  <a:pt x="727" y="78"/>
                </a:cubicBezTo>
                <a:cubicBezTo>
                  <a:pt x="728" y="77"/>
                  <a:pt x="728" y="75"/>
                  <a:pt x="729" y="73"/>
                </a:cubicBezTo>
                <a:cubicBezTo>
                  <a:pt x="729" y="72"/>
                  <a:pt x="730" y="70"/>
                  <a:pt x="729" y="68"/>
                </a:cubicBezTo>
                <a:cubicBezTo>
                  <a:pt x="729" y="67"/>
                  <a:pt x="728" y="64"/>
                  <a:pt x="726" y="65"/>
                </a:cubicBezTo>
                <a:cubicBezTo>
                  <a:pt x="727" y="65"/>
                  <a:pt x="726" y="65"/>
                  <a:pt x="726" y="64"/>
                </a:cubicBezTo>
                <a:cubicBezTo>
                  <a:pt x="726" y="63"/>
                  <a:pt x="726" y="62"/>
                  <a:pt x="726" y="61"/>
                </a:cubicBezTo>
                <a:cubicBezTo>
                  <a:pt x="726" y="59"/>
                  <a:pt x="725" y="58"/>
                  <a:pt x="725" y="57"/>
                </a:cubicBezTo>
                <a:cubicBezTo>
                  <a:pt x="725" y="56"/>
                  <a:pt x="725" y="55"/>
                  <a:pt x="724" y="54"/>
                </a:cubicBezTo>
                <a:cubicBezTo>
                  <a:pt x="722" y="54"/>
                  <a:pt x="722" y="55"/>
                  <a:pt x="721" y="55"/>
                </a:cubicBezTo>
                <a:cubicBezTo>
                  <a:pt x="721" y="56"/>
                  <a:pt x="721" y="56"/>
                  <a:pt x="721" y="57"/>
                </a:cubicBezTo>
                <a:cubicBezTo>
                  <a:pt x="722" y="57"/>
                  <a:pt x="723" y="57"/>
                  <a:pt x="723" y="58"/>
                </a:cubicBezTo>
                <a:cubicBezTo>
                  <a:pt x="721" y="58"/>
                  <a:pt x="722" y="59"/>
                  <a:pt x="722" y="60"/>
                </a:cubicBezTo>
                <a:cubicBezTo>
                  <a:pt x="722" y="61"/>
                  <a:pt x="721" y="62"/>
                  <a:pt x="720" y="62"/>
                </a:cubicBezTo>
                <a:cubicBezTo>
                  <a:pt x="720" y="61"/>
                  <a:pt x="720" y="61"/>
                  <a:pt x="720" y="60"/>
                </a:cubicBezTo>
                <a:cubicBezTo>
                  <a:pt x="721" y="59"/>
                  <a:pt x="720" y="60"/>
                  <a:pt x="720" y="59"/>
                </a:cubicBezTo>
                <a:cubicBezTo>
                  <a:pt x="720" y="58"/>
                  <a:pt x="720" y="56"/>
                  <a:pt x="719" y="57"/>
                </a:cubicBezTo>
                <a:cubicBezTo>
                  <a:pt x="718" y="57"/>
                  <a:pt x="720" y="54"/>
                  <a:pt x="720" y="53"/>
                </a:cubicBezTo>
                <a:cubicBezTo>
                  <a:pt x="719" y="52"/>
                  <a:pt x="718" y="51"/>
                  <a:pt x="718" y="50"/>
                </a:cubicBezTo>
                <a:cubicBezTo>
                  <a:pt x="718" y="50"/>
                  <a:pt x="717" y="48"/>
                  <a:pt x="716" y="48"/>
                </a:cubicBezTo>
                <a:cubicBezTo>
                  <a:pt x="715" y="48"/>
                  <a:pt x="714" y="50"/>
                  <a:pt x="714" y="50"/>
                </a:cubicBezTo>
                <a:cubicBezTo>
                  <a:pt x="714" y="50"/>
                  <a:pt x="714" y="50"/>
                  <a:pt x="714" y="50"/>
                </a:cubicBezTo>
                <a:cubicBezTo>
                  <a:pt x="714" y="49"/>
                  <a:pt x="715" y="49"/>
                  <a:pt x="715" y="48"/>
                </a:cubicBezTo>
                <a:cubicBezTo>
                  <a:pt x="715" y="47"/>
                  <a:pt x="714" y="47"/>
                  <a:pt x="714" y="46"/>
                </a:cubicBezTo>
                <a:cubicBezTo>
                  <a:pt x="713" y="45"/>
                  <a:pt x="714" y="45"/>
                  <a:pt x="713" y="44"/>
                </a:cubicBezTo>
                <a:cubicBezTo>
                  <a:pt x="712" y="44"/>
                  <a:pt x="712" y="43"/>
                  <a:pt x="711" y="43"/>
                </a:cubicBezTo>
                <a:cubicBezTo>
                  <a:pt x="711" y="42"/>
                  <a:pt x="709" y="42"/>
                  <a:pt x="709" y="41"/>
                </a:cubicBezTo>
                <a:cubicBezTo>
                  <a:pt x="709" y="41"/>
                  <a:pt x="711" y="40"/>
                  <a:pt x="710" y="39"/>
                </a:cubicBezTo>
                <a:cubicBezTo>
                  <a:pt x="710" y="39"/>
                  <a:pt x="709" y="39"/>
                  <a:pt x="708" y="39"/>
                </a:cubicBezTo>
                <a:cubicBezTo>
                  <a:pt x="707" y="39"/>
                  <a:pt x="706" y="39"/>
                  <a:pt x="706" y="39"/>
                </a:cubicBezTo>
                <a:cubicBezTo>
                  <a:pt x="706" y="39"/>
                  <a:pt x="706" y="38"/>
                  <a:pt x="706" y="38"/>
                </a:cubicBezTo>
                <a:cubicBezTo>
                  <a:pt x="706" y="38"/>
                  <a:pt x="706" y="38"/>
                  <a:pt x="706" y="38"/>
                </a:cubicBezTo>
                <a:cubicBezTo>
                  <a:pt x="706" y="37"/>
                  <a:pt x="707" y="38"/>
                  <a:pt x="708" y="37"/>
                </a:cubicBezTo>
                <a:cubicBezTo>
                  <a:pt x="708" y="37"/>
                  <a:pt x="708" y="37"/>
                  <a:pt x="708" y="37"/>
                </a:cubicBezTo>
                <a:cubicBezTo>
                  <a:pt x="707" y="37"/>
                  <a:pt x="704" y="35"/>
                  <a:pt x="704" y="38"/>
                </a:cubicBezTo>
                <a:cubicBezTo>
                  <a:pt x="702" y="38"/>
                  <a:pt x="702" y="36"/>
                  <a:pt x="700" y="37"/>
                </a:cubicBezTo>
                <a:cubicBezTo>
                  <a:pt x="700" y="37"/>
                  <a:pt x="696" y="39"/>
                  <a:pt x="696" y="39"/>
                </a:cubicBezTo>
                <a:cubicBezTo>
                  <a:pt x="695" y="38"/>
                  <a:pt x="693" y="37"/>
                  <a:pt x="692" y="37"/>
                </a:cubicBezTo>
                <a:cubicBezTo>
                  <a:pt x="692" y="37"/>
                  <a:pt x="691" y="37"/>
                  <a:pt x="691" y="37"/>
                </a:cubicBezTo>
                <a:cubicBezTo>
                  <a:pt x="691" y="37"/>
                  <a:pt x="690" y="38"/>
                  <a:pt x="689" y="38"/>
                </a:cubicBezTo>
                <a:cubicBezTo>
                  <a:pt x="688" y="38"/>
                  <a:pt x="686" y="39"/>
                  <a:pt x="685" y="38"/>
                </a:cubicBezTo>
                <a:cubicBezTo>
                  <a:pt x="684" y="38"/>
                  <a:pt x="683" y="38"/>
                  <a:pt x="682" y="38"/>
                </a:cubicBezTo>
                <a:cubicBezTo>
                  <a:pt x="682" y="37"/>
                  <a:pt x="682" y="37"/>
                  <a:pt x="682" y="37"/>
                </a:cubicBezTo>
                <a:cubicBezTo>
                  <a:pt x="681" y="37"/>
                  <a:pt x="681" y="37"/>
                  <a:pt x="680" y="37"/>
                </a:cubicBezTo>
                <a:cubicBezTo>
                  <a:pt x="679" y="37"/>
                  <a:pt x="679" y="37"/>
                  <a:pt x="679" y="38"/>
                </a:cubicBezTo>
                <a:cubicBezTo>
                  <a:pt x="679" y="39"/>
                  <a:pt x="679" y="40"/>
                  <a:pt x="679" y="40"/>
                </a:cubicBezTo>
                <a:cubicBezTo>
                  <a:pt x="680" y="42"/>
                  <a:pt x="679" y="44"/>
                  <a:pt x="678" y="45"/>
                </a:cubicBezTo>
                <a:cubicBezTo>
                  <a:pt x="677" y="46"/>
                  <a:pt x="677" y="46"/>
                  <a:pt x="676" y="45"/>
                </a:cubicBezTo>
                <a:cubicBezTo>
                  <a:pt x="675" y="45"/>
                  <a:pt x="674" y="45"/>
                  <a:pt x="673" y="45"/>
                </a:cubicBezTo>
                <a:cubicBezTo>
                  <a:pt x="672" y="45"/>
                  <a:pt x="672" y="46"/>
                  <a:pt x="671" y="46"/>
                </a:cubicBezTo>
                <a:cubicBezTo>
                  <a:pt x="670" y="46"/>
                  <a:pt x="670" y="46"/>
                  <a:pt x="670" y="47"/>
                </a:cubicBezTo>
                <a:cubicBezTo>
                  <a:pt x="669" y="47"/>
                  <a:pt x="669" y="46"/>
                  <a:pt x="669" y="46"/>
                </a:cubicBezTo>
                <a:cubicBezTo>
                  <a:pt x="667" y="47"/>
                  <a:pt x="666" y="45"/>
                  <a:pt x="667" y="43"/>
                </a:cubicBezTo>
                <a:cubicBezTo>
                  <a:pt x="667" y="43"/>
                  <a:pt x="667" y="45"/>
                  <a:pt x="668" y="44"/>
                </a:cubicBezTo>
                <a:cubicBezTo>
                  <a:pt x="669" y="44"/>
                  <a:pt x="669" y="42"/>
                  <a:pt x="669" y="41"/>
                </a:cubicBezTo>
                <a:cubicBezTo>
                  <a:pt x="670" y="40"/>
                  <a:pt x="670" y="40"/>
                  <a:pt x="670" y="39"/>
                </a:cubicBezTo>
                <a:cubicBezTo>
                  <a:pt x="670" y="38"/>
                  <a:pt x="669" y="39"/>
                  <a:pt x="669" y="38"/>
                </a:cubicBezTo>
                <a:cubicBezTo>
                  <a:pt x="670" y="37"/>
                  <a:pt x="671" y="38"/>
                  <a:pt x="671" y="38"/>
                </a:cubicBezTo>
                <a:cubicBezTo>
                  <a:pt x="672" y="37"/>
                  <a:pt x="672" y="36"/>
                  <a:pt x="672" y="36"/>
                </a:cubicBezTo>
                <a:cubicBezTo>
                  <a:pt x="673" y="36"/>
                  <a:pt x="673" y="35"/>
                  <a:pt x="673" y="34"/>
                </a:cubicBezTo>
                <a:cubicBezTo>
                  <a:pt x="674" y="33"/>
                  <a:pt x="674" y="33"/>
                  <a:pt x="674" y="32"/>
                </a:cubicBezTo>
                <a:cubicBezTo>
                  <a:pt x="675" y="32"/>
                  <a:pt x="675" y="31"/>
                  <a:pt x="675" y="30"/>
                </a:cubicBezTo>
                <a:cubicBezTo>
                  <a:pt x="674" y="30"/>
                  <a:pt x="674" y="29"/>
                  <a:pt x="674" y="28"/>
                </a:cubicBezTo>
                <a:cubicBezTo>
                  <a:pt x="673" y="27"/>
                  <a:pt x="669" y="25"/>
                  <a:pt x="669" y="26"/>
                </a:cubicBezTo>
                <a:cubicBezTo>
                  <a:pt x="668" y="26"/>
                  <a:pt x="668" y="27"/>
                  <a:pt x="667" y="27"/>
                </a:cubicBezTo>
                <a:cubicBezTo>
                  <a:pt x="667" y="26"/>
                  <a:pt x="665" y="25"/>
                  <a:pt x="664" y="26"/>
                </a:cubicBezTo>
                <a:cubicBezTo>
                  <a:pt x="663" y="26"/>
                  <a:pt x="663" y="27"/>
                  <a:pt x="662" y="27"/>
                </a:cubicBezTo>
                <a:cubicBezTo>
                  <a:pt x="662" y="28"/>
                  <a:pt x="661" y="28"/>
                  <a:pt x="660" y="28"/>
                </a:cubicBezTo>
                <a:cubicBezTo>
                  <a:pt x="660" y="29"/>
                  <a:pt x="658" y="28"/>
                  <a:pt x="658" y="27"/>
                </a:cubicBezTo>
                <a:cubicBezTo>
                  <a:pt x="659" y="27"/>
                  <a:pt x="660" y="27"/>
                  <a:pt x="661" y="27"/>
                </a:cubicBezTo>
                <a:cubicBezTo>
                  <a:pt x="660" y="26"/>
                  <a:pt x="661" y="26"/>
                  <a:pt x="661" y="26"/>
                </a:cubicBezTo>
                <a:cubicBezTo>
                  <a:pt x="661" y="26"/>
                  <a:pt x="661" y="26"/>
                  <a:pt x="661" y="26"/>
                </a:cubicBezTo>
                <a:cubicBezTo>
                  <a:pt x="662" y="25"/>
                  <a:pt x="661" y="23"/>
                  <a:pt x="662" y="22"/>
                </a:cubicBezTo>
                <a:cubicBezTo>
                  <a:pt x="661" y="22"/>
                  <a:pt x="661" y="23"/>
                  <a:pt x="661" y="24"/>
                </a:cubicBezTo>
                <a:cubicBezTo>
                  <a:pt x="660" y="24"/>
                  <a:pt x="660" y="24"/>
                  <a:pt x="660" y="24"/>
                </a:cubicBezTo>
                <a:cubicBezTo>
                  <a:pt x="659" y="24"/>
                  <a:pt x="659" y="25"/>
                  <a:pt x="658" y="25"/>
                </a:cubicBezTo>
                <a:cubicBezTo>
                  <a:pt x="656" y="25"/>
                  <a:pt x="656" y="24"/>
                  <a:pt x="656" y="24"/>
                </a:cubicBezTo>
                <a:cubicBezTo>
                  <a:pt x="655" y="24"/>
                  <a:pt x="655" y="26"/>
                  <a:pt x="654" y="25"/>
                </a:cubicBezTo>
                <a:cubicBezTo>
                  <a:pt x="653" y="25"/>
                  <a:pt x="653" y="23"/>
                  <a:pt x="652" y="23"/>
                </a:cubicBezTo>
                <a:cubicBezTo>
                  <a:pt x="652" y="25"/>
                  <a:pt x="649" y="24"/>
                  <a:pt x="648" y="24"/>
                </a:cubicBezTo>
                <a:cubicBezTo>
                  <a:pt x="648" y="24"/>
                  <a:pt x="649" y="23"/>
                  <a:pt x="649" y="23"/>
                </a:cubicBezTo>
                <a:cubicBezTo>
                  <a:pt x="650" y="23"/>
                  <a:pt x="650" y="23"/>
                  <a:pt x="651" y="23"/>
                </a:cubicBezTo>
                <a:cubicBezTo>
                  <a:pt x="651" y="22"/>
                  <a:pt x="651" y="22"/>
                  <a:pt x="652" y="22"/>
                </a:cubicBezTo>
                <a:cubicBezTo>
                  <a:pt x="652" y="22"/>
                  <a:pt x="653" y="22"/>
                  <a:pt x="653" y="22"/>
                </a:cubicBezTo>
                <a:cubicBezTo>
                  <a:pt x="654" y="22"/>
                  <a:pt x="654" y="22"/>
                  <a:pt x="654" y="21"/>
                </a:cubicBezTo>
                <a:cubicBezTo>
                  <a:pt x="655" y="21"/>
                  <a:pt x="656" y="21"/>
                  <a:pt x="656" y="21"/>
                </a:cubicBezTo>
                <a:cubicBezTo>
                  <a:pt x="657" y="20"/>
                  <a:pt x="657" y="20"/>
                  <a:pt x="658" y="19"/>
                </a:cubicBezTo>
                <a:cubicBezTo>
                  <a:pt x="660" y="20"/>
                  <a:pt x="659" y="18"/>
                  <a:pt x="659" y="17"/>
                </a:cubicBezTo>
                <a:cubicBezTo>
                  <a:pt x="659" y="17"/>
                  <a:pt x="660" y="16"/>
                  <a:pt x="660" y="16"/>
                </a:cubicBezTo>
                <a:cubicBezTo>
                  <a:pt x="661" y="15"/>
                  <a:pt x="661" y="14"/>
                  <a:pt x="661" y="14"/>
                </a:cubicBezTo>
                <a:cubicBezTo>
                  <a:pt x="662" y="14"/>
                  <a:pt x="664" y="15"/>
                  <a:pt x="665" y="15"/>
                </a:cubicBezTo>
                <a:cubicBezTo>
                  <a:pt x="665" y="16"/>
                  <a:pt x="665" y="17"/>
                  <a:pt x="666" y="16"/>
                </a:cubicBezTo>
                <a:cubicBezTo>
                  <a:pt x="667" y="15"/>
                  <a:pt x="666" y="15"/>
                  <a:pt x="666" y="15"/>
                </a:cubicBezTo>
                <a:cubicBezTo>
                  <a:pt x="665" y="15"/>
                  <a:pt x="665" y="14"/>
                  <a:pt x="665" y="14"/>
                </a:cubicBezTo>
                <a:cubicBezTo>
                  <a:pt x="665" y="13"/>
                  <a:pt x="664" y="13"/>
                  <a:pt x="664" y="13"/>
                </a:cubicBezTo>
                <a:cubicBezTo>
                  <a:pt x="663" y="12"/>
                  <a:pt x="663" y="12"/>
                  <a:pt x="662" y="11"/>
                </a:cubicBezTo>
                <a:cubicBezTo>
                  <a:pt x="662" y="10"/>
                  <a:pt x="663" y="8"/>
                  <a:pt x="662" y="7"/>
                </a:cubicBezTo>
                <a:cubicBezTo>
                  <a:pt x="661" y="6"/>
                  <a:pt x="659" y="7"/>
                  <a:pt x="658" y="7"/>
                </a:cubicBezTo>
                <a:cubicBezTo>
                  <a:pt x="656" y="7"/>
                  <a:pt x="655" y="5"/>
                  <a:pt x="653" y="5"/>
                </a:cubicBezTo>
                <a:cubicBezTo>
                  <a:pt x="653" y="4"/>
                  <a:pt x="653" y="3"/>
                  <a:pt x="653" y="2"/>
                </a:cubicBezTo>
                <a:cubicBezTo>
                  <a:pt x="652" y="1"/>
                  <a:pt x="651" y="1"/>
                  <a:pt x="651" y="1"/>
                </a:cubicBezTo>
                <a:cubicBezTo>
                  <a:pt x="650" y="2"/>
                  <a:pt x="649" y="3"/>
                  <a:pt x="648" y="2"/>
                </a:cubicBezTo>
                <a:cubicBezTo>
                  <a:pt x="649" y="2"/>
                  <a:pt x="649" y="2"/>
                  <a:pt x="650" y="1"/>
                </a:cubicBezTo>
                <a:cubicBezTo>
                  <a:pt x="649" y="1"/>
                  <a:pt x="649" y="0"/>
                  <a:pt x="648" y="0"/>
                </a:cubicBezTo>
                <a:cubicBezTo>
                  <a:pt x="648" y="0"/>
                  <a:pt x="646" y="0"/>
                  <a:pt x="646" y="0"/>
                </a:cubicBezTo>
                <a:cubicBezTo>
                  <a:pt x="645" y="0"/>
                  <a:pt x="644" y="1"/>
                  <a:pt x="644" y="2"/>
                </a:cubicBezTo>
                <a:cubicBezTo>
                  <a:pt x="644" y="3"/>
                  <a:pt x="644" y="3"/>
                  <a:pt x="644" y="4"/>
                </a:cubicBezTo>
                <a:cubicBezTo>
                  <a:pt x="643" y="3"/>
                  <a:pt x="642" y="4"/>
                  <a:pt x="641" y="4"/>
                </a:cubicBezTo>
                <a:cubicBezTo>
                  <a:pt x="641" y="2"/>
                  <a:pt x="637" y="5"/>
                  <a:pt x="637" y="6"/>
                </a:cubicBezTo>
                <a:cubicBezTo>
                  <a:pt x="637" y="6"/>
                  <a:pt x="637" y="6"/>
                  <a:pt x="637" y="7"/>
                </a:cubicBezTo>
                <a:cubicBezTo>
                  <a:pt x="637" y="7"/>
                  <a:pt x="636" y="7"/>
                  <a:pt x="636" y="7"/>
                </a:cubicBezTo>
                <a:cubicBezTo>
                  <a:pt x="635" y="8"/>
                  <a:pt x="633" y="9"/>
                  <a:pt x="633" y="10"/>
                </a:cubicBezTo>
                <a:cubicBezTo>
                  <a:pt x="633" y="10"/>
                  <a:pt x="633" y="11"/>
                  <a:pt x="633" y="11"/>
                </a:cubicBezTo>
                <a:cubicBezTo>
                  <a:pt x="633" y="11"/>
                  <a:pt x="633" y="12"/>
                  <a:pt x="632" y="12"/>
                </a:cubicBezTo>
                <a:cubicBezTo>
                  <a:pt x="632" y="13"/>
                  <a:pt x="631" y="14"/>
                  <a:pt x="631" y="15"/>
                </a:cubicBezTo>
                <a:cubicBezTo>
                  <a:pt x="630" y="15"/>
                  <a:pt x="630" y="13"/>
                  <a:pt x="631" y="13"/>
                </a:cubicBezTo>
                <a:cubicBezTo>
                  <a:pt x="629" y="13"/>
                  <a:pt x="629" y="14"/>
                  <a:pt x="629" y="15"/>
                </a:cubicBezTo>
                <a:cubicBezTo>
                  <a:pt x="629" y="16"/>
                  <a:pt x="628" y="16"/>
                  <a:pt x="628" y="17"/>
                </a:cubicBezTo>
                <a:cubicBezTo>
                  <a:pt x="627" y="18"/>
                  <a:pt x="626" y="20"/>
                  <a:pt x="625" y="21"/>
                </a:cubicBezTo>
                <a:cubicBezTo>
                  <a:pt x="624" y="22"/>
                  <a:pt x="623" y="24"/>
                  <a:pt x="623" y="25"/>
                </a:cubicBezTo>
                <a:cubicBezTo>
                  <a:pt x="623" y="27"/>
                  <a:pt x="623" y="29"/>
                  <a:pt x="623" y="30"/>
                </a:cubicBezTo>
                <a:cubicBezTo>
                  <a:pt x="622" y="30"/>
                  <a:pt x="622" y="27"/>
                  <a:pt x="621" y="29"/>
                </a:cubicBezTo>
                <a:cubicBezTo>
                  <a:pt x="620" y="30"/>
                  <a:pt x="620" y="32"/>
                  <a:pt x="620" y="33"/>
                </a:cubicBezTo>
                <a:cubicBezTo>
                  <a:pt x="620" y="34"/>
                  <a:pt x="620" y="36"/>
                  <a:pt x="621" y="37"/>
                </a:cubicBezTo>
                <a:cubicBezTo>
                  <a:pt x="623" y="38"/>
                  <a:pt x="623" y="37"/>
                  <a:pt x="624" y="39"/>
                </a:cubicBezTo>
                <a:cubicBezTo>
                  <a:pt x="623" y="39"/>
                  <a:pt x="622" y="39"/>
                  <a:pt x="622" y="39"/>
                </a:cubicBezTo>
                <a:cubicBezTo>
                  <a:pt x="621" y="41"/>
                  <a:pt x="622" y="42"/>
                  <a:pt x="621" y="44"/>
                </a:cubicBezTo>
                <a:cubicBezTo>
                  <a:pt x="621" y="45"/>
                  <a:pt x="618" y="46"/>
                  <a:pt x="617" y="47"/>
                </a:cubicBezTo>
                <a:cubicBezTo>
                  <a:pt x="616" y="47"/>
                  <a:pt x="614" y="47"/>
                  <a:pt x="613" y="47"/>
                </a:cubicBezTo>
                <a:cubicBezTo>
                  <a:pt x="610" y="47"/>
                  <a:pt x="609" y="48"/>
                  <a:pt x="607" y="47"/>
                </a:cubicBezTo>
                <a:cubicBezTo>
                  <a:pt x="605" y="47"/>
                  <a:pt x="605" y="46"/>
                  <a:pt x="604" y="46"/>
                </a:cubicBezTo>
                <a:cubicBezTo>
                  <a:pt x="603" y="46"/>
                  <a:pt x="603" y="46"/>
                  <a:pt x="602" y="46"/>
                </a:cubicBezTo>
                <a:cubicBezTo>
                  <a:pt x="602" y="47"/>
                  <a:pt x="602" y="48"/>
                  <a:pt x="603" y="48"/>
                </a:cubicBezTo>
                <a:cubicBezTo>
                  <a:pt x="603" y="49"/>
                  <a:pt x="603" y="50"/>
                  <a:pt x="604" y="51"/>
                </a:cubicBezTo>
                <a:cubicBezTo>
                  <a:pt x="604" y="52"/>
                  <a:pt x="604" y="51"/>
                  <a:pt x="605" y="52"/>
                </a:cubicBezTo>
                <a:cubicBezTo>
                  <a:pt x="607" y="52"/>
                  <a:pt x="606" y="53"/>
                  <a:pt x="607" y="54"/>
                </a:cubicBezTo>
                <a:cubicBezTo>
                  <a:pt x="607" y="55"/>
                  <a:pt x="607" y="55"/>
                  <a:pt x="609" y="55"/>
                </a:cubicBezTo>
                <a:cubicBezTo>
                  <a:pt x="608" y="57"/>
                  <a:pt x="610" y="58"/>
                  <a:pt x="611" y="60"/>
                </a:cubicBezTo>
                <a:cubicBezTo>
                  <a:pt x="611" y="60"/>
                  <a:pt x="612" y="62"/>
                  <a:pt x="610" y="62"/>
                </a:cubicBezTo>
                <a:cubicBezTo>
                  <a:pt x="610" y="61"/>
                  <a:pt x="610" y="60"/>
                  <a:pt x="610" y="59"/>
                </a:cubicBezTo>
                <a:cubicBezTo>
                  <a:pt x="609" y="59"/>
                  <a:pt x="609" y="60"/>
                  <a:pt x="609" y="61"/>
                </a:cubicBezTo>
                <a:cubicBezTo>
                  <a:pt x="608" y="61"/>
                  <a:pt x="608" y="61"/>
                  <a:pt x="607" y="60"/>
                </a:cubicBezTo>
                <a:cubicBezTo>
                  <a:pt x="607" y="59"/>
                  <a:pt x="609" y="60"/>
                  <a:pt x="609" y="59"/>
                </a:cubicBezTo>
                <a:cubicBezTo>
                  <a:pt x="608" y="59"/>
                  <a:pt x="606" y="60"/>
                  <a:pt x="605" y="59"/>
                </a:cubicBezTo>
                <a:cubicBezTo>
                  <a:pt x="605" y="57"/>
                  <a:pt x="608" y="57"/>
                  <a:pt x="607" y="56"/>
                </a:cubicBezTo>
                <a:cubicBezTo>
                  <a:pt x="607" y="56"/>
                  <a:pt x="607" y="56"/>
                  <a:pt x="606" y="56"/>
                </a:cubicBezTo>
                <a:cubicBezTo>
                  <a:pt x="605" y="56"/>
                  <a:pt x="605" y="56"/>
                  <a:pt x="605" y="56"/>
                </a:cubicBezTo>
                <a:cubicBezTo>
                  <a:pt x="604" y="56"/>
                  <a:pt x="604" y="55"/>
                  <a:pt x="603" y="56"/>
                </a:cubicBezTo>
                <a:cubicBezTo>
                  <a:pt x="602" y="56"/>
                  <a:pt x="603" y="57"/>
                  <a:pt x="602" y="56"/>
                </a:cubicBezTo>
                <a:cubicBezTo>
                  <a:pt x="602" y="56"/>
                  <a:pt x="602" y="55"/>
                  <a:pt x="602" y="54"/>
                </a:cubicBezTo>
                <a:cubicBezTo>
                  <a:pt x="601" y="55"/>
                  <a:pt x="600" y="56"/>
                  <a:pt x="599" y="56"/>
                </a:cubicBezTo>
                <a:cubicBezTo>
                  <a:pt x="598" y="57"/>
                  <a:pt x="598" y="57"/>
                  <a:pt x="597" y="58"/>
                </a:cubicBezTo>
                <a:cubicBezTo>
                  <a:pt x="596" y="58"/>
                  <a:pt x="594" y="59"/>
                  <a:pt x="595" y="60"/>
                </a:cubicBezTo>
                <a:cubicBezTo>
                  <a:pt x="596" y="61"/>
                  <a:pt x="598" y="59"/>
                  <a:pt x="597" y="61"/>
                </a:cubicBezTo>
                <a:cubicBezTo>
                  <a:pt x="597" y="61"/>
                  <a:pt x="596" y="61"/>
                  <a:pt x="596" y="61"/>
                </a:cubicBezTo>
                <a:cubicBezTo>
                  <a:pt x="596" y="61"/>
                  <a:pt x="596" y="62"/>
                  <a:pt x="595" y="62"/>
                </a:cubicBezTo>
                <a:cubicBezTo>
                  <a:pt x="595" y="62"/>
                  <a:pt x="594" y="61"/>
                  <a:pt x="594" y="60"/>
                </a:cubicBezTo>
                <a:cubicBezTo>
                  <a:pt x="593" y="60"/>
                  <a:pt x="592" y="61"/>
                  <a:pt x="591" y="62"/>
                </a:cubicBezTo>
                <a:cubicBezTo>
                  <a:pt x="591" y="62"/>
                  <a:pt x="591" y="62"/>
                  <a:pt x="592" y="62"/>
                </a:cubicBezTo>
                <a:cubicBezTo>
                  <a:pt x="592" y="62"/>
                  <a:pt x="592" y="63"/>
                  <a:pt x="592" y="63"/>
                </a:cubicBezTo>
                <a:cubicBezTo>
                  <a:pt x="593" y="63"/>
                  <a:pt x="594" y="63"/>
                  <a:pt x="593" y="64"/>
                </a:cubicBezTo>
                <a:cubicBezTo>
                  <a:pt x="592" y="64"/>
                  <a:pt x="588" y="63"/>
                  <a:pt x="589" y="66"/>
                </a:cubicBezTo>
                <a:cubicBezTo>
                  <a:pt x="589" y="65"/>
                  <a:pt x="589" y="65"/>
                  <a:pt x="588" y="64"/>
                </a:cubicBezTo>
                <a:cubicBezTo>
                  <a:pt x="589" y="64"/>
                  <a:pt x="589" y="63"/>
                  <a:pt x="590" y="63"/>
                </a:cubicBezTo>
                <a:cubicBezTo>
                  <a:pt x="590" y="63"/>
                  <a:pt x="590" y="63"/>
                  <a:pt x="590" y="63"/>
                </a:cubicBezTo>
                <a:cubicBezTo>
                  <a:pt x="589" y="62"/>
                  <a:pt x="589" y="63"/>
                  <a:pt x="588" y="63"/>
                </a:cubicBezTo>
                <a:cubicBezTo>
                  <a:pt x="588" y="61"/>
                  <a:pt x="590" y="61"/>
                  <a:pt x="590" y="60"/>
                </a:cubicBezTo>
                <a:cubicBezTo>
                  <a:pt x="589" y="60"/>
                  <a:pt x="587" y="61"/>
                  <a:pt x="587" y="61"/>
                </a:cubicBezTo>
                <a:cubicBezTo>
                  <a:pt x="586" y="62"/>
                  <a:pt x="584" y="63"/>
                  <a:pt x="584" y="64"/>
                </a:cubicBezTo>
                <a:cubicBezTo>
                  <a:pt x="584" y="65"/>
                  <a:pt x="586" y="63"/>
                  <a:pt x="587" y="64"/>
                </a:cubicBezTo>
                <a:cubicBezTo>
                  <a:pt x="588" y="64"/>
                  <a:pt x="586" y="65"/>
                  <a:pt x="586" y="66"/>
                </a:cubicBezTo>
                <a:cubicBezTo>
                  <a:pt x="586" y="66"/>
                  <a:pt x="585" y="66"/>
                  <a:pt x="585" y="67"/>
                </a:cubicBezTo>
                <a:cubicBezTo>
                  <a:pt x="585" y="67"/>
                  <a:pt x="585" y="67"/>
                  <a:pt x="584" y="67"/>
                </a:cubicBezTo>
                <a:cubicBezTo>
                  <a:pt x="584" y="68"/>
                  <a:pt x="583" y="68"/>
                  <a:pt x="583" y="68"/>
                </a:cubicBezTo>
                <a:cubicBezTo>
                  <a:pt x="583" y="68"/>
                  <a:pt x="583" y="66"/>
                  <a:pt x="583" y="66"/>
                </a:cubicBezTo>
                <a:cubicBezTo>
                  <a:pt x="583" y="66"/>
                  <a:pt x="584" y="65"/>
                  <a:pt x="584" y="65"/>
                </a:cubicBezTo>
                <a:cubicBezTo>
                  <a:pt x="584" y="64"/>
                  <a:pt x="583" y="65"/>
                  <a:pt x="583" y="64"/>
                </a:cubicBezTo>
                <a:cubicBezTo>
                  <a:pt x="583" y="64"/>
                  <a:pt x="582" y="65"/>
                  <a:pt x="582" y="64"/>
                </a:cubicBezTo>
                <a:cubicBezTo>
                  <a:pt x="582" y="64"/>
                  <a:pt x="583" y="63"/>
                  <a:pt x="583" y="63"/>
                </a:cubicBezTo>
                <a:cubicBezTo>
                  <a:pt x="582" y="63"/>
                  <a:pt x="580" y="64"/>
                  <a:pt x="581" y="65"/>
                </a:cubicBezTo>
                <a:cubicBezTo>
                  <a:pt x="580" y="65"/>
                  <a:pt x="579" y="65"/>
                  <a:pt x="579" y="65"/>
                </a:cubicBezTo>
                <a:cubicBezTo>
                  <a:pt x="579" y="65"/>
                  <a:pt x="578" y="66"/>
                  <a:pt x="578" y="66"/>
                </a:cubicBezTo>
                <a:cubicBezTo>
                  <a:pt x="577" y="67"/>
                  <a:pt x="576" y="67"/>
                  <a:pt x="576" y="67"/>
                </a:cubicBezTo>
                <a:cubicBezTo>
                  <a:pt x="576" y="68"/>
                  <a:pt x="576" y="69"/>
                  <a:pt x="576" y="69"/>
                </a:cubicBezTo>
                <a:cubicBezTo>
                  <a:pt x="575" y="69"/>
                  <a:pt x="577" y="66"/>
                  <a:pt x="577" y="65"/>
                </a:cubicBezTo>
                <a:cubicBezTo>
                  <a:pt x="578" y="64"/>
                  <a:pt x="580" y="62"/>
                  <a:pt x="579" y="61"/>
                </a:cubicBezTo>
                <a:cubicBezTo>
                  <a:pt x="579" y="61"/>
                  <a:pt x="580" y="61"/>
                  <a:pt x="580" y="61"/>
                </a:cubicBezTo>
                <a:cubicBezTo>
                  <a:pt x="580" y="60"/>
                  <a:pt x="579" y="60"/>
                  <a:pt x="578" y="59"/>
                </a:cubicBezTo>
                <a:cubicBezTo>
                  <a:pt x="577" y="58"/>
                  <a:pt x="581" y="60"/>
                  <a:pt x="582" y="60"/>
                </a:cubicBezTo>
                <a:cubicBezTo>
                  <a:pt x="581" y="59"/>
                  <a:pt x="582" y="58"/>
                  <a:pt x="583" y="58"/>
                </a:cubicBezTo>
                <a:cubicBezTo>
                  <a:pt x="582" y="60"/>
                  <a:pt x="584" y="58"/>
                  <a:pt x="584" y="57"/>
                </a:cubicBezTo>
                <a:cubicBezTo>
                  <a:pt x="585" y="58"/>
                  <a:pt x="586" y="56"/>
                  <a:pt x="587" y="56"/>
                </a:cubicBezTo>
                <a:cubicBezTo>
                  <a:pt x="587" y="55"/>
                  <a:pt x="586" y="54"/>
                  <a:pt x="588" y="54"/>
                </a:cubicBezTo>
                <a:cubicBezTo>
                  <a:pt x="588" y="53"/>
                  <a:pt x="587" y="52"/>
                  <a:pt x="587" y="52"/>
                </a:cubicBezTo>
                <a:cubicBezTo>
                  <a:pt x="586" y="52"/>
                  <a:pt x="586" y="51"/>
                  <a:pt x="586" y="51"/>
                </a:cubicBezTo>
                <a:cubicBezTo>
                  <a:pt x="585" y="52"/>
                  <a:pt x="586" y="52"/>
                  <a:pt x="586" y="52"/>
                </a:cubicBezTo>
                <a:cubicBezTo>
                  <a:pt x="586" y="53"/>
                  <a:pt x="585" y="54"/>
                  <a:pt x="585" y="54"/>
                </a:cubicBezTo>
                <a:cubicBezTo>
                  <a:pt x="584" y="55"/>
                  <a:pt x="584" y="54"/>
                  <a:pt x="583" y="54"/>
                </a:cubicBezTo>
                <a:cubicBezTo>
                  <a:pt x="583" y="53"/>
                  <a:pt x="580" y="52"/>
                  <a:pt x="580" y="54"/>
                </a:cubicBezTo>
                <a:cubicBezTo>
                  <a:pt x="580" y="54"/>
                  <a:pt x="580" y="54"/>
                  <a:pt x="580" y="54"/>
                </a:cubicBezTo>
                <a:cubicBezTo>
                  <a:pt x="579" y="53"/>
                  <a:pt x="578" y="53"/>
                  <a:pt x="578" y="53"/>
                </a:cubicBezTo>
                <a:cubicBezTo>
                  <a:pt x="578" y="53"/>
                  <a:pt x="578" y="53"/>
                  <a:pt x="578" y="53"/>
                </a:cubicBezTo>
                <a:cubicBezTo>
                  <a:pt x="577" y="53"/>
                  <a:pt x="575" y="53"/>
                  <a:pt x="575" y="54"/>
                </a:cubicBezTo>
                <a:cubicBezTo>
                  <a:pt x="575" y="54"/>
                  <a:pt x="575" y="54"/>
                  <a:pt x="575" y="53"/>
                </a:cubicBezTo>
                <a:cubicBezTo>
                  <a:pt x="574" y="53"/>
                  <a:pt x="572" y="56"/>
                  <a:pt x="573" y="56"/>
                </a:cubicBezTo>
                <a:cubicBezTo>
                  <a:pt x="574" y="56"/>
                  <a:pt x="576" y="57"/>
                  <a:pt x="576" y="58"/>
                </a:cubicBezTo>
                <a:cubicBezTo>
                  <a:pt x="575" y="58"/>
                  <a:pt x="575" y="58"/>
                  <a:pt x="574" y="58"/>
                </a:cubicBezTo>
                <a:cubicBezTo>
                  <a:pt x="573" y="58"/>
                  <a:pt x="574" y="58"/>
                  <a:pt x="573" y="59"/>
                </a:cubicBezTo>
                <a:cubicBezTo>
                  <a:pt x="573" y="59"/>
                  <a:pt x="572" y="59"/>
                  <a:pt x="572" y="59"/>
                </a:cubicBezTo>
                <a:cubicBezTo>
                  <a:pt x="572" y="59"/>
                  <a:pt x="572" y="60"/>
                  <a:pt x="571" y="60"/>
                </a:cubicBezTo>
                <a:cubicBezTo>
                  <a:pt x="569" y="60"/>
                  <a:pt x="570" y="59"/>
                  <a:pt x="569" y="58"/>
                </a:cubicBezTo>
                <a:cubicBezTo>
                  <a:pt x="568" y="58"/>
                  <a:pt x="566" y="58"/>
                  <a:pt x="566" y="58"/>
                </a:cubicBezTo>
                <a:cubicBezTo>
                  <a:pt x="566" y="59"/>
                  <a:pt x="568" y="58"/>
                  <a:pt x="568" y="59"/>
                </a:cubicBezTo>
                <a:cubicBezTo>
                  <a:pt x="567" y="59"/>
                  <a:pt x="566" y="60"/>
                  <a:pt x="566" y="61"/>
                </a:cubicBezTo>
                <a:cubicBezTo>
                  <a:pt x="566" y="61"/>
                  <a:pt x="566" y="60"/>
                  <a:pt x="565" y="60"/>
                </a:cubicBezTo>
                <a:cubicBezTo>
                  <a:pt x="565" y="60"/>
                  <a:pt x="565" y="60"/>
                  <a:pt x="565" y="59"/>
                </a:cubicBezTo>
                <a:cubicBezTo>
                  <a:pt x="565" y="59"/>
                  <a:pt x="564" y="59"/>
                  <a:pt x="564" y="59"/>
                </a:cubicBezTo>
                <a:cubicBezTo>
                  <a:pt x="563" y="59"/>
                  <a:pt x="560" y="59"/>
                  <a:pt x="559" y="59"/>
                </a:cubicBezTo>
                <a:cubicBezTo>
                  <a:pt x="559" y="61"/>
                  <a:pt x="561" y="60"/>
                  <a:pt x="560" y="61"/>
                </a:cubicBezTo>
                <a:cubicBezTo>
                  <a:pt x="560" y="61"/>
                  <a:pt x="559" y="61"/>
                  <a:pt x="559" y="61"/>
                </a:cubicBezTo>
                <a:cubicBezTo>
                  <a:pt x="559" y="61"/>
                  <a:pt x="559" y="61"/>
                  <a:pt x="559" y="62"/>
                </a:cubicBezTo>
                <a:cubicBezTo>
                  <a:pt x="559" y="61"/>
                  <a:pt x="558" y="61"/>
                  <a:pt x="558" y="62"/>
                </a:cubicBezTo>
                <a:cubicBezTo>
                  <a:pt x="558" y="62"/>
                  <a:pt x="558" y="63"/>
                  <a:pt x="557" y="63"/>
                </a:cubicBezTo>
                <a:cubicBezTo>
                  <a:pt x="556" y="62"/>
                  <a:pt x="557" y="61"/>
                  <a:pt x="557" y="60"/>
                </a:cubicBezTo>
                <a:cubicBezTo>
                  <a:pt x="557" y="60"/>
                  <a:pt x="556" y="59"/>
                  <a:pt x="555" y="60"/>
                </a:cubicBezTo>
                <a:cubicBezTo>
                  <a:pt x="554" y="60"/>
                  <a:pt x="555" y="60"/>
                  <a:pt x="555" y="61"/>
                </a:cubicBezTo>
                <a:cubicBezTo>
                  <a:pt x="555" y="62"/>
                  <a:pt x="556" y="62"/>
                  <a:pt x="555" y="63"/>
                </a:cubicBezTo>
                <a:cubicBezTo>
                  <a:pt x="554" y="63"/>
                  <a:pt x="554" y="62"/>
                  <a:pt x="554" y="61"/>
                </a:cubicBezTo>
                <a:cubicBezTo>
                  <a:pt x="553" y="62"/>
                  <a:pt x="553" y="62"/>
                  <a:pt x="552" y="63"/>
                </a:cubicBezTo>
                <a:cubicBezTo>
                  <a:pt x="552" y="63"/>
                  <a:pt x="552" y="63"/>
                  <a:pt x="552" y="64"/>
                </a:cubicBezTo>
                <a:cubicBezTo>
                  <a:pt x="552" y="64"/>
                  <a:pt x="552" y="64"/>
                  <a:pt x="551" y="64"/>
                </a:cubicBezTo>
                <a:cubicBezTo>
                  <a:pt x="551" y="64"/>
                  <a:pt x="551" y="64"/>
                  <a:pt x="551" y="65"/>
                </a:cubicBezTo>
                <a:cubicBezTo>
                  <a:pt x="551" y="65"/>
                  <a:pt x="552" y="65"/>
                  <a:pt x="552" y="66"/>
                </a:cubicBezTo>
                <a:cubicBezTo>
                  <a:pt x="552" y="66"/>
                  <a:pt x="551" y="67"/>
                  <a:pt x="551" y="67"/>
                </a:cubicBezTo>
                <a:cubicBezTo>
                  <a:pt x="552" y="67"/>
                  <a:pt x="553" y="68"/>
                  <a:pt x="554" y="68"/>
                </a:cubicBezTo>
                <a:cubicBezTo>
                  <a:pt x="554" y="67"/>
                  <a:pt x="554" y="66"/>
                  <a:pt x="553" y="66"/>
                </a:cubicBezTo>
                <a:cubicBezTo>
                  <a:pt x="553" y="66"/>
                  <a:pt x="554" y="66"/>
                  <a:pt x="554" y="66"/>
                </a:cubicBezTo>
                <a:cubicBezTo>
                  <a:pt x="554" y="66"/>
                  <a:pt x="553" y="66"/>
                  <a:pt x="553" y="66"/>
                </a:cubicBezTo>
                <a:cubicBezTo>
                  <a:pt x="555" y="66"/>
                  <a:pt x="555" y="66"/>
                  <a:pt x="556" y="66"/>
                </a:cubicBezTo>
                <a:cubicBezTo>
                  <a:pt x="556" y="67"/>
                  <a:pt x="557" y="68"/>
                  <a:pt x="558" y="68"/>
                </a:cubicBezTo>
                <a:cubicBezTo>
                  <a:pt x="558" y="67"/>
                  <a:pt x="557" y="67"/>
                  <a:pt x="557" y="67"/>
                </a:cubicBezTo>
                <a:cubicBezTo>
                  <a:pt x="557" y="66"/>
                  <a:pt x="557" y="66"/>
                  <a:pt x="558" y="66"/>
                </a:cubicBezTo>
                <a:cubicBezTo>
                  <a:pt x="558" y="66"/>
                  <a:pt x="558" y="67"/>
                  <a:pt x="558" y="67"/>
                </a:cubicBezTo>
                <a:cubicBezTo>
                  <a:pt x="559" y="67"/>
                  <a:pt x="560" y="67"/>
                  <a:pt x="561" y="67"/>
                </a:cubicBezTo>
                <a:cubicBezTo>
                  <a:pt x="559" y="68"/>
                  <a:pt x="557" y="69"/>
                  <a:pt x="555" y="70"/>
                </a:cubicBezTo>
                <a:cubicBezTo>
                  <a:pt x="554" y="70"/>
                  <a:pt x="553" y="70"/>
                  <a:pt x="552" y="71"/>
                </a:cubicBezTo>
                <a:cubicBezTo>
                  <a:pt x="551" y="71"/>
                  <a:pt x="549" y="71"/>
                  <a:pt x="549" y="71"/>
                </a:cubicBezTo>
                <a:cubicBezTo>
                  <a:pt x="548" y="72"/>
                  <a:pt x="547" y="72"/>
                  <a:pt x="545" y="73"/>
                </a:cubicBezTo>
                <a:cubicBezTo>
                  <a:pt x="545" y="73"/>
                  <a:pt x="545" y="73"/>
                  <a:pt x="544" y="73"/>
                </a:cubicBezTo>
                <a:cubicBezTo>
                  <a:pt x="543" y="73"/>
                  <a:pt x="543" y="73"/>
                  <a:pt x="542" y="73"/>
                </a:cubicBezTo>
                <a:cubicBezTo>
                  <a:pt x="542" y="74"/>
                  <a:pt x="542" y="75"/>
                  <a:pt x="542" y="76"/>
                </a:cubicBezTo>
                <a:cubicBezTo>
                  <a:pt x="541" y="76"/>
                  <a:pt x="540" y="75"/>
                  <a:pt x="539" y="76"/>
                </a:cubicBezTo>
                <a:cubicBezTo>
                  <a:pt x="539" y="76"/>
                  <a:pt x="539" y="77"/>
                  <a:pt x="538" y="76"/>
                </a:cubicBezTo>
                <a:cubicBezTo>
                  <a:pt x="538" y="76"/>
                  <a:pt x="538" y="76"/>
                  <a:pt x="538" y="75"/>
                </a:cubicBezTo>
                <a:cubicBezTo>
                  <a:pt x="537" y="75"/>
                  <a:pt x="537" y="76"/>
                  <a:pt x="537" y="77"/>
                </a:cubicBezTo>
                <a:cubicBezTo>
                  <a:pt x="535" y="77"/>
                  <a:pt x="535" y="76"/>
                  <a:pt x="535" y="75"/>
                </a:cubicBezTo>
                <a:cubicBezTo>
                  <a:pt x="535" y="75"/>
                  <a:pt x="535" y="75"/>
                  <a:pt x="535" y="76"/>
                </a:cubicBezTo>
                <a:cubicBezTo>
                  <a:pt x="533" y="76"/>
                  <a:pt x="534" y="77"/>
                  <a:pt x="533" y="78"/>
                </a:cubicBezTo>
                <a:cubicBezTo>
                  <a:pt x="532" y="78"/>
                  <a:pt x="531" y="77"/>
                  <a:pt x="530" y="77"/>
                </a:cubicBezTo>
                <a:cubicBezTo>
                  <a:pt x="529" y="78"/>
                  <a:pt x="529" y="78"/>
                  <a:pt x="529" y="78"/>
                </a:cubicBezTo>
                <a:cubicBezTo>
                  <a:pt x="528" y="79"/>
                  <a:pt x="527" y="79"/>
                  <a:pt x="527" y="79"/>
                </a:cubicBezTo>
                <a:cubicBezTo>
                  <a:pt x="527" y="79"/>
                  <a:pt x="529" y="80"/>
                  <a:pt x="529" y="80"/>
                </a:cubicBezTo>
                <a:cubicBezTo>
                  <a:pt x="528" y="80"/>
                  <a:pt x="526" y="81"/>
                  <a:pt x="525" y="82"/>
                </a:cubicBezTo>
                <a:cubicBezTo>
                  <a:pt x="526" y="83"/>
                  <a:pt x="524" y="83"/>
                  <a:pt x="524" y="83"/>
                </a:cubicBezTo>
                <a:cubicBezTo>
                  <a:pt x="523" y="83"/>
                  <a:pt x="523" y="83"/>
                  <a:pt x="523" y="83"/>
                </a:cubicBezTo>
                <a:cubicBezTo>
                  <a:pt x="523" y="83"/>
                  <a:pt x="523" y="82"/>
                  <a:pt x="523" y="82"/>
                </a:cubicBezTo>
                <a:cubicBezTo>
                  <a:pt x="523" y="82"/>
                  <a:pt x="523" y="82"/>
                  <a:pt x="522" y="82"/>
                </a:cubicBezTo>
                <a:cubicBezTo>
                  <a:pt x="522" y="82"/>
                  <a:pt x="522" y="81"/>
                  <a:pt x="523" y="81"/>
                </a:cubicBezTo>
                <a:cubicBezTo>
                  <a:pt x="523" y="81"/>
                  <a:pt x="523" y="81"/>
                  <a:pt x="524" y="81"/>
                </a:cubicBezTo>
                <a:cubicBezTo>
                  <a:pt x="524" y="80"/>
                  <a:pt x="521" y="81"/>
                  <a:pt x="520" y="81"/>
                </a:cubicBezTo>
                <a:cubicBezTo>
                  <a:pt x="520" y="82"/>
                  <a:pt x="521" y="82"/>
                  <a:pt x="520" y="82"/>
                </a:cubicBezTo>
                <a:cubicBezTo>
                  <a:pt x="520" y="82"/>
                  <a:pt x="519" y="83"/>
                  <a:pt x="519" y="83"/>
                </a:cubicBezTo>
                <a:cubicBezTo>
                  <a:pt x="518" y="83"/>
                  <a:pt x="518" y="84"/>
                  <a:pt x="517" y="84"/>
                </a:cubicBezTo>
                <a:cubicBezTo>
                  <a:pt x="518" y="85"/>
                  <a:pt x="518" y="84"/>
                  <a:pt x="519" y="84"/>
                </a:cubicBezTo>
                <a:cubicBezTo>
                  <a:pt x="519" y="85"/>
                  <a:pt x="518" y="85"/>
                  <a:pt x="518" y="85"/>
                </a:cubicBezTo>
                <a:cubicBezTo>
                  <a:pt x="517" y="85"/>
                  <a:pt x="517" y="86"/>
                  <a:pt x="516" y="87"/>
                </a:cubicBezTo>
                <a:cubicBezTo>
                  <a:pt x="516" y="87"/>
                  <a:pt x="515" y="88"/>
                  <a:pt x="515" y="88"/>
                </a:cubicBezTo>
                <a:cubicBezTo>
                  <a:pt x="514" y="89"/>
                  <a:pt x="514" y="90"/>
                  <a:pt x="513" y="90"/>
                </a:cubicBezTo>
                <a:cubicBezTo>
                  <a:pt x="513" y="91"/>
                  <a:pt x="512" y="90"/>
                  <a:pt x="512" y="92"/>
                </a:cubicBezTo>
                <a:cubicBezTo>
                  <a:pt x="512" y="92"/>
                  <a:pt x="513" y="93"/>
                  <a:pt x="513" y="92"/>
                </a:cubicBezTo>
                <a:cubicBezTo>
                  <a:pt x="513" y="93"/>
                  <a:pt x="512" y="93"/>
                  <a:pt x="511" y="93"/>
                </a:cubicBezTo>
                <a:cubicBezTo>
                  <a:pt x="510" y="94"/>
                  <a:pt x="508" y="93"/>
                  <a:pt x="507" y="93"/>
                </a:cubicBezTo>
                <a:cubicBezTo>
                  <a:pt x="506" y="93"/>
                  <a:pt x="504" y="92"/>
                  <a:pt x="503" y="93"/>
                </a:cubicBezTo>
                <a:cubicBezTo>
                  <a:pt x="501" y="93"/>
                  <a:pt x="501" y="94"/>
                  <a:pt x="502" y="95"/>
                </a:cubicBezTo>
                <a:cubicBezTo>
                  <a:pt x="502" y="94"/>
                  <a:pt x="503" y="95"/>
                  <a:pt x="504" y="95"/>
                </a:cubicBezTo>
                <a:cubicBezTo>
                  <a:pt x="505" y="96"/>
                  <a:pt x="505" y="96"/>
                  <a:pt x="505" y="96"/>
                </a:cubicBezTo>
                <a:cubicBezTo>
                  <a:pt x="506" y="96"/>
                  <a:pt x="506" y="96"/>
                  <a:pt x="507" y="96"/>
                </a:cubicBezTo>
                <a:cubicBezTo>
                  <a:pt x="510" y="96"/>
                  <a:pt x="508" y="99"/>
                  <a:pt x="506" y="98"/>
                </a:cubicBezTo>
                <a:cubicBezTo>
                  <a:pt x="507" y="97"/>
                  <a:pt x="505" y="97"/>
                  <a:pt x="504" y="98"/>
                </a:cubicBezTo>
                <a:cubicBezTo>
                  <a:pt x="504" y="99"/>
                  <a:pt x="505" y="99"/>
                  <a:pt x="505" y="99"/>
                </a:cubicBezTo>
                <a:cubicBezTo>
                  <a:pt x="505" y="100"/>
                  <a:pt x="505" y="100"/>
                  <a:pt x="505" y="100"/>
                </a:cubicBezTo>
                <a:cubicBezTo>
                  <a:pt x="504" y="101"/>
                  <a:pt x="504" y="101"/>
                  <a:pt x="504" y="101"/>
                </a:cubicBezTo>
                <a:cubicBezTo>
                  <a:pt x="503" y="102"/>
                  <a:pt x="502" y="103"/>
                  <a:pt x="502" y="103"/>
                </a:cubicBezTo>
                <a:cubicBezTo>
                  <a:pt x="502" y="104"/>
                  <a:pt x="503" y="105"/>
                  <a:pt x="502" y="106"/>
                </a:cubicBezTo>
                <a:cubicBezTo>
                  <a:pt x="502" y="106"/>
                  <a:pt x="501" y="106"/>
                  <a:pt x="500" y="106"/>
                </a:cubicBezTo>
                <a:cubicBezTo>
                  <a:pt x="501" y="106"/>
                  <a:pt x="500" y="107"/>
                  <a:pt x="501" y="107"/>
                </a:cubicBezTo>
                <a:cubicBezTo>
                  <a:pt x="501" y="108"/>
                  <a:pt x="502" y="108"/>
                  <a:pt x="502" y="108"/>
                </a:cubicBezTo>
                <a:cubicBezTo>
                  <a:pt x="502" y="109"/>
                  <a:pt x="502" y="109"/>
                  <a:pt x="501" y="109"/>
                </a:cubicBezTo>
                <a:cubicBezTo>
                  <a:pt x="500" y="109"/>
                  <a:pt x="501" y="109"/>
                  <a:pt x="500" y="109"/>
                </a:cubicBezTo>
                <a:cubicBezTo>
                  <a:pt x="500" y="108"/>
                  <a:pt x="500" y="108"/>
                  <a:pt x="500" y="107"/>
                </a:cubicBezTo>
                <a:cubicBezTo>
                  <a:pt x="500" y="108"/>
                  <a:pt x="499" y="106"/>
                  <a:pt x="499" y="107"/>
                </a:cubicBezTo>
                <a:cubicBezTo>
                  <a:pt x="499" y="106"/>
                  <a:pt x="497" y="107"/>
                  <a:pt x="497" y="105"/>
                </a:cubicBezTo>
                <a:cubicBezTo>
                  <a:pt x="499" y="106"/>
                  <a:pt x="497" y="104"/>
                  <a:pt x="496" y="103"/>
                </a:cubicBezTo>
                <a:cubicBezTo>
                  <a:pt x="495" y="103"/>
                  <a:pt x="493" y="103"/>
                  <a:pt x="494" y="101"/>
                </a:cubicBezTo>
                <a:cubicBezTo>
                  <a:pt x="493" y="101"/>
                  <a:pt x="493" y="101"/>
                  <a:pt x="492" y="102"/>
                </a:cubicBezTo>
                <a:cubicBezTo>
                  <a:pt x="493" y="103"/>
                  <a:pt x="490" y="104"/>
                  <a:pt x="492" y="104"/>
                </a:cubicBezTo>
                <a:cubicBezTo>
                  <a:pt x="493" y="104"/>
                  <a:pt x="493" y="104"/>
                  <a:pt x="494" y="104"/>
                </a:cubicBezTo>
                <a:cubicBezTo>
                  <a:pt x="494" y="104"/>
                  <a:pt x="495" y="104"/>
                  <a:pt x="495" y="104"/>
                </a:cubicBezTo>
                <a:cubicBezTo>
                  <a:pt x="495" y="105"/>
                  <a:pt x="494" y="105"/>
                  <a:pt x="495" y="106"/>
                </a:cubicBezTo>
                <a:cubicBezTo>
                  <a:pt x="494" y="106"/>
                  <a:pt x="494" y="106"/>
                  <a:pt x="493" y="106"/>
                </a:cubicBezTo>
                <a:cubicBezTo>
                  <a:pt x="493" y="106"/>
                  <a:pt x="493" y="107"/>
                  <a:pt x="493" y="107"/>
                </a:cubicBezTo>
                <a:cubicBezTo>
                  <a:pt x="492" y="107"/>
                  <a:pt x="492" y="107"/>
                  <a:pt x="491" y="108"/>
                </a:cubicBezTo>
                <a:cubicBezTo>
                  <a:pt x="491" y="108"/>
                  <a:pt x="491" y="108"/>
                  <a:pt x="491" y="108"/>
                </a:cubicBezTo>
                <a:cubicBezTo>
                  <a:pt x="491" y="108"/>
                  <a:pt x="492" y="108"/>
                  <a:pt x="492" y="109"/>
                </a:cubicBezTo>
                <a:cubicBezTo>
                  <a:pt x="492" y="109"/>
                  <a:pt x="492" y="109"/>
                  <a:pt x="492" y="109"/>
                </a:cubicBezTo>
                <a:cubicBezTo>
                  <a:pt x="493" y="110"/>
                  <a:pt x="494" y="109"/>
                  <a:pt x="494" y="110"/>
                </a:cubicBezTo>
                <a:cubicBezTo>
                  <a:pt x="493" y="110"/>
                  <a:pt x="493" y="111"/>
                  <a:pt x="492" y="111"/>
                </a:cubicBezTo>
                <a:cubicBezTo>
                  <a:pt x="492" y="112"/>
                  <a:pt x="492" y="113"/>
                  <a:pt x="491" y="113"/>
                </a:cubicBezTo>
                <a:cubicBezTo>
                  <a:pt x="491" y="114"/>
                  <a:pt x="491" y="115"/>
                  <a:pt x="492" y="115"/>
                </a:cubicBezTo>
                <a:cubicBezTo>
                  <a:pt x="493" y="115"/>
                  <a:pt x="494" y="114"/>
                  <a:pt x="495" y="114"/>
                </a:cubicBezTo>
                <a:cubicBezTo>
                  <a:pt x="495" y="114"/>
                  <a:pt x="496" y="114"/>
                  <a:pt x="496" y="113"/>
                </a:cubicBezTo>
                <a:cubicBezTo>
                  <a:pt x="497" y="112"/>
                  <a:pt x="495" y="112"/>
                  <a:pt x="495" y="111"/>
                </a:cubicBezTo>
                <a:cubicBezTo>
                  <a:pt x="496" y="110"/>
                  <a:pt x="496" y="110"/>
                  <a:pt x="497" y="110"/>
                </a:cubicBezTo>
                <a:cubicBezTo>
                  <a:pt x="497" y="110"/>
                  <a:pt x="497" y="111"/>
                  <a:pt x="498" y="111"/>
                </a:cubicBezTo>
                <a:cubicBezTo>
                  <a:pt x="498" y="111"/>
                  <a:pt x="499" y="111"/>
                  <a:pt x="499" y="111"/>
                </a:cubicBezTo>
                <a:cubicBezTo>
                  <a:pt x="500" y="112"/>
                  <a:pt x="499" y="112"/>
                  <a:pt x="499" y="113"/>
                </a:cubicBezTo>
                <a:cubicBezTo>
                  <a:pt x="499" y="113"/>
                  <a:pt x="500" y="114"/>
                  <a:pt x="500" y="114"/>
                </a:cubicBezTo>
                <a:cubicBezTo>
                  <a:pt x="500" y="114"/>
                  <a:pt x="500" y="115"/>
                  <a:pt x="500" y="115"/>
                </a:cubicBezTo>
                <a:cubicBezTo>
                  <a:pt x="499" y="115"/>
                  <a:pt x="498" y="114"/>
                  <a:pt x="497" y="114"/>
                </a:cubicBezTo>
                <a:cubicBezTo>
                  <a:pt x="496" y="114"/>
                  <a:pt x="494" y="115"/>
                  <a:pt x="495" y="116"/>
                </a:cubicBezTo>
                <a:cubicBezTo>
                  <a:pt x="495" y="117"/>
                  <a:pt x="497" y="116"/>
                  <a:pt x="497" y="118"/>
                </a:cubicBezTo>
                <a:cubicBezTo>
                  <a:pt x="497" y="118"/>
                  <a:pt x="497" y="118"/>
                  <a:pt x="497" y="118"/>
                </a:cubicBezTo>
                <a:cubicBezTo>
                  <a:pt x="496" y="116"/>
                  <a:pt x="493" y="116"/>
                  <a:pt x="493" y="118"/>
                </a:cubicBezTo>
                <a:cubicBezTo>
                  <a:pt x="493" y="120"/>
                  <a:pt x="495" y="120"/>
                  <a:pt x="497" y="120"/>
                </a:cubicBezTo>
                <a:cubicBezTo>
                  <a:pt x="497" y="121"/>
                  <a:pt x="500" y="121"/>
                  <a:pt x="500" y="122"/>
                </a:cubicBezTo>
                <a:cubicBezTo>
                  <a:pt x="501" y="123"/>
                  <a:pt x="499" y="125"/>
                  <a:pt x="501" y="125"/>
                </a:cubicBezTo>
                <a:cubicBezTo>
                  <a:pt x="501" y="127"/>
                  <a:pt x="504" y="126"/>
                  <a:pt x="504" y="127"/>
                </a:cubicBezTo>
                <a:cubicBezTo>
                  <a:pt x="503" y="127"/>
                  <a:pt x="501" y="127"/>
                  <a:pt x="500" y="127"/>
                </a:cubicBezTo>
                <a:cubicBezTo>
                  <a:pt x="500" y="127"/>
                  <a:pt x="498" y="127"/>
                  <a:pt x="498" y="128"/>
                </a:cubicBezTo>
                <a:cubicBezTo>
                  <a:pt x="498" y="128"/>
                  <a:pt x="500" y="128"/>
                  <a:pt x="500" y="128"/>
                </a:cubicBezTo>
                <a:cubicBezTo>
                  <a:pt x="500" y="129"/>
                  <a:pt x="499" y="129"/>
                  <a:pt x="499" y="129"/>
                </a:cubicBezTo>
                <a:cubicBezTo>
                  <a:pt x="499" y="130"/>
                  <a:pt x="499" y="130"/>
                  <a:pt x="499" y="131"/>
                </a:cubicBezTo>
                <a:cubicBezTo>
                  <a:pt x="500" y="131"/>
                  <a:pt x="502" y="131"/>
                  <a:pt x="502" y="130"/>
                </a:cubicBezTo>
                <a:cubicBezTo>
                  <a:pt x="503" y="130"/>
                  <a:pt x="503" y="130"/>
                  <a:pt x="503" y="131"/>
                </a:cubicBezTo>
                <a:cubicBezTo>
                  <a:pt x="503" y="132"/>
                  <a:pt x="504" y="132"/>
                  <a:pt x="504" y="133"/>
                </a:cubicBezTo>
                <a:cubicBezTo>
                  <a:pt x="503" y="133"/>
                  <a:pt x="503" y="132"/>
                  <a:pt x="502" y="132"/>
                </a:cubicBezTo>
                <a:cubicBezTo>
                  <a:pt x="501" y="132"/>
                  <a:pt x="500" y="132"/>
                  <a:pt x="499" y="132"/>
                </a:cubicBezTo>
                <a:cubicBezTo>
                  <a:pt x="498" y="132"/>
                  <a:pt x="496" y="132"/>
                  <a:pt x="495" y="133"/>
                </a:cubicBezTo>
                <a:cubicBezTo>
                  <a:pt x="494" y="133"/>
                  <a:pt x="494" y="134"/>
                  <a:pt x="493" y="134"/>
                </a:cubicBezTo>
                <a:cubicBezTo>
                  <a:pt x="493" y="134"/>
                  <a:pt x="492" y="134"/>
                  <a:pt x="491" y="134"/>
                </a:cubicBezTo>
                <a:cubicBezTo>
                  <a:pt x="488" y="135"/>
                  <a:pt x="491" y="138"/>
                  <a:pt x="488" y="138"/>
                </a:cubicBezTo>
                <a:cubicBezTo>
                  <a:pt x="486" y="138"/>
                  <a:pt x="486" y="137"/>
                  <a:pt x="485" y="136"/>
                </a:cubicBezTo>
                <a:cubicBezTo>
                  <a:pt x="483" y="136"/>
                  <a:pt x="482" y="137"/>
                  <a:pt x="480" y="137"/>
                </a:cubicBezTo>
                <a:cubicBezTo>
                  <a:pt x="478" y="138"/>
                  <a:pt x="476" y="138"/>
                  <a:pt x="475" y="139"/>
                </a:cubicBezTo>
                <a:cubicBezTo>
                  <a:pt x="469" y="141"/>
                  <a:pt x="464" y="139"/>
                  <a:pt x="458" y="140"/>
                </a:cubicBezTo>
                <a:cubicBezTo>
                  <a:pt x="458" y="140"/>
                  <a:pt x="457" y="140"/>
                  <a:pt x="456" y="140"/>
                </a:cubicBezTo>
                <a:cubicBezTo>
                  <a:pt x="456" y="140"/>
                  <a:pt x="456" y="141"/>
                  <a:pt x="455" y="141"/>
                </a:cubicBezTo>
                <a:cubicBezTo>
                  <a:pt x="455" y="142"/>
                  <a:pt x="454" y="141"/>
                  <a:pt x="453" y="142"/>
                </a:cubicBezTo>
                <a:cubicBezTo>
                  <a:pt x="453" y="142"/>
                  <a:pt x="452" y="142"/>
                  <a:pt x="451" y="142"/>
                </a:cubicBezTo>
                <a:cubicBezTo>
                  <a:pt x="450" y="142"/>
                  <a:pt x="449" y="142"/>
                  <a:pt x="448" y="142"/>
                </a:cubicBezTo>
                <a:cubicBezTo>
                  <a:pt x="448" y="143"/>
                  <a:pt x="448" y="143"/>
                  <a:pt x="448" y="144"/>
                </a:cubicBezTo>
                <a:cubicBezTo>
                  <a:pt x="448" y="144"/>
                  <a:pt x="448" y="144"/>
                  <a:pt x="449" y="145"/>
                </a:cubicBezTo>
                <a:cubicBezTo>
                  <a:pt x="449" y="146"/>
                  <a:pt x="449" y="146"/>
                  <a:pt x="448" y="147"/>
                </a:cubicBezTo>
                <a:cubicBezTo>
                  <a:pt x="447" y="148"/>
                  <a:pt x="447" y="148"/>
                  <a:pt x="447" y="149"/>
                </a:cubicBezTo>
                <a:cubicBezTo>
                  <a:pt x="447" y="150"/>
                  <a:pt x="447" y="150"/>
                  <a:pt x="448" y="151"/>
                </a:cubicBezTo>
                <a:cubicBezTo>
                  <a:pt x="448" y="151"/>
                  <a:pt x="450" y="152"/>
                  <a:pt x="449" y="152"/>
                </a:cubicBezTo>
                <a:cubicBezTo>
                  <a:pt x="449" y="152"/>
                  <a:pt x="445" y="153"/>
                  <a:pt x="447" y="154"/>
                </a:cubicBezTo>
                <a:cubicBezTo>
                  <a:pt x="447" y="155"/>
                  <a:pt x="448" y="154"/>
                  <a:pt x="449" y="155"/>
                </a:cubicBezTo>
                <a:cubicBezTo>
                  <a:pt x="449" y="156"/>
                  <a:pt x="448" y="156"/>
                  <a:pt x="447" y="156"/>
                </a:cubicBezTo>
                <a:cubicBezTo>
                  <a:pt x="447" y="156"/>
                  <a:pt x="447" y="156"/>
                  <a:pt x="447" y="156"/>
                </a:cubicBezTo>
                <a:cubicBezTo>
                  <a:pt x="448" y="156"/>
                  <a:pt x="450" y="158"/>
                  <a:pt x="451" y="159"/>
                </a:cubicBezTo>
                <a:cubicBezTo>
                  <a:pt x="451" y="160"/>
                  <a:pt x="450" y="161"/>
                  <a:pt x="450" y="163"/>
                </a:cubicBezTo>
                <a:cubicBezTo>
                  <a:pt x="450" y="164"/>
                  <a:pt x="449" y="165"/>
                  <a:pt x="449" y="166"/>
                </a:cubicBezTo>
                <a:cubicBezTo>
                  <a:pt x="449" y="168"/>
                  <a:pt x="449" y="170"/>
                  <a:pt x="450" y="170"/>
                </a:cubicBezTo>
                <a:cubicBezTo>
                  <a:pt x="451" y="171"/>
                  <a:pt x="450" y="171"/>
                  <a:pt x="450" y="172"/>
                </a:cubicBezTo>
                <a:cubicBezTo>
                  <a:pt x="450" y="174"/>
                  <a:pt x="451" y="175"/>
                  <a:pt x="453" y="176"/>
                </a:cubicBezTo>
                <a:cubicBezTo>
                  <a:pt x="454" y="177"/>
                  <a:pt x="456" y="177"/>
                  <a:pt x="458" y="177"/>
                </a:cubicBezTo>
                <a:cubicBezTo>
                  <a:pt x="458" y="178"/>
                  <a:pt x="459" y="178"/>
                  <a:pt x="460" y="178"/>
                </a:cubicBezTo>
                <a:cubicBezTo>
                  <a:pt x="461" y="179"/>
                  <a:pt x="461" y="179"/>
                  <a:pt x="461" y="179"/>
                </a:cubicBezTo>
                <a:cubicBezTo>
                  <a:pt x="462" y="180"/>
                  <a:pt x="462" y="179"/>
                  <a:pt x="463" y="180"/>
                </a:cubicBezTo>
                <a:cubicBezTo>
                  <a:pt x="464" y="181"/>
                  <a:pt x="463" y="183"/>
                  <a:pt x="462" y="184"/>
                </a:cubicBezTo>
                <a:cubicBezTo>
                  <a:pt x="463" y="185"/>
                  <a:pt x="465" y="185"/>
                  <a:pt x="465" y="187"/>
                </a:cubicBezTo>
                <a:cubicBezTo>
                  <a:pt x="466" y="188"/>
                  <a:pt x="465" y="189"/>
                  <a:pt x="466" y="189"/>
                </a:cubicBezTo>
                <a:cubicBezTo>
                  <a:pt x="466" y="190"/>
                  <a:pt x="468" y="190"/>
                  <a:pt x="469" y="190"/>
                </a:cubicBezTo>
                <a:cubicBezTo>
                  <a:pt x="470" y="190"/>
                  <a:pt x="472" y="191"/>
                  <a:pt x="472" y="192"/>
                </a:cubicBezTo>
                <a:cubicBezTo>
                  <a:pt x="473" y="194"/>
                  <a:pt x="471" y="194"/>
                  <a:pt x="470" y="193"/>
                </a:cubicBezTo>
                <a:cubicBezTo>
                  <a:pt x="468" y="193"/>
                  <a:pt x="467" y="192"/>
                  <a:pt x="465" y="193"/>
                </a:cubicBezTo>
                <a:cubicBezTo>
                  <a:pt x="463" y="195"/>
                  <a:pt x="460" y="195"/>
                  <a:pt x="457" y="194"/>
                </a:cubicBezTo>
                <a:cubicBezTo>
                  <a:pt x="456" y="194"/>
                  <a:pt x="455" y="194"/>
                  <a:pt x="455" y="193"/>
                </a:cubicBezTo>
                <a:cubicBezTo>
                  <a:pt x="454" y="193"/>
                  <a:pt x="455" y="192"/>
                  <a:pt x="454" y="191"/>
                </a:cubicBezTo>
                <a:cubicBezTo>
                  <a:pt x="454" y="189"/>
                  <a:pt x="452" y="189"/>
                  <a:pt x="451" y="187"/>
                </a:cubicBezTo>
                <a:cubicBezTo>
                  <a:pt x="450" y="186"/>
                  <a:pt x="451" y="185"/>
                  <a:pt x="449" y="184"/>
                </a:cubicBezTo>
                <a:cubicBezTo>
                  <a:pt x="447" y="183"/>
                  <a:pt x="445" y="182"/>
                  <a:pt x="444" y="181"/>
                </a:cubicBezTo>
                <a:cubicBezTo>
                  <a:pt x="442" y="180"/>
                  <a:pt x="441" y="178"/>
                  <a:pt x="440" y="177"/>
                </a:cubicBezTo>
                <a:cubicBezTo>
                  <a:pt x="438" y="175"/>
                  <a:pt x="435" y="177"/>
                  <a:pt x="432" y="176"/>
                </a:cubicBezTo>
                <a:cubicBezTo>
                  <a:pt x="430" y="176"/>
                  <a:pt x="426" y="176"/>
                  <a:pt x="425" y="179"/>
                </a:cubicBezTo>
                <a:cubicBezTo>
                  <a:pt x="425" y="179"/>
                  <a:pt x="425" y="181"/>
                  <a:pt x="424" y="181"/>
                </a:cubicBezTo>
                <a:cubicBezTo>
                  <a:pt x="423" y="181"/>
                  <a:pt x="423" y="180"/>
                  <a:pt x="422" y="181"/>
                </a:cubicBezTo>
                <a:cubicBezTo>
                  <a:pt x="424" y="182"/>
                  <a:pt x="420" y="184"/>
                  <a:pt x="423" y="185"/>
                </a:cubicBezTo>
                <a:cubicBezTo>
                  <a:pt x="424" y="184"/>
                  <a:pt x="426" y="183"/>
                  <a:pt x="427" y="185"/>
                </a:cubicBezTo>
                <a:cubicBezTo>
                  <a:pt x="428" y="185"/>
                  <a:pt x="428" y="186"/>
                  <a:pt x="428" y="187"/>
                </a:cubicBezTo>
                <a:cubicBezTo>
                  <a:pt x="428" y="189"/>
                  <a:pt x="428" y="189"/>
                  <a:pt x="427" y="190"/>
                </a:cubicBezTo>
                <a:cubicBezTo>
                  <a:pt x="426" y="191"/>
                  <a:pt x="425" y="192"/>
                  <a:pt x="423" y="191"/>
                </a:cubicBezTo>
                <a:cubicBezTo>
                  <a:pt x="421" y="190"/>
                  <a:pt x="420" y="188"/>
                  <a:pt x="419" y="187"/>
                </a:cubicBezTo>
                <a:cubicBezTo>
                  <a:pt x="419" y="186"/>
                  <a:pt x="418" y="185"/>
                  <a:pt x="418" y="185"/>
                </a:cubicBezTo>
                <a:cubicBezTo>
                  <a:pt x="417" y="185"/>
                  <a:pt x="416" y="185"/>
                  <a:pt x="415" y="185"/>
                </a:cubicBezTo>
                <a:cubicBezTo>
                  <a:pt x="414" y="186"/>
                  <a:pt x="413" y="187"/>
                  <a:pt x="411" y="188"/>
                </a:cubicBezTo>
                <a:cubicBezTo>
                  <a:pt x="411" y="188"/>
                  <a:pt x="409" y="189"/>
                  <a:pt x="409" y="189"/>
                </a:cubicBezTo>
                <a:cubicBezTo>
                  <a:pt x="409" y="190"/>
                  <a:pt x="410" y="191"/>
                  <a:pt x="410" y="191"/>
                </a:cubicBezTo>
                <a:cubicBezTo>
                  <a:pt x="411" y="192"/>
                  <a:pt x="410" y="193"/>
                  <a:pt x="411" y="193"/>
                </a:cubicBezTo>
                <a:cubicBezTo>
                  <a:pt x="411" y="194"/>
                  <a:pt x="411" y="194"/>
                  <a:pt x="412" y="195"/>
                </a:cubicBezTo>
                <a:cubicBezTo>
                  <a:pt x="412" y="197"/>
                  <a:pt x="411" y="198"/>
                  <a:pt x="413" y="199"/>
                </a:cubicBezTo>
                <a:cubicBezTo>
                  <a:pt x="414" y="199"/>
                  <a:pt x="415" y="200"/>
                  <a:pt x="416" y="201"/>
                </a:cubicBezTo>
                <a:cubicBezTo>
                  <a:pt x="417" y="202"/>
                  <a:pt x="418" y="202"/>
                  <a:pt x="419" y="203"/>
                </a:cubicBezTo>
                <a:cubicBezTo>
                  <a:pt x="419" y="203"/>
                  <a:pt x="419" y="203"/>
                  <a:pt x="419" y="203"/>
                </a:cubicBezTo>
                <a:cubicBezTo>
                  <a:pt x="420" y="205"/>
                  <a:pt x="423" y="206"/>
                  <a:pt x="424" y="206"/>
                </a:cubicBezTo>
                <a:cubicBezTo>
                  <a:pt x="424" y="206"/>
                  <a:pt x="424" y="205"/>
                  <a:pt x="425" y="205"/>
                </a:cubicBezTo>
                <a:cubicBezTo>
                  <a:pt x="426" y="205"/>
                  <a:pt x="425" y="206"/>
                  <a:pt x="425" y="206"/>
                </a:cubicBezTo>
                <a:cubicBezTo>
                  <a:pt x="426" y="206"/>
                  <a:pt x="426" y="208"/>
                  <a:pt x="427" y="206"/>
                </a:cubicBezTo>
                <a:cubicBezTo>
                  <a:pt x="427" y="207"/>
                  <a:pt x="428" y="207"/>
                  <a:pt x="428" y="207"/>
                </a:cubicBezTo>
                <a:cubicBezTo>
                  <a:pt x="429" y="207"/>
                  <a:pt x="429" y="209"/>
                  <a:pt x="429" y="209"/>
                </a:cubicBezTo>
                <a:cubicBezTo>
                  <a:pt x="429" y="211"/>
                  <a:pt x="429" y="212"/>
                  <a:pt x="430" y="213"/>
                </a:cubicBezTo>
                <a:cubicBezTo>
                  <a:pt x="430" y="214"/>
                  <a:pt x="430" y="214"/>
                  <a:pt x="430" y="215"/>
                </a:cubicBezTo>
                <a:cubicBezTo>
                  <a:pt x="430" y="215"/>
                  <a:pt x="429" y="215"/>
                  <a:pt x="429" y="215"/>
                </a:cubicBezTo>
                <a:cubicBezTo>
                  <a:pt x="428" y="214"/>
                  <a:pt x="428" y="214"/>
                  <a:pt x="427" y="214"/>
                </a:cubicBezTo>
                <a:cubicBezTo>
                  <a:pt x="426" y="213"/>
                  <a:pt x="426" y="213"/>
                  <a:pt x="426" y="212"/>
                </a:cubicBezTo>
                <a:cubicBezTo>
                  <a:pt x="425" y="208"/>
                  <a:pt x="421" y="209"/>
                  <a:pt x="418" y="208"/>
                </a:cubicBezTo>
                <a:cubicBezTo>
                  <a:pt x="416" y="208"/>
                  <a:pt x="414" y="208"/>
                  <a:pt x="412" y="208"/>
                </a:cubicBezTo>
                <a:cubicBezTo>
                  <a:pt x="410" y="207"/>
                  <a:pt x="402" y="206"/>
                  <a:pt x="403" y="202"/>
                </a:cubicBezTo>
                <a:cubicBezTo>
                  <a:pt x="406" y="202"/>
                  <a:pt x="404" y="200"/>
                  <a:pt x="406" y="200"/>
                </a:cubicBezTo>
                <a:cubicBezTo>
                  <a:pt x="406" y="199"/>
                  <a:pt x="405" y="198"/>
                  <a:pt x="405" y="197"/>
                </a:cubicBezTo>
                <a:cubicBezTo>
                  <a:pt x="405" y="197"/>
                  <a:pt x="406" y="197"/>
                  <a:pt x="405" y="196"/>
                </a:cubicBezTo>
                <a:cubicBezTo>
                  <a:pt x="404" y="194"/>
                  <a:pt x="403" y="193"/>
                  <a:pt x="403" y="191"/>
                </a:cubicBezTo>
                <a:cubicBezTo>
                  <a:pt x="403" y="191"/>
                  <a:pt x="403" y="190"/>
                  <a:pt x="403" y="189"/>
                </a:cubicBezTo>
                <a:cubicBezTo>
                  <a:pt x="404" y="189"/>
                  <a:pt x="405" y="188"/>
                  <a:pt x="405" y="187"/>
                </a:cubicBezTo>
                <a:cubicBezTo>
                  <a:pt x="405" y="187"/>
                  <a:pt x="405" y="186"/>
                  <a:pt x="405" y="186"/>
                </a:cubicBezTo>
                <a:cubicBezTo>
                  <a:pt x="405" y="184"/>
                  <a:pt x="405" y="183"/>
                  <a:pt x="406" y="182"/>
                </a:cubicBezTo>
                <a:cubicBezTo>
                  <a:pt x="406" y="181"/>
                  <a:pt x="406" y="181"/>
                  <a:pt x="407" y="181"/>
                </a:cubicBezTo>
                <a:cubicBezTo>
                  <a:pt x="407" y="181"/>
                  <a:pt x="408" y="181"/>
                  <a:pt x="408" y="181"/>
                </a:cubicBezTo>
                <a:cubicBezTo>
                  <a:pt x="408" y="181"/>
                  <a:pt x="408" y="180"/>
                  <a:pt x="407" y="180"/>
                </a:cubicBezTo>
                <a:cubicBezTo>
                  <a:pt x="408" y="179"/>
                  <a:pt x="407" y="177"/>
                  <a:pt x="406" y="176"/>
                </a:cubicBezTo>
                <a:cubicBezTo>
                  <a:pt x="406" y="175"/>
                  <a:pt x="405" y="174"/>
                  <a:pt x="406" y="172"/>
                </a:cubicBezTo>
                <a:cubicBezTo>
                  <a:pt x="407" y="173"/>
                  <a:pt x="407" y="172"/>
                  <a:pt x="406" y="171"/>
                </a:cubicBezTo>
                <a:cubicBezTo>
                  <a:pt x="406" y="170"/>
                  <a:pt x="406" y="170"/>
                  <a:pt x="405" y="170"/>
                </a:cubicBezTo>
                <a:cubicBezTo>
                  <a:pt x="405" y="169"/>
                  <a:pt x="405" y="169"/>
                  <a:pt x="405" y="169"/>
                </a:cubicBezTo>
                <a:cubicBezTo>
                  <a:pt x="404" y="168"/>
                  <a:pt x="404" y="168"/>
                  <a:pt x="404" y="167"/>
                </a:cubicBezTo>
                <a:cubicBezTo>
                  <a:pt x="404" y="167"/>
                  <a:pt x="405" y="167"/>
                  <a:pt x="405" y="167"/>
                </a:cubicBezTo>
                <a:cubicBezTo>
                  <a:pt x="406" y="166"/>
                  <a:pt x="402" y="162"/>
                  <a:pt x="401" y="162"/>
                </a:cubicBezTo>
                <a:cubicBezTo>
                  <a:pt x="400" y="162"/>
                  <a:pt x="399" y="163"/>
                  <a:pt x="399" y="163"/>
                </a:cubicBezTo>
                <a:cubicBezTo>
                  <a:pt x="399" y="165"/>
                  <a:pt x="400" y="166"/>
                  <a:pt x="401" y="167"/>
                </a:cubicBezTo>
                <a:cubicBezTo>
                  <a:pt x="401" y="169"/>
                  <a:pt x="401" y="171"/>
                  <a:pt x="402" y="173"/>
                </a:cubicBezTo>
                <a:cubicBezTo>
                  <a:pt x="402" y="176"/>
                  <a:pt x="403" y="180"/>
                  <a:pt x="400" y="183"/>
                </a:cubicBezTo>
                <a:cubicBezTo>
                  <a:pt x="400" y="184"/>
                  <a:pt x="399" y="185"/>
                  <a:pt x="398" y="186"/>
                </a:cubicBezTo>
                <a:cubicBezTo>
                  <a:pt x="396" y="187"/>
                  <a:pt x="394" y="188"/>
                  <a:pt x="392" y="189"/>
                </a:cubicBezTo>
                <a:cubicBezTo>
                  <a:pt x="391" y="190"/>
                  <a:pt x="388" y="191"/>
                  <a:pt x="388" y="193"/>
                </a:cubicBezTo>
                <a:cubicBezTo>
                  <a:pt x="388" y="193"/>
                  <a:pt x="389" y="194"/>
                  <a:pt x="389" y="195"/>
                </a:cubicBezTo>
                <a:cubicBezTo>
                  <a:pt x="389" y="195"/>
                  <a:pt x="388" y="196"/>
                  <a:pt x="388" y="196"/>
                </a:cubicBezTo>
                <a:cubicBezTo>
                  <a:pt x="388" y="198"/>
                  <a:pt x="386" y="199"/>
                  <a:pt x="385" y="200"/>
                </a:cubicBezTo>
                <a:cubicBezTo>
                  <a:pt x="385" y="201"/>
                  <a:pt x="384" y="202"/>
                  <a:pt x="384" y="202"/>
                </a:cubicBezTo>
                <a:cubicBezTo>
                  <a:pt x="385" y="204"/>
                  <a:pt x="387" y="205"/>
                  <a:pt x="388" y="206"/>
                </a:cubicBezTo>
                <a:cubicBezTo>
                  <a:pt x="389" y="207"/>
                  <a:pt x="389" y="208"/>
                  <a:pt x="390" y="209"/>
                </a:cubicBezTo>
                <a:cubicBezTo>
                  <a:pt x="390" y="209"/>
                  <a:pt x="390" y="211"/>
                  <a:pt x="390" y="211"/>
                </a:cubicBezTo>
                <a:cubicBezTo>
                  <a:pt x="391" y="212"/>
                  <a:pt x="390" y="212"/>
                  <a:pt x="391" y="212"/>
                </a:cubicBezTo>
                <a:cubicBezTo>
                  <a:pt x="391" y="213"/>
                  <a:pt x="392" y="213"/>
                  <a:pt x="392" y="214"/>
                </a:cubicBezTo>
                <a:cubicBezTo>
                  <a:pt x="392" y="215"/>
                  <a:pt x="392" y="216"/>
                  <a:pt x="392" y="216"/>
                </a:cubicBezTo>
                <a:cubicBezTo>
                  <a:pt x="392" y="218"/>
                  <a:pt x="394" y="219"/>
                  <a:pt x="395" y="221"/>
                </a:cubicBezTo>
                <a:cubicBezTo>
                  <a:pt x="395" y="223"/>
                  <a:pt x="395" y="224"/>
                  <a:pt x="395" y="226"/>
                </a:cubicBezTo>
                <a:cubicBezTo>
                  <a:pt x="395" y="228"/>
                  <a:pt x="393" y="230"/>
                  <a:pt x="392" y="231"/>
                </a:cubicBezTo>
                <a:cubicBezTo>
                  <a:pt x="392" y="232"/>
                  <a:pt x="392" y="232"/>
                  <a:pt x="391" y="233"/>
                </a:cubicBezTo>
                <a:cubicBezTo>
                  <a:pt x="391" y="233"/>
                  <a:pt x="390" y="234"/>
                  <a:pt x="390" y="234"/>
                </a:cubicBezTo>
                <a:cubicBezTo>
                  <a:pt x="390" y="235"/>
                  <a:pt x="391" y="235"/>
                  <a:pt x="391" y="236"/>
                </a:cubicBezTo>
                <a:cubicBezTo>
                  <a:pt x="391" y="237"/>
                  <a:pt x="391" y="239"/>
                  <a:pt x="390" y="240"/>
                </a:cubicBezTo>
                <a:cubicBezTo>
                  <a:pt x="390" y="242"/>
                  <a:pt x="389" y="243"/>
                  <a:pt x="389" y="244"/>
                </a:cubicBezTo>
                <a:cubicBezTo>
                  <a:pt x="389" y="246"/>
                  <a:pt x="390" y="248"/>
                  <a:pt x="390" y="249"/>
                </a:cubicBezTo>
                <a:cubicBezTo>
                  <a:pt x="391" y="250"/>
                  <a:pt x="392" y="252"/>
                  <a:pt x="392" y="254"/>
                </a:cubicBezTo>
                <a:cubicBezTo>
                  <a:pt x="392" y="255"/>
                  <a:pt x="391" y="257"/>
                  <a:pt x="391" y="258"/>
                </a:cubicBezTo>
                <a:cubicBezTo>
                  <a:pt x="391" y="260"/>
                  <a:pt x="392" y="261"/>
                  <a:pt x="394" y="260"/>
                </a:cubicBezTo>
                <a:cubicBezTo>
                  <a:pt x="395" y="259"/>
                  <a:pt x="396" y="259"/>
                  <a:pt x="398" y="260"/>
                </a:cubicBezTo>
                <a:cubicBezTo>
                  <a:pt x="398" y="260"/>
                  <a:pt x="398" y="261"/>
                  <a:pt x="399" y="261"/>
                </a:cubicBezTo>
                <a:cubicBezTo>
                  <a:pt x="400" y="261"/>
                  <a:pt x="402" y="260"/>
                  <a:pt x="402" y="260"/>
                </a:cubicBezTo>
                <a:cubicBezTo>
                  <a:pt x="402" y="260"/>
                  <a:pt x="402" y="259"/>
                  <a:pt x="403" y="258"/>
                </a:cubicBezTo>
                <a:cubicBezTo>
                  <a:pt x="403" y="258"/>
                  <a:pt x="404" y="258"/>
                  <a:pt x="404" y="258"/>
                </a:cubicBezTo>
                <a:cubicBezTo>
                  <a:pt x="404" y="258"/>
                  <a:pt x="405" y="257"/>
                  <a:pt x="405" y="257"/>
                </a:cubicBezTo>
                <a:cubicBezTo>
                  <a:pt x="406" y="257"/>
                  <a:pt x="409" y="257"/>
                  <a:pt x="410" y="257"/>
                </a:cubicBezTo>
                <a:cubicBezTo>
                  <a:pt x="412" y="257"/>
                  <a:pt x="412" y="259"/>
                  <a:pt x="414" y="259"/>
                </a:cubicBezTo>
                <a:cubicBezTo>
                  <a:pt x="415" y="260"/>
                  <a:pt x="415" y="259"/>
                  <a:pt x="416" y="260"/>
                </a:cubicBezTo>
                <a:cubicBezTo>
                  <a:pt x="416" y="261"/>
                  <a:pt x="417" y="262"/>
                  <a:pt x="417" y="262"/>
                </a:cubicBezTo>
                <a:cubicBezTo>
                  <a:pt x="418" y="263"/>
                  <a:pt x="419" y="263"/>
                  <a:pt x="420" y="263"/>
                </a:cubicBezTo>
                <a:cubicBezTo>
                  <a:pt x="421" y="263"/>
                  <a:pt x="421" y="264"/>
                  <a:pt x="421" y="264"/>
                </a:cubicBezTo>
                <a:cubicBezTo>
                  <a:pt x="422" y="265"/>
                  <a:pt x="422" y="264"/>
                  <a:pt x="422" y="265"/>
                </a:cubicBezTo>
                <a:cubicBezTo>
                  <a:pt x="424" y="265"/>
                  <a:pt x="423" y="266"/>
                  <a:pt x="423" y="267"/>
                </a:cubicBezTo>
                <a:cubicBezTo>
                  <a:pt x="424" y="268"/>
                  <a:pt x="424" y="268"/>
                  <a:pt x="424" y="269"/>
                </a:cubicBezTo>
                <a:cubicBezTo>
                  <a:pt x="424" y="270"/>
                  <a:pt x="424" y="271"/>
                  <a:pt x="424" y="272"/>
                </a:cubicBezTo>
                <a:cubicBezTo>
                  <a:pt x="424" y="273"/>
                  <a:pt x="424" y="273"/>
                  <a:pt x="425" y="274"/>
                </a:cubicBezTo>
                <a:cubicBezTo>
                  <a:pt x="425" y="274"/>
                  <a:pt x="426" y="274"/>
                  <a:pt x="425" y="275"/>
                </a:cubicBezTo>
                <a:cubicBezTo>
                  <a:pt x="425" y="275"/>
                  <a:pt x="425" y="276"/>
                  <a:pt x="426" y="276"/>
                </a:cubicBezTo>
                <a:cubicBezTo>
                  <a:pt x="426" y="277"/>
                  <a:pt x="427" y="277"/>
                  <a:pt x="427" y="278"/>
                </a:cubicBezTo>
                <a:cubicBezTo>
                  <a:pt x="427" y="277"/>
                  <a:pt x="428" y="279"/>
                  <a:pt x="428" y="279"/>
                </a:cubicBezTo>
                <a:cubicBezTo>
                  <a:pt x="428" y="281"/>
                  <a:pt x="425" y="280"/>
                  <a:pt x="424" y="281"/>
                </a:cubicBezTo>
                <a:cubicBezTo>
                  <a:pt x="423" y="281"/>
                  <a:pt x="422" y="283"/>
                  <a:pt x="422" y="284"/>
                </a:cubicBezTo>
                <a:cubicBezTo>
                  <a:pt x="422" y="285"/>
                  <a:pt x="423" y="286"/>
                  <a:pt x="422" y="287"/>
                </a:cubicBezTo>
                <a:cubicBezTo>
                  <a:pt x="422" y="287"/>
                  <a:pt x="422" y="288"/>
                  <a:pt x="422" y="289"/>
                </a:cubicBezTo>
                <a:cubicBezTo>
                  <a:pt x="422" y="290"/>
                  <a:pt x="422" y="292"/>
                  <a:pt x="424" y="292"/>
                </a:cubicBezTo>
                <a:cubicBezTo>
                  <a:pt x="424" y="292"/>
                  <a:pt x="424" y="292"/>
                  <a:pt x="424" y="292"/>
                </a:cubicBezTo>
                <a:cubicBezTo>
                  <a:pt x="425" y="291"/>
                  <a:pt x="425" y="292"/>
                  <a:pt x="425" y="293"/>
                </a:cubicBezTo>
                <a:cubicBezTo>
                  <a:pt x="426" y="293"/>
                  <a:pt x="427" y="292"/>
                  <a:pt x="427" y="293"/>
                </a:cubicBezTo>
                <a:cubicBezTo>
                  <a:pt x="429" y="293"/>
                  <a:pt x="431" y="293"/>
                  <a:pt x="433" y="294"/>
                </a:cubicBezTo>
                <a:cubicBezTo>
                  <a:pt x="433" y="295"/>
                  <a:pt x="430" y="296"/>
                  <a:pt x="429" y="295"/>
                </a:cubicBezTo>
                <a:cubicBezTo>
                  <a:pt x="429" y="295"/>
                  <a:pt x="429" y="295"/>
                  <a:pt x="429" y="295"/>
                </a:cubicBezTo>
                <a:cubicBezTo>
                  <a:pt x="428" y="295"/>
                  <a:pt x="427" y="295"/>
                  <a:pt x="426" y="295"/>
                </a:cubicBezTo>
                <a:cubicBezTo>
                  <a:pt x="425" y="295"/>
                  <a:pt x="424" y="294"/>
                  <a:pt x="423" y="294"/>
                </a:cubicBezTo>
                <a:cubicBezTo>
                  <a:pt x="423" y="293"/>
                  <a:pt x="422" y="293"/>
                  <a:pt x="422" y="293"/>
                </a:cubicBezTo>
                <a:cubicBezTo>
                  <a:pt x="422" y="293"/>
                  <a:pt x="421" y="292"/>
                  <a:pt x="421" y="292"/>
                </a:cubicBezTo>
                <a:cubicBezTo>
                  <a:pt x="420" y="291"/>
                  <a:pt x="419" y="291"/>
                  <a:pt x="419" y="290"/>
                </a:cubicBezTo>
                <a:cubicBezTo>
                  <a:pt x="420" y="290"/>
                  <a:pt x="421" y="289"/>
                  <a:pt x="421" y="288"/>
                </a:cubicBezTo>
                <a:cubicBezTo>
                  <a:pt x="421" y="287"/>
                  <a:pt x="420" y="286"/>
                  <a:pt x="420" y="285"/>
                </a:cubicBezTo>
                <a:cubicBezTo>
                  <a:pt x="420" y="284"/>
                  <a:pt x="421" y="282"/>
                  <a:pt x="421" y="280"/>
                </a:cubicBezTo>
                <a:cubicBezTo>
                  <a:pt x="420" y="279"/>
                  <a:pt x="420" y="280"/>
                  <a:pt x="420" y="279"/>
                </a:cubicBezTo>
                <a:cubicBezTo>
                  <a:pt x="420" y="278"/>
                  <a:pt x="420" y="278"/>
                  <a:pt x="421" y="277"/>
                </a:cubicBezTo>
                <a:cubicBezTo>
                  <a:pt x="421" y="277"/>
                  <a:pt x="420" y="276"/>
                  <a:pt x="420" y="276"/>
                </a:cubicBezTo>
                <a:cubicBezTo>
                  <a:pt x="420" y="275"/>
                  <a:pt x="421" y="275"/>
                  <a:pt x="421" y="274"/>
                </a:cubicBezTo>
                <a:cubicBezTo>
                  <a:pt x="420" y="274"/>
                  <a:pt x="420" y="273"/>
                  <a:pt x="420" y="273"/>
                </a:cubicBezTo>
                <a:cubicBezTo>
                  <a:pt x="420" y="272"/>
                  <a:pt x="419" y="272"/>
                  <a:pt x="419" y="272"/>
                </a:cubicBezTo>
                <a:cubicBezTo>
                  <a:pt x="419" y="272"/>
                  <a:pt x="418" y="271"/>
                  <a:pt x="418" y="271"/>
                </a:cubicBezTo>
                <a:cubicBezTo>
                  <a:pt x="418" y="271"/>
                  <a:pt x="418" y="271"/>
                  <a:pt x="417" y="270"/>
                </a:cubicBezTo>
                <a:cubicBezTo>
                  <a:pt x="417" y="270"/>
                  <a:pt x="417" y="270"/>
                  <a:pt x="416" y="269"/>
                </a:cubicBezTo>
                <a:cubicBezTo>
                  <a:pt x="415" y="268"/>
                  <a:pt x="415" y="268"/>
                  <a:pt x="416" y="267"/>
                </a:cubicBezTo>
                <a:cubicBezTo>
                  <a:pt x="417" y="263"/>
                  <a:pt x="413" y="262"/>
                  <a:pt x="411" y="263"/>
                </a:cubicBezTo>
                <a:cubicBezTo>
                  <a:pt x="407" y="264"/>
                  <a:pt x="404" y="265"/>
                  <a:pt x="400" y="267"/>
                </a:cubicBezTo>
                <a:cubicBezTo>
                  <a:pt x="399" y="267"/>
                  <a:pt x="397" y="268"/>
                  <a:pt x="397" y="270"/>
                </a:cubicBezTo>
                <a:cubicBezTo>
                  <a:pt x="397" y="271"/>
                  <a:pt x="397" y="273"/>
                  <a:pt x="396" y="274"/>
                </a:cubicBezTo>
                <a:cubicBezTo>
                  <a:pt x="396" y="275"/>
                  <a:pt x="395" y="276"/>
                  <a:pt x="395" y="277"/>
                </a:cubicBezTo>
                <a:cubicBezTo>
                  <a:pt x="396" y="278"/>
                  <a:pt x="396" y="278"/>
                  <a:pt x="397" y="279"/>
                </a:cubicBezTo>
                <a:cubicBezTo>
                  <a:pt x="398" y="280"/>
                  <a:pt x="399" y="282"/>
                  <a:pt x="399" y="283"/>
                </a:cubicBezTo>
                <a:cubicBezTo>
                  <a:pt x="400" y="286"/>
                  <a:pt x="400" y="291"/>
                  <a:pt x="399" y="293"/>
                </a:cubicBezTo>
                <a:cubicBezTo>
                  <a:pt x="397" y="295"/>
                  <a:pt x="394" y="296"/>
                  <a:pt x="393" y="299"/>
                </a:cubicBezTo>
                <a:cubicBezTo>
                  <a:pt x="393" y="299"/>
                  <a:pt x="392" y="300"/>
                  <a:pt x="392" y="301"/>
                </a:cubicBezTo>
                <a:cubicBezTo>
                  <a:pt x="392" y="302"/>
                  <a:pt x="392" y="301"/>
                  <a:pt x="392" y="302"/>
                </a:cubicBezTo>
                <a:cubicBezTo>
                  <a:pt x="393" y="303"/>
                  <a:pt x="392" y="305"/>
                  <a:pt x="392" y="306"/>
                </a:cubicBezTo>
                <a:cubicBezTo>
                  <a:pt x="392" y="307"/>
                  <a:pt x="391" y="308"/>
                  <a:pt x="389" y="308"/>
                </a:cubicBezTo>
                <a:cubicBezTo>
                  <a:pt x="390" y="311"/>
                  <a:pt x="386" y="311"/>
                  <a:pt x="385" y="313"/>
                </a:cubicBezTo>
                <a:cubicBezTo>
                  <a:pt x="384" y="314"/>
                  <a:pt x="384" y="314"/>
                  <a:pt x="384" y="315"/>
                </a:cubicBezTo>
                <a:cubicBezTo>
                  <a:pt x="383" y="315"/>
                  <a:pt x="383" y="315"/>
                  <a:pt x="382" y="315"/>
                </a:cubicBezTo>
                <a:cubicBezTo>
                  <a:pt x="381" y="316"/>
                  <a:pt x="379" y="317"/>
                  <a:pt x="379" y="318"/>
                </a:cubicBezTo>
                <a:cubicBezTo>
                  <a:pt x="379" y="319"/>
                  <a:pt x="380" y="319"/>
                  <a:pt x="379" y="320"/>
                </a:cubicBezTo>
                <a:cubicBezTo>
                  <a:pt x="379" y="321"/>
                  <a:pt x="378" y="321"/>
                  <a:pt x="377" y="321"/>
                </a:cubicBezTo>
                <a:cubicBezTo>
                  <a:pt x="377" y="322"/>
                  <a:pt x="378" y="323"/>
                  <a:pt x="376" y="323"/>
                </a:cubicBezTo>
                <a:cubicBezTo>
                  <a:pt x="376" y="323"/>
                  <a:pt x="375" y="324"/>
                  <a:pt x="374" y="323"/>
                </a:cubicBezTo>
                <a:cubicBezTo>
                  <a:pt x="374" y="323"/>
                  <a:pt x="374" y="322"/>
                  <a:pt x="373" y="322"/>
                </a:cubicBezTo>
                <a:cubicBezTo>
                  <a:pt x="373" y="322"/>
                  <a:pt x="373" y="322"/>
                  <a:pt x="372" y="321"/>
                </a:cubicBezTo>
                <a:cubicBezTo>
                  <a:pt x="371" y="321"/>
                  <a:pt x="370" y="321"/>
                  <a:pt x="368" y="321"/>
                </a:cubicBezTo>
                <a:cubicBezTo>
                  <a:pt x="366" y="321"/>
                  <a:pt x="365" y="322"/>
                  <a:pt x="363" y="321"/>
                </a:cubicBezTo>
                <a:cubicBezTo>
                  <a:pt x="361" y="321"/>
                  <a:pt x="360" y="320"/>
                  <a:pt x="358" y="319"/>
                </a:cubicBezTo>
                <a:cubicBezTo>
                  <a:pt x="356" y="318"/>
                  <a:pt x="354" y="318"/>
                  <a:pt x="353" y="316"/>
                </a:cubicBezTo>
                <a:cubicBezTo>
                  <a:pt x="353" y="316"/>
                  <a:pt x="352" y="315"/>
                  <a:pt x="352" y="314"/>
                </a:cubicBezTo>
                <a:cubicBezTo>
                  <a:pt x="352" y="313"/>
                  <a:pt x="352" y="313"/>
                  <a:pt x="353" y="314"/>
                </a:cubicBezTo>
                <a:cubicBezTo>
                  <a:pt x="353" y="314"/>
                  <a:pt x="353" y="316"/>
                  <a:pt x="354" y="316"/>
                </a:cubicBezTo>
                <a:cubicBezTo>
                  <a:pt x="354" y="315"/>
                  <a:pt x="355" y="314"/>
                  <a:pt x="355" y="314"/>
                </a:cubicBezTo>
                <a:cubicBezTo>
                  <a:pt x="355" y="315"/>
                  <a:pt x="355" y="315"/>
                  <a:pt x="356" y="316"/>
                </a:cubicBezTo>
                <a:cubicBezTo>
                  <a:pt x="356" y="317"/>
                  <a:pt x="357" y="318"/>
                  <a:pt x="358" y="318"/>
                </a:cubicBezTo>
                <a:cubicBezTo>
                  <a:pt x="358" y="319"/>
                  <a:pt x="360" y="319"/>
                  <a:pt x="360" y="318"/>
                </a:cubicBezTo>
                <a:cubicBezTo>
                  <a:pt x="361" y="317"/>
                  <a:pt x="360" y="317"/>
                  <a:pt x="360" y="316"/>
                </a:cubicBezTo>
                <a:cubicBezTo>
                  <a:pt x="360" y="315"/>
                  <a:pt x="361" y="314"/>
                  <a:pt x="360" y="314"/>
                </a:cubicBezTo>
                <a:cubicBezTo>
                  <a:pt x="359" y="313"/>
                  <a:pt x="358" y="313"/>
                  <a:pt x="357" y="312"/>
                </a:cubicBezTo>
                <a:cubicBezTo>
                  <a:pt x="357" y="312"/>
                  <a:pt x="357" y="312"/>
                  <a:pt x="358" y="312"/>
                </a:cubicBezTo>
                <a:cubicBezTo>
                  <a:pt x="358" y="310"/>
                  <a:pt x="360" y="314"/>
                  <a:pt x="361" y="314"/>
                </a:cubicBezTo>
                <a:cubicBezTo>
                  <a:pt x="361" y="314"/>
                  <a:pt x="361" y="314"/>
                  <a:pt x="361" y="315"/>
                </a:cubicBezTo>
                <a:cubicBezTo>
                  <a:pt x="362" y="315"/>
                  <a:pt x="361" y="316"/>
                  <a:pt x="361" y="316"/>
                </a:cubicBezTo>
                <a:cubicBezTo>
                  <a:pt x="361" y="316"/>
                  <a:pt x="362" y="317"/>
                  <a:pt x="363" y="317"/>
                </a:cubicBezTo>
                <a:cubicBezTo>
                  <a:pt x="365" y="318"/>
                  <a:pt x="367" y="318"/>
                  <a:pt x="369" y="317"/>
                </a:cubicBezTo>
                <a:cubicBezTo>
                  <a:pt x="370" y="316"/>
                  <a:pt x="370" y="316"/>
                  <a:pt x="371" y="316"/>
                </a:cubicBezTo>
                <a:cubicBezTo>
                  <a:pt x="372" y="316"/>
                  <a:pt x="373" y="315"/>
                  <a:pt x="373" y="314"/>
                </a:cubicBezTo>
                <a:cubicBezTo>
                  <a:pt x="373" y="314"/>
                  <a:pt x="373" y="313"/>
                  <a:pt x="372" y="312"/>
                </a:cubicBezTo>
                <a:cubicBezTo>
                  <a:pt x="372" y="311"/>
                  <a:pt x="372" y="310"/>
                  <a:pt x="371" y="309"/>
                </a:cubicBezTo>
                <a:cubicBezTo>
                  <a:pt x="371" y="309"/>
                  <a:pt x="373" y="310"/>
                  <a:pt x="373" y="310"/>
                </a:cubicBezTo>
                <a:cubicBezTo>
                  <a:pt x="374" y="310"/>
                  <a:pt x="374" y="309"/>
                  <a:pt x="374" y="309"/>
                </a:cubicBezTo>
                <a:cubicBezTo>
                  <a:pt x="375" y="308"/>
                  <a:pt x="375" y="307"/>
                  <a:pt x="376" y="307"/>
                </a:cubicBezTo>
                <a:cubicBezTo>
                  <a:pt x="376" y="306"/>
                  <a:pt x="376" y="306"/>
                  <a:pt x="376" y="305"/>
                </a:cubicBezTo>
                <a:cubicBezTo>
                  <a:pt x="377" y="304"/>
                  <a:pt x="377" y="305"/>
                  <a:pt x="378" y="304"/>
                </a:cubicBezTo>
                <a:cubicBezTo>
                  <a:pt x="379" y="304"/>
                  <a:pt x="378" y="301"/>
                  <a:pt x="376" y="302"/>
                </a:cubicBezTo>
                <a:cubicBezTo>
                  <a:pt x="376" y="300"/>
                  <a:pt x="379" y="301"/>
                  <a:pt x="380" y="300"/>
                </a:cubicBezTo>
                <a:cubicBezTo>
                  <a:pt x="380" y="299"/>
                  <a:pt x="380" y="299"/>
                  <a:pt x="380" y="298"/>
                </a:cubicBezTo>
                <a:cubicBezTo>
                  <a:pt x="380" y="297"/>
                  <a:pt x="380" y="297"/>
                  <a:pt x="380" y="297"/>
                </a:cubicBezTo>
                <a:cubicBezTo>
                  <a:pt x="381" y="296"/>
                  <a:pt x="380" y="295"/>
                  <a:pt x="381" y="294"/>
                </a:cubicBezTo>
                <a:cubicBezTo>
                  <a:pt x="382" y="294"/>
                  <a:pt x="383" y="294"/>
                  <a:pt x="383" y="293"/>
                </a:cubicBezTo>
                <a:cubicBezTo>
                  <a:pt x="384" y="293"/>
                  <a:pt x="384" y="291"/>
                  <a:pt x="385" y="292"/>
                </a:cubicBezTo>
                <a:cubicBezTo>
                  <a:pt x="385" y="292"/>
                  <a:pt x="385" y="291"/>
                  <a:pt x="385" y="290"/>
                </a:cubicBezTo>
                <a:cubicBezTo>
                  <a:pt x="385" y="290"/>
                  <a:pt x="386" y="290"/>
                  <a:pt x="386" y="289"/>
                </a:cubicBezTo>
                <a:cubicBezTo>
                  <a:pt x="387" y="287"/>
                  <a:pt x="385" y="285"/>
                  <a:pt x="385" y="283"/>
                </a:cubicBezTo>
                <a:cubicBezTo>
                  <a:pt x="385" y="281"/>
                  <a:pt x="386" y="280"/>
                  <a:pt x="388" y="277"/>
                </a:cubicBezTo>
                <a:cubicBezTo>
                  <a:pt x="388" y="277"/>
                  <a:pt x="388" y="276"/>
                  <a:pt x="388" y="275"/>
                </a:cubicBezTo>
                <a:cubicBezTo>
                  <a:pt x="389" y="274"/>
                  <a:pt x="389" y="275"/>
                  <a:pt x="389" y="276"/>
                </a:cubicBezTo>
                <a:cubicBezTo>
                  <a:pt x="392" y="274"/>
                  <a:pt x="386" y="269"/>
                  <a:pt x="385" y="268"/>
                </a:cubicBezTo>
                <a:cubicBezTo>
                  <a:pt x="384" y="268"/>
                  <a:pt x="382" y="267"/>
                  <a:pt x="382" y="266"/>
                </a:cubicBezTo>
                <a:cubicBezTo>
                  <a:pt x="380" y="264"/>
                  <a:pt x="380" y="260"/>
                  <a:pt x="380" y="258"/>
                </a:cubicBezTo>
                <a:cubicBezTo>
                  <a:pt x="380" y="258"/>
                  <a:pt x="380" y="258"/>
                  <a:pt x="380" y="258"/>
                </a:cubicBezTo>
                <a:cubicBezTo>
                  <a:pt x="380" y="256"/>
                  <a:pt x="382" y="256"/>
                  <a:pt x="381" y="255"/>
                </a:cubicBezTo>
                <a:cubicBezTo>
                  <a:pt x="381" y="254"/>
                  <a:pt x="381" y="254"/>
                  <a:pt x="381" y="253"/>
                </a:cubicBezTo>
                <a:cubicBezTo>
                  <a:pt x="381" y="253"/>
                  <a:pt x="381" y="253"/>
                  <a:pt x="381" y="252"/>
                </a:cubicBezTo>
                <a:cubicBezTo>
                  <a:pt x="382" y="250"/>
                  <a:pt x="380" y="249"/>
                  <a:pt x="380" y="247"/>
                </a:cubicBezTo>
                <a:cubicBezTo>
                  <a:pt x="380" y="246"/>
                  <a:pt x="381" y="246"/>
                  <a:pt x="381" y="245"/>
                </a:cubicBezTo>
                <a:cubicBezTo>
                  <a:pt x="382" y="245"/>
                  <a:pt x="382" y="244"/>
                  <a:pt x="382" y="243"/>
                </a:cubicBezTo>
                <a:cubicBezTo>
                  <a:pt x="382" y="242"/>
                  <a:pt x="382" y="242"/>
                  <a:pt x="381" y="241"/>
                </a:cubicBezTo>
                <a:cubicBezTo>
                  <a:pt x="381" y="240"/>
                  <a:pt x="380" y="239"/>
                  <a:pt x="380" y="239"/>
                </a:cubicBezTo>
                <a:cubicBezTo>
                  <a:pt x="380" y="237"/>
                  <a:pt x="381" y="237"/>
                  <a:pt x="381" y="235"/>
                </a:cubicBezTo>
                <a:cubicBezTo>
                  <a:pt x="381" y="234"/>
                  <a:pt x="380" y="233"/>
                  <a:pt x="380" y="232"/>
                </a:cubicBezTo>
                <a:cubicBezTo>
                  <a:pt x="380" y="231"/>
                  <a:pt x="380" y="230"/>
                  <a:pt x="381" y="230"/>
                </a:cubicBezTo>
                <a:cubicBezTo>
                  <a:pt x="381" y="229"/>
                  <a:pt x="382" y="229"/>
                  <a:pt x="383" y="228"/>
                </a:cubicBezTo>
                <a:cubicBezTo>
                  <a:pt x="383" y="227"/>
                  <a:pt x="382" y="225"/>
                  <a:pt x="382" y="224"/>
                </a:cubicBezTo>
                <a:cubicBezTo>
                  <a:pt x="381" y="222"/>
                  <a:pt x="383" y="220"/>
                  <a:pt x="383" y="218"/>
                </a:cubicBezTo>
                <a:cubicBezTo>
                  <a:pt x="383" y="217"/>
                  <a:pt x="382" y="216"/>
                  <a:pt x="382" y="215"/>
                </a:cubicBezTo>
                <a:cubicBezTo>
                  <a:pt x="382" y="214"/>
                  <a:pt x="381" y="214"/>
                  <a:pt x="381" y="213"/>
                </a:cubicBezTo>
                <a:cubicBezTo>
                  <a:pt x="381" y="212"/>
                  <a:pt x="381" y="212"/>
                  <a:pt x="382" y="211"/>
                </a:cubicBezTo>
                <a:cubicBezTo>
                  <a:pt x="382" y="209"/>
                  <a:pt x="380" y="209"/>
                  <a:pt x="378" y="208"/>
                </a:cubicBezTo>
                <a:cubicBezTo>
                  <a:pt x="377" y="207"/>
                  <a:pt x="377" y="206"/>
                  <a:pt x="376" y="204"/>
                </a:cubicBezTo>
                <a:cubicBezTo>
                  <a:pt x="376" y="203"/>
                  <a:pt x="374" y="201"/>
                  <a:pt x="375" y="200"/>
                </a:cubicBezTo>
                <a:cubicBezTo>
                  <a:pt x="375" y="200"/>
                  <a:pt x="375" y="199"/>
                  <a:pt x="375" y="199"/>
                </a:cubicBezTo>
                <a:cubicBezTo>
                  <a:pt x="375" y="198"/>
                  <a:pt x="377" y="198"/>
                  <a:pt x="377" y="198"/>
                </a:cubicBezTo>
                <a:cubicBezTo>
                  <a:pt x="377" y="197"/>
                  <a:pt x="377" y="196"/>
                  <a:pt x="377" y="196"/>
                </a:cubicBezTo>
                <a:cubicBezTo>
                  <a:pt x="378" y="195"/>
                  <a:pt x="379" y="196"/>
                  <a:pt x="379" y="194"/>
                </a:cubicBezTo>
                <a:cubicBezTo>
                  <a:pt x="379" y="193"/>
                  <a:pt x="379" y="192"/>
                  <a:pt x="379" y="191"/>
                </a:cubicBezTo>
                <a:cubicBezTo>
                  <a:pt x="379" y="190"/>
                  <a:pt x="380" y="191"/>
                  <a:pt x="380" y="190"/>
                </a:cubicBezTo>
                <a:cubicBezTo>
                  <a:pt x="380" y="189"/>
                  <a:pt x="380" y="188"/>
                  <a:pt x="381" y="187"/>
                </a:cubicBezTo>
                <a:cubicBezTo>
                  <a:pt x="381" y="186"/>
                  <a:pt x="381" y="186"/>
                  <a:pt x="381" y="185"/>
                </a:cubicBezTo>
                <a:cubicBezTo>
                  <a:pt x="381" y="184"/>
                  <a:pt x="382" y="184"/>
                  <a:pt x="382" y="183"/>
                </a:cubicBezTo>
                <a:cubicBezTo>
                  <a:pt x="382" y="182"/>
                  <a:pt x="382" y="182"/>
                  <a:pt x="382" y="181"/>
                </a:cubicBezTo>
                <a:cubicBezTo>
                  <a:pt x="382" y="181"/>
                  <a:pt x="383" y="180"/>
                  <a:pt x="383" y="180"/>
                </a:cubicBezTo>
                <a:cubicBezTo>
                  <a:pt x="383" y="179"/>
                  <a:pt x="383" y="177"/>
                  <a:pt x="383" y="176"/>
                </a:cubicBezTo>
                <a:cubicBezTo>
                  <a:pt x="383" y="175"/>
                  <a:pt x="383" y="174"/>
                  <a:pt x="383" y="173"/>
                </a:cubicBezTo>
                <a:cubicBezTo>
                  <a:pt x="382" y="172"/>
                  <a:pt x="382" y="171"/>
                  <a:pt x="383" y="170"/>
                </a:cubicBezTo>
                <a:cubicBezTo>
                  <a:pt x="383" y="170"/>
                  <a:pt x="384" y="170"/>
                  <a:pt x="384" y="171"/>
                </a:cubicBezTo>
                <a:cubicBezTo>
                  <a:pt x="384" y="170"/>
                  <a:pt x="384" y="169"/>
                  <a:pt x="384" y="169"/>
                </a:cubicBezTo>
                <a:cubicBezTo>
                  <a:pt x="384" y="168"/>
                  <a:pt x="385" y="168"/>
                  <a:pt x="384" y="168"/>
                </a:cubicBezTo>
                <a:cubicBezTo>
                  <a:pt x="383" y="167"/>
                  <a:pt x="383" y="168"/>
                  <a:pt x="382" y="168"/>
                </a:cubicBezTo>
                <a:cubicBezTo>
                  <a:pt x="382" y="168"/>
                  <a:pt x="383" y="167"/>
                  <a:pt x="383" y="167"/>
                </a:cubicBezTo>
                <a:cubicBezTo>
                  <a:pt x="382" y="166"/>
                  <a:pt x="380" y="166"/>
                  <a:pt x="379" y="165"/>
                </a:cubicBezTo>
                <a:cubicBezTo>
                  <a:pt x="378" y="164"/>
                  <a:pt x="377" y="164"/>
                  <a:pt x="376" y="163"/>
                </a:cubicBezTo>
                <a:cubicBezTo>
                  <a:pt x="375" y="163"/>
                  <a:pt x="374" y="162"/>
                  <a:pt x="373" y="162"/>
                </a:cubicBezTo>
                <a:cubicBezTo>
                  <a:pt x="373" y="161"/>
                  <a:pt x="372" y="162"/>
                  <a:pt x="371" y="162"/>
                </a:cubicBezTo>
                <a:cubicBezTo>
                  <a:pt x="369" y="162"/>
                  <a:pt x="367" y="162"/>
                  <a:pt x="365" y="162"/>
                </a:cubicBezTo>
                <a:cubicBezTo>
                  <a:pt x="363" y="162"/>
                  <a:pt x="361" y="162"/>
                  <a:pt x="359" y="162"/>
                </a:cubicBezTo>
                <a:cubicBezTo>
                  <a:pt x="358" y="162"/>
                  <a:pt x="357" y="163"/>
                  <a:pt x="356" y="163"/>
                </a:cubicBezTo>
                <a:cubicBezTo>
                  <a:pt x="355" y="162"/>
                  <a:pt x="357" y="162"/>
                  <a:pt x="357" y="161"/>
                </a:cubicBezTo>
                <a:cubicBezTo>
                  <a:pt x="359" y="159"/>
                  <a:pt x="355" y="160"/>
                  <a:pt x="354" y="160"/>
                </a:cubicBezTo>
                <a:cubicBezTo>
                  <a:pt x="353" y="161"/>
                  <a:pt x="353" y="163"/>
                  <a:pt x="352" y="165"/>
                </a:cubicBezTo>
                <a:cubicBezTo>
                  <a:pt x="352" y="165"/>
                  <a:pt x="351" y="165"/>
                  <a:pt x="351" y="166"/>
                </a:cubicBezTo>
                <a:cubicBezTo>
                  <a:pt x="351" y="167"/>
                  <a:pt x="351" y="167"/>
                  <a:pt x="351" y="168"/>
                </a:cubicBezTo>
                <a:cubicBezTo>
                  <a:pt x="351" y="169"/>
                  <a:pt x="351" y="169"/>
                  <a:pt x="350" y="169"/>
                </a:cubicBezTo>
                <a:cubicBezTo>
                  <a:pt x="348" y="177"/>
                  <a:pt x="349" y="185"/>
                  <a:pt x="346" y="193"/>
                </a:cubicBezTo>
                <a:cubicBezTo>
                  <a:pt x="345" y="194"/>
                  <a:pt x="344" y="195"/>
                  <a:pt x="343" y="197"/>
                </a:cubicBezTo>
                <a:cubicBezTo>
                  <a:pt x="342" y="199"/>
                  <a:pt x="341" y="199"/>
                  <a:pt x="340" y="201"/>
                </a:cubicBezTo>
                <a:cubicBezTo>
                  <a:pt x="338" y="202"/>
                  <a:pt x="337" y="203"/>
                  <a:pt x="336" y="204"/>
                </a:cubicBezTo>
                <a:cubicBezTo>
                  <a:pt x="335" y="205"/>
                  <a:pt x="334" y="206"/>
                  <a:pt x="333" y="207"/>
                </a:cubicBezTo>
                <a:cubicBezTo>
                  <a:pt x="333" y="207"/>
                  <a:pt x="332" y="208"/>
                  <a:pt x="332" y="209"/>
                </a:cubicBezTo>
                <a:cubicBezTo>
                  <a:pt x="331" y="211"/>
                  <a:pt x="331" y="213"/>
                  <a:pt x="330" y="215"/>
                </a:cubicBezTo>
                <a:cubicBezTo>
                  <a:pt x="329" y="218"/>
                  <a:pt x="329" y="221"/>
                  <a:pt x="329" y="223"/>
                </a:cubicBezTo>
                <a:cubicBezTo>
                  <a:pt x="329" y="224"/>
                  <a:pt x="330" y="225"/>
                  <a:pt x="330" y="226"/>
                </a:cubicBezTo>
                <a:cubicBezTo>
                  <a:pt x="331" y="227"/>
                  <a:pt x="332" y="229"/>
                  <a:pt x="333" y="229"/>
                </a:cubicBezTo>
                <a:cubicBezTo>
                  <a:pt x="333" y="228"/>
                  <a:pt x="332" y="228"/>
                  <a:pt x="332" y="227"/>
                </a:cubicBezTo>
                <a:cubicBezTo>
                  <a:pt x="331" y="226"/>
                  <a:pt x="330" y="225"/>
                  <a:pt x="330" y="224"/>
                </a:cubicBezTo>
                <a:cubicBezTo>
                  <a:pt x="330" y="223"/>
                  <a:pt x="329" y="222"/>
                  <a:pt x="329" y="221"/>
                </a:cubicBezTo>
                <a:cubicBezTo>
                  <a:pt x="329" y="219"/>
                  <a:pt x="330" y="217"/>
                  <a:pt x="330" y="215"/>
                </a:cubicBezTo>
                <a:cubicBezTo>
                  <a:pt x="331" y="214"/>
                  <a:pt x="332" y="213"/>
                  <a:pt x="333" y="211"/>
                </a:cubicBezTo>
                <a:cubicBezTo>
                  <a:pt x="334" y="211"/>
                  <a:pt x="332" y="215"/>
                  <a:pt x="332" y="216"/>
                </a:cubicBezTo>
                <a:cubicBezTo>
                  <a:pt x="331" y="216"/>
                  <a:pt x="331" y="216"/>
                  <a:pt x="331" y="217"/>
                </a:cubicBezTo>
                <a:cubicBezTo>
                  <a:pt x="331" y="218"/>
                  <a:pt x="331" y="217"/>
                  <a:pt x="332" y="218"/>
                </a:cubicBezTo>
                <a:cubicBezTo>
                  <a:pt x="332" y="219"/>
                  <a:pt x="331" y="219"/>
                  <a:pt x="331" y="219"/>
                </a:cubicBezTo>
                <a:cubicBezTo>
                  <a:pt x="332" y="219"/>
                  <a:pt x="333" y="219"/>
                  <a:pt x="334" y="218"/>
                </a:cubicBezTo>
                <a:cubicBezTo>
                  <a:pt x="335" y="218"/>
                  <a:pt x="334" y="218"/>
                  <a:pt x="335" y="218"/>
                </a:cubicBezTo>
                <a:cubicBezTo>
                  <a:pt x="335" y="218"/>
                  <a:pt x="336" y="218"/>
                  <a:pt x="336" y="218"/>
                </a:cubicBezTo>
                <a:cubicBezTo>
                  <a:pt x="337" y="219"/>
                  <a:pt x="337" y="221"/>
                  <a:pt x="337" y="221"/>
                </a:cubicBezTo>
                <a:cubicBezTo>
                  <a:pt x="337" y="223"/>
                  <a:pt x="336" y="224"/>
                  <a:pt x="336" y="225"/>
                </a:cubicBezTo>
                <a:cubicBezTo>
                  <a:pt x="336" y="226"/>
                  <a:pt x="337" y="226"/>
                  <a:pt x="336" y="228"/>
                </a:cubicBezTo>
                <a:cubicBezTo>
                  <a:pt x="335" y="230"/>
                  <a:pt x="334" y="233"/>
                  <a:pt x="336" y="234"/>
                </a:cubicBezTo>
                <a:cubicBezTo>
                  <a:pt x="336" y="235"/>
                  <a:pt x="336" y="235"/>
                  <a:pt x="336" y="235"/>
                </a:cubicBezTo>
                <a:cubicBezTo>
                  <a:pt x="337" y="235"/>
                  <a:pt x="337" y="235"/>
                  <a:pt x="337" y="236"/>
                </a:cubicBezTo>
                <a:cubicBezTo>
                  <a:pt x="337" y="236"/>
                  <a:pt x="337" y="236"/>
                  <a:pt x="337" y="237"/>
                </a:cubicBezTo>
                <a:cubicBezTo>
                  <a:pt x="337" y="238"/>
                  <a:pt x="337" y="238"/>
                  <a:pt x="336" y="238"/>
                </a:cubicBezTo>
                <a:cubicBezTo>
                  <a:pt x="336" y="239"/>
                  <a:pt x="335" y="239"/>
                  <a:pt x="335" y="239"/>
                </a:cubicBezTo>
                <a:cubicBezTo>
                  <a:pt x="333" y="240"/>
                  <a:pt x="334" y="238"/>
                  <a:pt x="334" y="237"/>
                </a:cubicBezTo>
                <a:cubicBezTo>
                  <a:pt x="332" y="237"/>
                  <a:pt x="333" y="240"/>
                  <a:pt x="332" y="241"/>
                </a:cubicBezTo>
                <a:cubicBezTo>
                  <a:pt x="333" y="241"/>
                  <a:pt x="332" y="244"/>
                  <a:pt x="332" y="245"/>
                </a:cubicBezTo>
                <a:cubicBezTo>
                  <a:pt x="332" y="246"/>
                  <a:pt x="332" y="247"/>
                  <a:pt x="332" y="248"/>
                </a:cubicBezTo>
                <a:cubicBezTo>
                  <a:pt x="332" y="249"/>
                  <a:pt x="333" y="250"/>
                  <a:pt x="333" y="251"/>
                </a:cubicBezTo>
                <a:cubicBezTo>
                  <a:pt x="333" y="252"/>
                  <a:pt x="333" y="252"/>
                  <a:pt x="334" y="253"/>
                </a:cubicBezTo>
                <a:cubicBezTo>
                  <a:pt x="334" y="253"/>
                  <a:pt x="335" y="254"/>
                  <a:pt x="335" y="254"/>
                </a:cubicBezTo>
                <a:cubicBezTo>
                  <a:pt x="335" y="254"/>
                  <a:pt x="336" y="252"/>
                  <a:pt x="336" y="252"/>
                </a:cubicBezTo>
                <a:cubicBezTo>
                  <a:pt x="336" y="252"/>
                  <a:pt x="337" y="251"/>
                  <a:pt x="337" y="251"/>
                </a:cubicBezTo>
                <a:cubicBezTo>
                  <a:pt x="337" y="250"/>
                  <a:pt x="337" y="249"/>
                  <a:pt x="337" y="249"/>
                </a:cubicBezTo>
                <a:cubicBezTo>
                  <a:pt x="335" y="249"/>
                  <a:pt x="335" y="249"/>
                  <a:pt x="334" y="251"/>
                </a:cubicBezTo>
                <a:cubicBezTo>
                  <a:pt x="334" y="251"/>
                  <a:pt x="334" y="251"/>
                  <a:pt x="334" y="251"/>
                </a:cubicBezTo>
                <a:cubicBezTo>
                  <a:pt x="334" y="250"/>
                  <a:pt x="334" y="249"/>
                  <a:pt x="334" y="249"/>
                </a:cubicBezTo>
                <a:cubicBezTo>
                  <a:pt x="333" y="249"/>
                  <a:pt x="333" y="248"/>
                  <a:pt x="333" y="248"/>
                </a:cubicBezTo>
                <a:cubicBezTo>
                  <a:pt x="333" y="248"/>
                  <a:pt x="334" y="247"/>
                  <a:pt x="334" y="247"/>
                </a:cubicBezTo>
                <a:cubicBezTo>
                  <a:pt x="334" y="247"/>
                  <a:pt x="334" y="247"/>
                  <a:pt x="334" y="246"/>
                </a:cubicBezTo>
                <a:cubicBezTo>
                  <a:pt x="335" y="246"/>
                  <a:pt x="336" y="247"/>
                  <a:pt x="336" y="248"/>
                </a:cubicBezTo>
                <a:cubicBezTo>
                  <a:pt x="337" y="248"/>
                  <a:pt x="337" y="248"/>
                  <a:pt x="337" y="248"/>
                </a:cubicBezTo>
                <a:cubicBezTo>
                  <a:pt x="338" y="248"/>
                  <a:pt x="338" y="248"/>
                  <a:pt x="338" y="248"/>
                </a:cubicBezTo>
                <a:cubicBezTo>
                  <a:pt x="339" y="249"/>
                  <a:pt x="340" y="249"/>
                  <a:pt x="340" y="250"/>
                </a:cubicBezTo>
                <a:cubicBezTo>
                  <a:pt x="341" y="251"/>
                  <a:pt x="342" y="251"/>
                  <a:pt x="343" y="251"/>
                </a:cubicBezTo>
                <a:cubicBezTo>
                  <a:pt x="343" y="251"/>
                  <a:pt x="343" y="250"/>
                  <a:pt x="343" y="250"/>
                </a:cubicBezTo>
                <a:cubicBezTo>
                  <a:pt x="344" y="250"/>
                  <a:pt x="342" y="255"/>
                  <a:pt x="343" y="256"/>
                </a:cubicBezTo>
                <a:cubicBezTo>
                  <a:pt x="343" y="257"/>
                  <a:pt x="344" y="259"/>
                  <a:pt x="345" y="261"/>
                </a:cubicBezTo>
                <a:cubicBezTo>
                  <a:pt x="346" y="262"/>
                  <a:pt x="346" y="263"/>
                  <a:pt x="348" y="264"/>
                </a:cubicBezTo>
                <a:cubicBezTo>
                  <a:pt x="349" y="265"/>
                  <a:pt x="349" y="265"/>
                  <a:pt x="350" y="264"/>
                </a:cubicBezTo>
                <a:cubicBezTo>
                  <a:pt x="350" y="264"/>
                  <a:pt x="351" y="263"/>
                  <a:pt x="352" y="264"/>
                </a:cubicBezTo>
                <a:cubicBezTo>
                  <a:pt x="352" y="264"/>
                  <a:pt x="352" y="264"/>
                  <a:pt x="352" y="264"/>
                </a:cubicBezTo>
                <a:cubicBezTo>
                  <a:pt x="351" y="264"/>
                  <a:pt x="351" y="265"/>
                  <a:pt x="350" y="265"/>
                </a:cubicBezTo>
                <a:cubicBezTo>
                  <a:pt x="350" y="266"/>
                  <a:pt x="351" y="265"/>
                  <a:pt x="352" y="266"/>
                </a:cubicBezTo>
                <a:cubicBezTo>
                  <a:pt x="352" y="267"/>
                  <a:pt x="351" y="267"/>
                  <a:pt x="351" y="268"/>
                </a:cubicBezTo>
                <a:cubicBezTo>
                  <a:pt x="351" y="269"/>
                  <a:pt x="351" y="269"/>
                  <a:pt x="350" y="270"/>
                </a:cubicBezTo>
                <a:cubicBezTo>
                  <a:pt x="350" y="272"/>
                  <a:pt x="349" y="273"/>
                  <a:pt x="348" y="275"/>
                </a:cubicBezTo>
                <a:cubicBezTo>
                  <a:pt x="348" y="276"/>
                  <a:pt x="347" y="277"/>
                  <a:pt x="347" y="279"/>
                </a:cubicBezTo>
                <a:cubicBezTo>
                  <a:pt x="347" y="280"/>
                  <a:pt x="347" y="280"/>
                  <a:pt x="346" y="280"/>
                </a:cubicBezTo>
                <a:cubicBezTo>
                  <a:pt x="345" y="281"/>
                  <a:pt x="346" y="281"/>
                  <a:pt x="345" y="281"/>
                </a:cubicBezTo>
                <a:cubicBezTo>
                  <a:pt x="345" y="281"/>
                  <a:pt x="344" y="281"/>
                  <a:pt x="344" y="280"/>
                </a:cubicBezTo>
                <a:cubicBezTo>
                  <a:pt x="344" y="280"/>
                  <a:pt x="344" y="279"/>
                  <a:pt x="345" y="279"/>
                </a:cubicBezTo>
                <a:cubicBezTo>
                  <a:pt x="345" y="277"/>
                  <a:pt x="344" y="277"/>
                  <a:pt x="343" y="276"/>
                </a:cubicBezTo>
                <a:cubicBezTo>
                  <a:pt x="343" y="276"/>
                  <a:pt x="343" y="276"/>
                  <a:pt x="342" y="275"/>
                </a:cubicBezTo>
                <a:cubicBezTo>
                  <a:pt x="342" y="275"/>
                  <a:pt x="342" y="275"/>
                  <a:pt x="342" y="275"/>
                </a:cubicBezTo>
                <a:cubicBezTo>
                  <a:pt x="341" y="274"/>
                  <a:pt x="341" y="274"/>
                  <a:pt x="340" y="274"/>
                </a:cubicBezTo>
                <a:cubicBezTo>
                  <a:pt x="339" y="273"/>
                  <a:pt x="339" y="272"/>
                  <a:pt x="339" y="272"/>
                </a:cubicBezTo>
                <a:cubicBezTo>
                  <a:pt x="339" y="271"/>
                  <a:pt x="338" y="270"/>
                  <a:pt x="338" y="270"/>
                </a:cubicBezTo>
                <a:cubicBezTo>
                  <a:pt x="337" y="270"/>
                  <a:pt x="336" y="270"/>
                  <a:pt x="336" y="270"/>
                </a:cubicBezTo>
                <a:cubicBezTo>
                  <a:pt x="336" y="269"/>
                  <a:pt x="335" y="267"/>
                  <a:pt x="334" y="267"/>
                </a:cubicBezTo>
                <a:cubicBezTo>
                  <a:pt x="335" y="267"/>
                  <a:pt x="337" y="268"/>
                  <a:pt x="337" y="268"/>
                </a:cubicBezTo>
                <a:cubicBezTo>
                  <a:pt x="339" y="267"/>
                  <a:pt x="335" y="266"/>
                  <a:pt x="335" y="266"/>
                </a:cubicBezTo>
                <a:cubicBezTo>
                  <a:pt x="333" y="266"/>
                  <a:pt x="331" y="265"/>
                  <a:pt x="331" y="264"/>
                </a:cubicBezTo>
                <a:cubicBezTo>
                  <a:pt x="330" y="263"/>
                  <a:pt x="329" y="262"/>
                  <a:pt x="328" y="261"/>
                </a:cubicBezTo>
                <a:cubicBezTo>
                  <a:pt x="326" y="260"/>
                  <a:pt x="325" y="260"/>
                  <a:pt x="323" y="259"/>
                </a:cubicBezTo>
                <a:cubicBezTo>
                  <a:pt x="322" y="259"/>
                  <a:pt x="321" y="259"/>
                  <a:pt x="319" y="258"/>
                </a:cubicBezTo>
                <a:cubicBezTo>
                  <a:pt x="319" y="258"/>
                  <a:pt x="317" y="255"/>
                  <a:pt x="317" y="256"/>
                </a:cubicBezTo>
                <a:cubicBezTo>
                  <a:pt x="317" y="254"/>
                  <a:pt x="315" y="253"/>
                  <a:pt x="314" y="252"/>
                </a:cubicBezTo>
                <a:cubicBezTo>
                  <a:pt x="313" y="251"/>
                  <a:pt x="311" y="250"/>
                  <a:pt x="310" y="249"/>
                </a:cubicBezTo>
                <a:cubicBezTo>
                  <a:pt x="306" y="247"/>
                  <a:pt x="302" y="246"/>
                  <a:pt x="297" y="245"/>
                </a:cubicBezTo>
                <a:cubicBezTo>
                  <a:pt x="293" y="244"/>
                  <a:pt x="290" y="245"/>
                  <a:pt x="286" y="243"/>
                </a:cubicBezTo>
                <a:cubicBezTo>
                  <a:pt x="285" y="242"/>
                  <a:pt x="282" y="241"/>
                  <a:pt x="281" y="243"/>
                </a:cubicBezTo>
                <a:cubicBezTo>
                  <a:pt x="281" y="243"/>
                  <a:pt x="281" y="244"/>
                  <a:pt x="281" y="245"/>
                </a:cubicBezTo>
                <a:cubicBezTo>
                  <a:pt x="281" y="246"/>
                  <a:pt x="280" y="247"/>
                  <a:pt x="280" y="247"/>
                </a:cubicBezTo>
                <a:cubicBezTo>
                  <a:pt x="279" y="247"/>
                  <a:pt x="278" y="246"/>
                  <a:pt x="277" y="247"/>
                </a:cubicBezTo>
                <a:cubicBezTo>
                  <a:pt x="276" y="247"/>
                  <a:pt x="277" y="248"/>
                  <a:pt x="277" y="249"/>
                </a:cubicBezTo>
                <a:cubicBezTo>
                  <a:pt x="277" y="250"/>
                  <a:pt x="277" y="250"/>
                  <a:pt x="278" y="251"/>
                </a:cubicBezTo>
                <a:cubicBezTo>
                  <a:pt x="278" y="253"/>
                  <a:pt x="280" y="255"/>
                  <a:pt x="280" y="256"/>
                </a:cubicBezTo>
                <a:cubicBezTo>
                  <a:pt x="280" y="257"/>
                  <a:pt x="280" y="258"/>
                  <a:pt x="280" y="259"/>
                </a:cubicBezTo>
                <a:cubicBezTo>
                  <a:pt x="280" y="259"/>
                  <a:pt x="281" y="261"/>
                  <a:pt x="281" y="261"/>
                </a:cubicBezTo>
                <a:cubicBezTo>
                  <a:pt x="281" y="260"/>
                  <a:pt x="281" y="259"/>
                  <a:pt x="282" y="259"/>
                </a:cubicBezTo>
                <a:cubicBezTo>
                  <a:pt x="282" y="259"/>
                  <a:pt x="282" y="259"/>
                  <a:pt x="282" y="259"/>
                </a:cubicBezTo>
                <a:cubicBezTo>
                  <a:pt x="282" y="260"/>
                  <a:pt x="283" y="260"/>
                  <a:pt x="283" y="261"/>
                </a:cubicBezTo>
                <a:cubicBezTo>
                  <a:pt x="283" y="262"/>
                  <a:pt x="283" y="262"/>
                  <a:pt x="283" y="263"/>
                </a:cubicBezTo>
                <a:cubicBezTo>
                  <a:pt x="283" y="264"/>
                  <a:pt x="282" y="264"/>
                  <a:pt x="284" y="265"/>
                </a:cubicBezTo>
                <a:cubicBezTo>
                  <a:pt x="282" y="265"/>
                  <a:pt x="282" y="266"/>
                  <a:pt x="281" y="267"/>
                </a:cubicBezTo>
                <a:cubicBezTo>
                  <a:pt x="280" y="268"/>
                  <a:pt x="279" y="269"/>
                  <a:pt x="277" y="270"/>
                </a:cubicBezTo>
                <a:cubicBezTo>
                  <a:pt x="276" y="270"/>
                  <a:pt x="275" y="269"/>
                  <a:pt x="274" y="270"/>
                </a:cubicBezTo>
                <a:cubicBezTo>
                  <a:pt x="273" y="271"/>
                  <a:pt x="273" y="272"/>
                  <a:pt x="274" y="272"/>
                </a:cubicBezTo>
                <a:cubicBezTo>
                  <a:pt x="274" y="273"/>
                  <a:pt x="275" y="274"/>
                  <a:pt x="275" y="275"/>
                </a:cubicBezTo>
                <a:cubicBezTo>
                  <a:pt x="274" y="275"/>
                  <a:pt x="274" y="276"/>
                  <a:pt x="274" y="277"/>
                </a:cubicBezTo>
                <a:cubicBezTo>
                  <a:pt x="273" y="277"/>
                  <a:pt x="273" y="278"/>
                  <a:pt x="272" y="278"/>
                </a:cubicBezTo>
                <a:cubicBezTo>
                  <a:pt x="271" y="278"/>
                  <a:pt x="271" y="277"/>
                  <a:pt x="270" y="277"/>
                </a:cubicBezTo>
                <a:cubicBezTo>
                  <a:pt x="269" y="277"/>
                  <a:pt x="268" y="276"/>
                  <a:pt x="268" y="276"/>
                </a:cubicBezTo>
                <a:cubicBezTo>
                  <a:pt x="267" y="275"/>
                  <a:pt x="268" y="274"/>
                  <a:pt x="268" y="274"/>
                </a:cubicBezTo>
                <a:cubicBezTo>
                  <a:pt x="268" y="273"/>
                  <a:pt x="268" y="273"/>
                  <a:pt x="268" y="272"/>
                </a:cubicBezTo>
                <a:cubicBezTo>
                  <a:pt x="268" y="272"/>
                  <a:pt x="268" y="271"/>
                  <a:pt x="268" y="270"/>
                </a:cubicBezTo>
                <a:cubicBezTo>
                  <a:pt x="269" y="270"/>
                  <a:pt x="271" y="271"/>
                  <a:pt x="271" y="270"/>
                </a:cubicBezTo>
                <a:cubicBezTo>
                  <a:pt x="271" y="269"/>
                  <a:pt x="270" y="269"/>
                  <a:pt x="270" y="269"/>
                </a:cubicBezTo>
                <a:cubicBezTo>
                  <a:pt x="270" y="269"/>
                  <a:pt x="269" y="268"/>
                  <a:pt x="269" y="268"/>
                </a:cubicBezTo>
                <a:cubicBezTo>
                  <a:pt x="271" y="268"/>
                  <a:pt x="269" y="267"/>
                  <a:pt x="269" y="266"/>
                </a:cubicBezTo>
                <a:cubicBezTo>
                  <a:pt x="268" y="266"/>
                  <a:pt x="268" y="264"/>
                  <a:pt x="267" y="264"/>
                </a:cubicBezTo>
                <a:cubicBezTo>
                  <a:pt x="267" y="263"/>
                  <a:pt x="269" y="263"/>
                  <a:pt x="269" y="263"/>
                </a:cubicBezTo>
                <a:cubicBezTo>
                  <a:pt x="269" y="262"/>
                  <a:pt x="267" y="263"/>
                  <a:pt x="266" y="263"/>
                </a:cubicBezTo>
                <a:cubicBezTo>
                  <a:pt x="265" y="263"/>
                  <a:pt x="263" y="264"/>
                  <a:pt x="262" y="265"/>
                </a:cubicBezTo>
                <a:cubicBezTo>
                  <a:pt x="261" y="265"/>
                  <a:pt x="260" y="266"/>
                  <a:pt x="260" y="266"/>
                </a:cubicBezTo>
                <a:cubicBezTo>
                  <a:pt x="260" y="266"/>
                  <a:pt x="259" y="266"/>
                  <a:pt x="259" y="266"/>
                </a:cubicBezTo>
                <a:cubicBezTo>
                  <a:pt x="259" y="266"/>
                  <a:pt x="259" y="266"/>
                  <a:pt x="258" y="267"/>
                </a:cubicBezTo>
                <a:cubicBezTo>
                  <a:pt x="257" y="267"/>
                  <a:pt x="252" y="268"/>
                  <a:pt x="252" y="269"/>
                </a:cubicBezTo>
                <a:cubicBezTo>
                  <a:pt x="253" y="269"/>
                  <a:pt x="254" y="269"/>
                  <a:pt x="255" y="268"/>
                </a:cubicBezTo>
                <a:cubicBezTo>
                  <a:pt x="255" y="269"/>
                  <a:pt x="255" y="269"/>
                  <a:pt x="255" y="269"/>
                </a:cubicBezTo>
                <a:cubicBezTo>
                  <a:pt x="254" y="270"/>
                  <a:pt x="254" y="271"/>
                  <a:pt x="254" y="271"/>
                </a:cubicBezTo>
                <a:cubicBezTo>
                  <a:pt x="253" y="272"/>
                  <a:pt x="254" y="272"/>
                  <a:pt x="253" y="273"/>
                </a:cubicBezTo>
                <a:cubicBezTo>
                  <a:pt x="252" y="273"/>
                  <a:pt x="252" y="273"/>
                  <a:pt x="251" y="273"/>
                </a:cubicBezTo>
                <a:cubicBezTo>
                  <a:pt x="250" y="273"/>
                  <a:pt x="249" y="273"/>
                  <a:pt x="249" y="273"/>
                </a:cubicBezTo>
                <a:cubicBezTo>
                  <a:pt x="248" y="272"/>
                  <a:pt x="248" y="272"/>
                  <a:pt x="247" y="271"/>
                </a:cubicBezTo>
                <a:cubicBezTo>
                  <a:pt x="246" y="271"/>
                  <a:pt x="246" y="272"/>
                  <a:pt x="245" y="272"/>
                </a:cubicBezTo>
                <a:cubicBezTo>
                  <a:pt x="244" y="272"/>
                  <a:pt x="243" y="271"/>
                  <a:pt x="242" y="271"/>
                </a:cubicBezTo>
                <a:cubicBezTo>
                  <a:pt x="240" y="271"/>
                  <a:pt x="240" y="272"/>
                  <a:pt x="239" y="272"/>
                </a:cubicBezTo>
                <a:cubicBezTo>
                  <a:pt x="239" y="273"/>
                  <a:pt x="238" y="272"/>
                  <a:pt x="238" y="272"/>
                </a:cubicBezTo>
                <a:cubicBezTo>
                  <a:pt x="236" y="272"/>
                  <a:pt x="236" y="273"/>
                  <a:pt x="235" y="274"/>
                </a:cubicBezTo>
                <a:cubicBezTo>
                  <a:pt x="234" y="274"/>
                  <a:pt x="233" y="275"/>
                  <a:pt x="233" y="276"/>
                </a:cubicBezTo>
                <a:cubicBezTo>
                  <a:pt x="232" y="276"/>
                  <a:pt x="232" y="277"/>
                  <a:pt x="232" y="277"/>
                </a:cubicBezTo>
                <a:cubicBezTo>
                  <a:pt x="232" y="278"/>
                  <a:pt x="232" y="278"/>
                  <a:pt x="232" y="279"/>
                </a:cubicBezTo>
                <a:cubicBezTo>
                  <a:pt x="232" y="279"/>
                  <a:pt x="232" y="279"/>
                  <a:pt x="232" y="280"/>
                </a:cubicBezTo>
                <a:cubicBezTo>
                  <a:pt x="232" y="280"/>
                  <a:pt x="232" y="280"/>
                  <a:pt x="232" y="280"/>
                </a:cubicBezTo>
                <a:cubicBezTo>
                  <a:pt x="232" y="281"/>
                  <a:pt x="232" y="282"/>
                  <a:pt x="231" y="282"/>
                </a:cubicBezTo>
                <a:cubicBezTo>
                  <a:pt x="230" y="282"/>
                  <a:pt x="230" y="280"/>
                  <a:pt x="229" y="279"/>
                </a:cubicBezTo>
                <a:cubicBezTo>
                  <a:pt x="229" y="279"/>
                  <a:pt x="229" y="279"/>
                  <a:pt x="228" y="278"/>
                </a:cubicBezTo>
                <a:cubicBezTo>
                  <a:pt x="228" y="278"/>
                  <a:pt x="227" y="277"/>
                  <a:pt x="227" y="278"/>
                </a:cubicBezTo>
                <a:cubicBezTo>
                  <a:pt x="227" y="277"/>
                  <a:pt x="227" y="278"/>
                  <a:pt x="227" y="278"/>
                </a:cubicBezTo>
                <a:cubicBezTo>
                  <a:pt x="227" y="278"/>
                  <a:pt x="226" y="278"/>
                  <a:pt x="226" y="279"/>
                </a:cubicBezTo>
                <a:cubicBezTo>
                  <a:pt x="226" y="279"/>
                  <a:pt x="226" y="279"/>
                  <a:pt x="225" y="279"/>
                </a:cubicBezTo>
                <a:cubicBezTo>
                  <a:pt x="225" y="280"/>
                  <a:pt x="225" y="280"/>
                  <a:pt x="224" y="280"/>
                </a:cubicBezTo>
                <a:cubicBezTo>
                  <a:pt x="224" y="280"/>
                  <a:pt x="223" y="280"/>
                  <a:pt x="222" y="280"/>
                </a:cubicBezTo>
                <a:cubicBezTo>
                  <a:pt x="222" y="279"/>
                  <a:pt x="221" y="279"/>
                  <a:pt x="220" y="279"/>
                </a:cubicBezTo>
                <a:cubicBezTo>
                  <a:pt x="220" y="279"/>
                  <a:pt x="219" y="280"/>
                  <a:pt x="219" y="280"/>
                </a:cubicBezTo>
                <a:cubicBezTo>
                  <a:pt x="218" y="280"/>
                  <a:pt x="218" y="279"/>
                  <a:pt x="218" y="278"/>
                </a:cubicBezTo>
                <a:cubicBezTo>
                  <a:pt x="219" y="278"/>
                  <a:pt x="220" y="277"/>
                  <a:pt x="220" y="277"/>
                </a:cubicBezTo>
                <a:cubicBezTo>
                  <a:pt x="221" y="277"/>
                  <a:pt x="221" y="278"/>
                  <a:pt x="221" y="278"/>
                </a:cubicBezTo>
                <a:cubicBezTo>
                  <a:pt x="221" y="277"/>
                  <a:pt x="222" y="277"/>
                  <a:pt x="223" y="278"/>
                </a:cubicBezTo>
                <a:cubicBezTo>
                  <a:pt x="223" y="278"/>
                  <a:pt x="223" y="279"/>
                  <a:pt x="224" y="279"/>
                </a:cubicBezTo>
                <a:cubicBezTo>
                  <a:pt x="224" y="278"/>
                  <a:pt x="224" y="277"/>
                  <a:pt x="224" y="277"/>
                </a:cubicBezTo>
                <a:cubicBezTo>
                  <a:pt x="224" y="276"/>
                  <a:pt x="224" y="275"/>
                  <a:pt x="224" y="274"/>
                </a:cubicBezTo>
                <a:cubicBezTo>
                  <a:pt x="223" y="273"/>
                  <a:pt x="223" y="273"/>
                  <a:pt x="223" y="272"/>
                </a:cubicBezTo>
                <a:cubicBezTo>
                  <a:pt x="223" y="272"/>
                  <a:pt x="222" y="272"/>
                  <a:pt x="222" y="271"/>
                </a:cubicBezTo>
                <a:cubicBezTo>
                  <a:pt x="222" y="270"/>
                  <a:pt x="223" y="270"/>
                  <a:pt x="223" y="269"/>
                </a:cubicBezTo>
                <a:cubicBezTo>
                  <a:pt x="223" y="269"/>
                  <a:pt x="223" y="269"/>
                  <a:pt x="223" y="268"/>
                </a:cubicBezTo>
                <a:cubicBezTo>
                  <a:pt x="223" y="267"/>
                  <a:pt x="225" y="267"/>
                  <a:pt x="224" y="266"/>
                </a:cubicBezTo>
                <a:cubicBezTo>
                  <a:pt x="224" y="265"/>
                  <a:pt x="222" y="265"/>
                  <a:pt x="221" y="265"/>
                </a:cubicBezTo>
                <a:cubicBezTo>
                  <a:pt x="221" y="265"/>
                  <a:pt x="223" y="265"/>
                  <a:pt x="223" y="264"/>
                </a:cubicBezTo>
                <a:cubicBezTo>
                  <a:pt x="223" y="264"/>
                  <a:pt x="223" y="264"/>
                  <a:pt x="224" y="264"/>
                </a:cubicBezTo>
                <a:cubicBezTo>
                  <a:pt x="224" y="264"/>
                  <a:pt x="224" y="264"/>
                  <a:pt x="224" y="264"/>
                </a:cubicBezTo>
                <a:cubicBezTo>
                  <a:pt x="225" y="264"/>
                  <a:pt x="225" y="264"/>
                  <a:pt x="225" y="263"/>
                </a:cubicBezTo>
                <a:cubicBezTo>
                  <a:pt x="227" y="263"/>
                  <a:pt x="229" y="263"/>
                  <a:pt x="231" y="263"/>
                </a:cubicBezTo>
                <a:cubicBezTo>
                  <a:pt x="230" y="262"/>
                  <a:pt x="227" y="262"/>
                  <a:pt x="226" y="263"/>
                </a:cubicBezTo>
                <a:cubicBezTo>
                  <a:pt x="224" y="263"/>
                  <a:pt x="222" y="263"/>
                  <a:pt x="220" y="264"/>
                </a:cubicBezTo>
                <a:cubicBezTo>
                  <a:pt x="219" y="265"/>
                  <a:pt x="217" y="266"/>
                  <a:pt x="216" y="267"/>
                </a:cubicBezTo>
                <a:cubicBezTo>
                  <a:pt x="215" y="268"/>
                  <a:pt x="214" y="268"/>
                  <a:pt x="213" y="269"/>
                </a:cubicBezTo>
                <a:cubicBezTo>
                  <a:pt x="212" y="270"/>
                  <a:pt x="211" y="270"/>
                  <a:pt x="210" y="271"/>
                </a:cubicBezTo>
                <a:cubicBezTo>
                  <a:pt x="209" y="272"/>
                  <a:pt x="210" y="272"/>
                  <a:pt x="211" y="272"/>
                </a:cubicBezTo>
                <a:cubicBezTo>
                  <a:pt x="212" y="273"/>
                  <a:pt x="212" y="273"/>
                  <a:pt x="212" y="274"/>
                </a:cubicBezTo>
                <a:cubicBezTo>
                  <a:pt x="213" y="274"/>
                  <a:pt x="214" y="274"/>
                  <a:pt x="214" y="275"/>
                </a:cubicBezTo>
                <a:cubicBezTo>
                  <a:pt x="214" y="276"/>
                  <a:pt x="213" y="275"/>
                  <a:pt x="212" y="276"/>
                </a:cubicBezTo>
                <a:cubicBezTo>
                  <a:pt x="212" y="276"/>
                  <a:pt x="211" y="279"/>
                  <a:pt x="210" y="278"/>
                </a:cubicBezTo>
                <a:cubicBezTo>
                  <a:pt x="209" y="277"/>
                  <a:pt x="210" y="277"/>
                  <a:pt x="210" y="276"/>
                </a:cubicBezTo>
                <a:cubicBezTo>
                  <a:pt x="210" y="276"/>
                  <a:pt x="210" y="275"/>
                  <a:pt x="211" y="275"/>
                </a:cubicBezTo>
                <a:cubicBezTo>
                  <a:pt x="211" y="275"/>
                  <a:pt x="211" y="275"/>
                  <a:pt x="211" y="275"/>
                </a:cubicBezTo>
                <a:cubicBezTo>
                  <a:pt x="209" y="274"/>
                  <a:pt x="209" y="274"/>
                  <a:pt x="210" y="272"/>
                </a:cubicBezTo>
                <a:cubicBezTo>
                  <a:pt x="208" y="272"/>
                  <a:pt x="207" y="273"/>
                  <a:pt x="206" y="274"/>
                </a:cubicBezTo>
                <a:cubicBezTo>
                  <a:pt x="205" y="274"/>
                  <a:pt x="203" y="274"/>
                  <a:pt x="204" y="276"/>
                </a:cubicBezTo>
                <a:cubicBezTo>
                  <a:pt x="203" y="275"/>
                  <a:pt x="202" y="276"/>
                  <a:pt x="201" y="277"/>
                </a:cubicBezTo>
                <a:cubicBezTo>
                  <a:pt x="200" y="277"/>
                  <a:pt x="199" y="278"/>
                  <a:pt x="198" y="277"/>
                </a:cubicBezTo>
                <a:cubicBezTo>
                  <a:pt x="198" y="276"/>
                  <a:pt x="200" y="276"/>
                  <a:pt x="201" y="275"/>
                </a:cubicBezTo>
                <a:cubicBezTo>
                  <a:pt x="202" y="275"/>
                  <a:pt x="204" y="275"/>
                  <a:pt x="203" y="274"/>
                </a:cubicBezTo>
                <a:cubicBezTo>
                  <a:pt x="202" y="274"/>
                  <a:pt x="201" y="274"/>
                  <a:pt x="200" y="274"/>
                </a:cubicBezTo>
                <a:cubicBezTo>
                  <a:pt x="199" y="275"/>
                  <a:pt x="198" y="276"/>
                  <a:pt x="197" y="276"/>
                </a:cubicBezTo>
                <a:cubicBezTo>
                  <a:pt x="196" y="278"/>
                  <a:pt x="196" y="279"/>
                  <a:pt x="195" y="280"/>
                </a:cubicBezTo>
                <a:cubicBezTo>
                  <a:pt x="194" y="281"/>
                  <a:pt x="193" y="282"/>
                  <a:pt x="191" y="283"/>
                </a:cubicBezTo>
                <a:cubicBezTo>
                  <a:pt x="191" y="283"/>
                  <a:pt x="190" y="283"/>
                  <a:pt x="190" y="284"/>
                </a:cubicBezTo>
                <a:cubicBezTo>
                  <a:pt x="189" y="284"/>
                  <a:pt x="189" y="285"/>
                  <a:pt x="189" y="285"/>
                </a:cubicBezTo>
                <a:cubicBezTo>
                  <a:pt x="188" y="286"/>
                  <a:pt x="187" y="286"/>
                  <a:pt x="187" y="287"/>
                </a:cubicBezTo>
                <a:cubicBezTo>
                  <a:pt x="185" y="288"/>
                  <a:pt x="184" y="289"/>
                  <a:pt x="182" y="289"/>
                </a:cubicBezTo>
                <a:cubicBezTo>
                  <a:pt x="181" y="289"/>
                  <a:pt x="181" y="288"/>
                  <a:pt x="180" y="288"/>
                </a:cubicBezTo>
                <a:cubicBezTo>
                  <a:pt x="180" y="287"/>
                  <a:pt x="179" y="287"/>
                  <a:pt x="179" y="287"/>
                </a:cubicBezTo>
                <a:cubicBezTo>
                  <a:pt x="179" y="288"/>
                  <a:pt x="180" y="288"/>
                  <a:pt x="180" y="289"/>
                </a:cubicBezTo>
                <a:cubicBezTo>
                  <a:pt x="180" y="289"/>
                  <a:pt x="181" y="290"/>
                  <a:pt x="180" y="290"/>
                </a:cubicBezTo>
                <a:cubicBezTo>
                  <a:pt x="180" y="290"/>
                  <a:pt x="180" y="292"/>
                  <a:pt x="180" y="292"/>
                </a:cubicBezTo>
                <a:cubicBezTo>
                  <a:pt x="179" y="292"/>
                  <a:pt x="179" y="293"/>
                  <a:pt x="178" y="293"/>
                </a:cubicBezTo>
                <a:cubicBezTo>
                  <a:pt x="177" y="293"/>
                  <a:pt x="177" y="293"/>
                  <a:pt x="176" y="293"/>
                </a:cubicBezTo>
                <a:cubicBezTo>
                  <a:pt x="176" y="293"/>
                  <a:pt x="175" y="294"/>
                  <a:pt x="175" y="294"/>
                </a:cubicBezTo>
                <a:cubicBezTo>
                  <a:pt x="174" y="294"/>
                  <a:pt x="174" y="293"/>
                  <a:pt x="174" y="293"/>
                </a:cubicBezTo>
                <a:cubicBezTo>
                  <a:pt x="174" y="293"/>
                  <a:pt x="173" y="294"/>
                  <a:pt x="173" y="294"/>
                </a:cubicBezTo>
                <a:cubicBezTo>
                  <a:pt x="172" y="295"/>
                  <a:pt x="173" y="295"/>
                  <a:pt x="173" y="297"/>
                </a:cubicBezTo>
                <a:cubicBezTo>
                  <a:pt x="173" y="298"/>
                  <a:pt x="173" y="299"/>
                  <a:pt x="172" y="300"/>
                </a:cubicBezTo>
                <a:cubicBezTo>
                  <a:pt x="171" y="301"/>
                  <a:pt x="172" y="300"/>
                  <a:pt x="172" y="301"/>
                </a:cubicBezTo>
                <a:cubicBezTo>
                  <a:pt x="172" y="302"/>
                  <a:pt x="172" y="302"/>
                  <a:pt x="171" y="303"/>
                </a:cubicBezTo>
                <a:cubicBezTo>
                  <a:pt x="171" y="303"/>
                  <a:pt x="172" y="304"/>
                  <a:pt x="172" y="305"/>
                </a:cubicBezTo>
                <a:cubicBezTo>
                  <a:pt x="172" y="305"/>
                  <a:pt x="172" y="307"/>
                  <a:pt x="171" y="307"/>
                </a:cubicBezTo>
                <a:cubicBezTo>
                  <a:pt x="171" y="308"/>
                  <a:pt x="171" y="308"/>
                  <a:pt x="171" y="308"/>
                </a:cubicBezTo>
                <a:cubicBezTo>
                  <a:pt x="170" y="309"/>
                  <a:pt x="171" y="309"/>
                  <a:pt x="170" y="309"/>
                </a:cubicBezTo>
                <a:cubicBezTo>
                  <a:pt x="170" y="309"/>
                  <a:pt x="169" y="309"/>
                  <a:pt x="169" y="309"/>
                </a:cubicBezTo>
                <a:cubicBezTo>
                  <a:pt x="167" y="309"/>
                  <a:pt x="166" y="310"/>
                  <a:pt x="164" y="311"/>
                </a:cubicBezTo>
                <a:cubicBezTo>
                  <a:pt x="164" y="311"/>
                  <a:pt x="163" y="311"/>
                  <a:pt x="163" y="311"/>
                </a:cubicBezTo>
                <a:cubicBezTo>
                  <a:pt x="162" y="311"/>
                  <a:pt x="162" y="310"/>
                  <a:pt x="162" y="310"/>
                </a:cubicBezTo>
                <a:cubicBezTo>
                  <a:pt x="160" y="310"/>
                  <a:pt x="159" y="311"/>
                  <a:pt x="158" y="311"/>
                </a:cubicBezTo>
                <a:cubicBezTo>
                  <a:pt x="157" y="311"/>
                  <a:pt x="156" y="310"/>
                  <a:pt x="155" y="309"/>
                </a:cubicBezTo>
                <a:cubicBezTo>
                  <a:pt x="154" y="307"/>
                  <a:pt x="154" y="305"/>
                  <a:pt x="153" y="303"/>
                </a:cubicBezTo>
                <a:cubicBezTo>
                  <a:pt x="151" y="302"/>
                  <a:pt x="149" y="302"/>
                  <a:pt x="148" y="300"/>
                </a:cubicBezTo>
                <a:cubicBezTo>
                  <a:pt x="147" y="298"/>
                  <a:pt x="148" y="296"/>
                  <a:pt x="150" y="295"/>
                </a:cubicBezTo>
                <a:cubicBezTo>
                  <a:pt x="151" y="294"/>
                  <a:pt x="151" y="295"/>
                  <a:pt x="151" y="293"/>
                </a:cubicBezTo>
                <a:cubicBezTo>
                  <a:pt x="152" y="291"/>
                  <a:pt x="153" y="292"/>
                  <a:pt x="155" y="291"/>
                </a:cubicBezTo>
                <a:cubicBezTo>
                  <a:pt x="156" y="291"/>
                  <a:pt x="157" y="290"/>
                  <a:pt x="158" y="290"/>
                </a:cubicBezTo>
                <a:cubicBezTo>
                  <a:pt x="159" y="289"/>
                  <a:pt x="161" y="290"/>
                  <a:pt x="163" y="290"/>
                </a:cubicBezTo>
                <a:cubicBezTo>
                  <a:pt x="163" y="289"/>
                  <a:pt x="163" y="288"/>
                  <a:pt x="163" y="287"/>
                </a:cubicBezTo>
                <a:cubicBezTo>
                  <a:pt x="163" y="286"/>
                  <a:pt x="162" y="286"/>
                  <a:pt x="161" y="285"/>
                </a:cubicBezTo>
                <a:cubicBezTo>
                  <a:pt x="161" y="284"/>
                  <a:pt x="162" y="283"/>
                  <a:pt x="161" y="282"/>
                </a:cubicBezTo>
                <a:cubicBezTo>
                  <a:pt x="161" y="281"/>
                  <a:pt x="160" y="281"/>
                  <a:pt x="160" y="280"/>
                </a:cubicBezTo>
                <a:cubicBezTo>
                  <a:pt x="160" y="280"/>
                  <a:pt x="159" y="280"/>
                  <a:pt x="159" y="280"/>
                </a:cubicBezTo>
                <a:cubicBezTo>
                  <a:pt x="158" y="279"/>
                  <a:pt x="157" y="277"/>
                  <a:pt x="156" y="276"/>
                </a:cubicBezTo>
                <a:cubicBezTo>
                  <a:pt x="157" y="276"/>
                  <a:pt x="158" y="277"/>
                  <a:pt x="158" y="277"/>
                </a:cubicBezTo>
                <a:cubicBezTo>
                  <a:pt x="158" y="275"/>
                  <a:pt x="155" y="274"/>
                  <a:pt x="153" y="274"/>
                </a:cubicBezTo>
                <a:cubicBezTo>
                  <a:pt x="153" y="273"/>
                  <a:pt x="152" y="273"/>
                  <a:pt x="151" y="273"/>
                </a:cubicBezTo>
                <a:cubicBezTo>
                  <a:pt x="149" y="273"/>
                  <a:pt x="147" y="272"/>
                  <a:pt x="145" y="273"/>
                </a:cubicBezTo>
                <a:cubicBezTo>
                  <a:pt x="142" y="273"/>
                  <a:pt x="141" y="273"/>
                  <a:pt x="139" y="272"/>
                </a:cubicBezTo>
                <a:cubicBezTo>
                  <a:pt x="137" y="270"/>
                  <a:pt x="136" y="270"/>
                  <a:pt x="134" y="270"/>
                </a:cubicBezTo>
                <a:cubicBezTo>
                  <a:pt x="133" y="272"/>
                  <a:pt x="137" y="274"/>
                  <a:pt x="138" y="275"/>
                </a:cubicBezTo>
                <a:cubicBezTo>
                  <a:pt x="140" y="277"/>
                  <a:pt x="142" y="278"/>
                  <a:pt x="142" y="281"/>
                </a:cubicBezTo>
                <a:cubicBezTo>
                  <a:pt x="142" y="282"/>
                  <a:pt x="141" y="283"/>
                  <a:pt x="141" y="285"/>
                </a:cubicBezTo>
                <a:cubicBezTo>
                  <a:pt x="141" y="285"/>
                  <a:pt x="142" y="286"/>
                  <a:pt x="142" y="287"/>
                </a:cubicBezTo>
                <a:cubicBezTo>
                  <a:pt x="141" y="288"/>
                  <a:pt x="141" y="288"/>
                  <a:pt x="141" y="288"/>
                </a:cubicBezTo>
                <a:cubicBezTo>
                  <a:pt x="141" y="289"/>
                  <a:pt x="141" y="289"/>
                  <a:pt x="141" y="290"/>
                </a:cubicBezTo>
                <a:cubicBezTo>
                  <a:pt x="141" y="291"/>
                  <a:pt x="141" y="292"/>
                  <a:pt x="140" y="293"/>
                </a:cubicBezTo>
                <a:cubicBezTo>
                  <a:pt x="140" y="295"/>
                  <a:pt x="140" y="296"/>
                  <a:pt x="139" y="298"/>
                </a:cubicBezTo>
                <a:cubicBezTo>
                  <a:pt x="138" y="299"/>
                  <a:pt x="138" y="301"/>
                  <a:pt x="138" y="302"/>
                </a:cubicBezTo>
                <a:cubicBezTo>
                  <a:pt x="139" y="304"/>
                  <a:pt x="139" y="303"/>
                  <a:pt x="140" y="304"/>
                </a:cubicBezTo>
                <a:cubicBezTo>
                  <a:pt x="141" y="304"/>
                  <a:pt x="141" y="305"/>
                  <a:pt x="142" y="306"/>
                </a:cubicBezTo>
                <a:cubicBezTo>
                  <a:pt x="143" y="307"/>
                  <a:pt x="144" y="308"/>
                  <a:pt x="144" y="310"/>
                </a:cubicBezTo>
                <a:cubicBezTo>
                  <a:pt x="144" y="311"/>
                  <a:pt x="142" y="314"/>
                  <a:pt x="144" y="314"/>
                </a:cubicBezTo>
                <a:cubicBezTo>
                  <a:pt x="143" y="316"/>
                  <a:pt x="143" y="318"/>
                  <a:pt x="142" y="320"/>
                </a:cubicBezTo>
                <a:cubicBezTo>
                  <a:pt x="142" y="321"/>
                  <a:pt x="140" y="322"/>
                  <a:pt x="141" y="324"/>
                </a:cubicBezTo>
                <a:cubicBezTo>
                  <a:pt x="141" y="325"/>
                  <a:pt x="142" y="326"/>
                  <a:pt x="142" y="326"/>
                </a:cubicBezTo>
                <a:cubicBezTo>
                  <a:pt x="142" y="327"/>
                  <a:pt x="141" y="328"/>
                  <a:pt x="141" y="329"/>
                </a:cubicBezTo>
                <a:cubicBezTo>
                  <a:pt x="141" y="328"/>
                  <a:pt x="141" y="327"/>
                  <a:pt x="141" y="327"/>
                </a:cubicBezTo>
                <a:cubicBezTo>
                  <a:pt x="140" y="326"/>
                  <a:pt x="140" y="326"/>
                  <a:pt x="139" y="326"/>
                </a:cubicBezTo>
                <a:cubicBezTo>
                  <a:pt x="139" y="326"/>
                  <a:pt x="139" y="325"/>
                  <a:pt x="139" y="325"/>
                </a:cubicBezTo>
                <a:cubicBezTo>
                  <a:pt x="138" y="324"/>
                  <a:pt x="136" y="325"/>
                  <a:pt x="135" y="326"/>
                </a:cubicBezTo>
                <a:cubicBezTo>
                  <a:pt x="136" y="325"/>
                  <a:pt x="138" y="324"/>
                  <a:pt x="137" y="323"/>
                </a:cubicBezTo>
                <a:cubicBezTo>
                  <a:pt x="137" y="321"/>
                  <a:pt x="134" y="322"/>
                  <a:pt x="134" y="320"/>
                </a:cubicBezTo>
                <a:cubicBezTo>
                  <a:pt x="133" y="319"/>
                  <a:pt x="131" y="320"/>
                  <a:pt x="130" y="320"/>
                </a:cubicBezTo>
                <a:cubicBezTo>
                  <a:pt x="128" y="320"/>
                  <a:pt x="126" y="317"/>
                  <a:pt x="125" y="318"/>
                </a:cubicBezTo>
                <a:cubicBezTo>
                  <a:pt x="124" y="318"/>
                  <a:pt x="124" y="319"/>
                  <a:pt x="123" y="320"/>
                </a:cubicBezTo>
                <a:cubicBezTo>
                  <a:pt x="123" y="321"/>
                  <a:pt x="122" y="322"/>
                  <a:pt x="122" y="323"/>
                </a:cubicBezTo>
                <a:cubicBezTo>
                  <a:pt x="120" y="324"/>
                  <a:pt x="119" y="326"/>
                  <a:pt x="117" y="327"/>
                </a:cubicBezTo>
                <a:cubicBezTo>
                  <a:pt x="117" y="327"/>
                  <a:pt x="116" y="328"/>
                  <a:pt x="115" y="328"/>
                </a:cubicBezTo>
                <a:cubicBezTo>
                  <a:pt x="114" y="329"/>
                  <a:pt x="113" y="328"/>
                  <a:pt x="112" y="329"/>
                </a:cubicBezTo>
                <a:cubicBezTo>
                  <a:pt x="111" y="329"/>
                  <a:pt x="111" y="330"/>
                  <a:pt x="111" y="331"/>
                </a:cubicBezTo>
                <a:cubicBezTo>
                  <a:pt x="109" y="334"/>
                  <a:pt x="106" y="335"/>
                  <a:pt x="105" y="337"/>
                </a:cubicBezTo>
                <a:cubicBezTo>
                  <a:pt x="104" y="338"/>
                  <a:pt x="103" y="341"/>
                  <a:pt x="104" y="342"/>
                </a:cubicBezTo>
                <a:cubicBezTo>
                  <a:pt x="105" y="343"/>
                  <a:pt x="106" y="343"/>
                  <a:pt x="106" y="345"/>
                </a:cubicBezTo>
                <a:cubicBezTo>
                  <a:pt x="106" y="345"/>
                  <a:pt x="107" y="346"/>
                  <a:pt x="107" y="347"/>
                </a:cubicBezTo>
                <a:cubicBezTo>
                  <a:pt x="107" y="349"/>
                  <a:pt x="106" y="351"/>
                  <a:pt x="105" y="352"/>
                </a:cubicBezTo>
                <a:cubicBezTo>
                  <a:pt x="104" y="354"/>
                  <a:pt x="103" y="355"/>
                  <a:pt x="102" y="357"/>
                </a:cubicBezTo>
                <a:cubicBezTo>
                  <a:pt x="102" y="356"/>
                  <a:pt x="100" y="356"/>
                  <a:pt x="99" y="355"/>
                </a:cubicBezTo>
                <a:cubicBezTo>
                  <a:pt x="97" y="354"/>
                  <a:pt x="95" y="353"/>
                  <a:pt x="93" y="353"/>
                </a:cubicBezTo>
                <a:cubicBezTo>
                  <a:pt x="93" y="352"/>
                  <a:pt x="93" y="352"/>
                  <a:pt x="92" y="352"/>
                </a:cubicBezTo>
                <a:cubicBezTo>
                  <a:pt x="90" y="351"/>
                  <a:pt x="89" y="351"/>
                  <a:pt x="88" y="349"/>
                </a:cubicBezTo>
                <a:cubicBezTo>
                  <a:pt x="87" y="349"/>
                  <a:pt x="87" y="348"/>
                  <a:pt x="86" y="348"/>
                </a:cubicBezTo>
                <a:cubicBezTo>
                  <a:pt x="85" y="347"/>
                  <a:pt x="85" y="347"/>
                  <a:pt x="84" y="346"/>
                </a:cubicBezTo>
                <a:cubicBezTo>
                  <a:pt x="82" y="346"/>
                  <a:pt x="82" y="345"/>
                  <a:pt x="81" y="345"/>
                </a:cubicBezTo>
                <a:cubicBezTo>
                  <a:pt x="79" y="346"/>
                  <a:pt x="80" y="346"/>
                  <a:pt x="80" y="347"/>
                </a:cubicBezTo>
                <a:cubicBezTo>
                  <a:pt x="80" y="347"/>
                  <a:pt x="80" y="349"/>
                  <a:pt x="80" y="349"/>
                </a:cubicBezTo>
                <a:cubicBezTo>
                  <a:pt x="79" y="350"/>
                  <a:pt x="78" y="350"/>
                  <a:pt x="78" y="351"/>
                </a:cubicBezTo>
                <a:cubicBezTo>
                  <a:pt x="78" y="350"/>
                  <a:pt x="77" y="350"/>
                  <a:pt x="76" y="350"/>
                </a:cubicBezTo>
                <a:cubicBezTo>
                  <a:pt x="76" y="351"/>
                  <a:pt x="77" y="351"/>
                  <a:pt x="77" y="352"/>
                </a:cubicBezTo>
                <a:cubicBezTo>
                  <a:pt x="77" y="353"/>
                  <a:pt x="77" y="354"/>
                  <a:pt x="77" y="354"/>
                </a:cubicBezTo>
                <a:cubicBezTo>
                  <a:pt x="77" y="354"/>
                  <a:pt x="78" y="354"/>
                  <a:pt x="78" y="354"/>
                </a:cubicBezTo>
                <a:cubicBezTo>
                  <a:pt x="78" y="355"/>
                  <a:pt x="79" y="355"/>
                  <a:pt x="79" y="355"/>
                </a:cubicBezTo>
                <a:cubicBezTo>
                  <a:pt x="79" y="356"/>
                  <a:pt x="80" y="357"/>
                  <a:pt x="80" y="357"/>
                </a:cubicBezTo>
                <a:cubicBezTo>
                  <a:pt x="81" y="359"/>
                  <a:pt x="81" y="360"/>
                  <a:pt x="83" y="361"/>
                </a:cubicBezTo>
                <a:cubicBezTo>
                  <a:pt x="83" y="361"/>
                  <a:pt x="83" y="362"/>
                  <a:pt x="84" y="362"/>
                </a:cubicBezTo>
                <a:cubicBezTo>
                  <a:pt x="84" y="362"/>
                  <a:pt x="85" y="361"/>
                  <a:pt x="85" y="361"/>
                </a:cubicBezTo>
                <a:cubicBezTo>
                  <a:pt x="86" y="361"/>
                  <a:pt x="86" y="362"/>
                  <a:pt x="87" y="362"/>
                </a:cubicBezTo>
                <a:cubicBezTo>
                  <a:pt x="87" y="361"/>
                  <a:pt x="87" y="360"/>
                  <a:pt x="87" y="360"/>
                </a:cubicBezTo>
                <a:cubicBezTo>
                  <a:pt x="87" y="360"/>
                  <a:pt x="87" y="360"/>
                  <a:pt x="88" y="360"/>
                </a:cubicBezTo>
                <a:cubicBezTo>
                  <a:pt x="88" y="360"/>
                  <a:pt x="88" y="361"/>
                  <a:pt x="88" y="361"/>
                </a:cubicBezTo>
                <a:cubicBezTo>
                  <a:pt x="88" y="361"/>
                  <a:pt x="88" y="361"/>
                  <a:pt x="88" y="361"/>
                </a:cubicBezTo>
                <a:cubicBezTo>
                  <a:pt x="88" y="362"/>
                  <a:pt x="89" y="362"/>
                  <a:pt x="89" y="363"/>
                </a:cubicBezTo>
                <a:cubicBezTo>
                  <a:pt x="89" y="363"/>
                  <a:pt x="89" y="363"/>
                  <a:pt x="89" y="364"/>
                </a:cubicBezTo>
                <a:cubicBezTo>
                  <a:pt x="89" y="365"/>
                  <a:pt x="90" y="366"/>
                  <a:pt x="90" y="367"/>
                </a:cubicBezTo>
                <a:cubicBezTo>
                  <a:pt x="90" y="368"/>
                  <a:pt x="90" y="369"/>
                  <a:pt x="89" y="370"/>
                </a:cubicBezTo>
                <a:cubicBezTo>
                  <a:pt x="89" y="371"/>
                  <a:pt x="88" y="370"/>
                  <a:pt x="87" y="370"/>
                </a:cubicBezTo>
                <a:cubicBezTo>
                  <a:pt x="87" y="372"/>
                  <a:pt x="85" y="373"/>
                  <a:pt x="84" y="372"/>
                </a:cubicBezTo>
                <a:cubicBezTo>
                  <a:pt x="83" y="371"/>
                  <a:pt x="83" y="371"/>
                  <a:pt x="82" y="370"/>
                </a:cubicBezTo>
                <a:cubicBezTo>
                  <a:pt x="82" y="370"/>
                  <a:pt x="81" y="370"/>
                  <a:pt x="80" y="370"/>
                </a:cubicBezTo>
                <a:cubicBezTo>
                  <a:pt x="79" y="370"/>
                  <a:pt x="77" y="369"/>
                  <a:pt x="76" y="369"/>
                </a:cubicBezTo>
                <a:cubicBezTo>
                  <a:pt x="75" y="368"/>
                  <a:pt x="75" y="367"/>
                  <a:pt x="75" y="366"/>
                </a:cubicBezTo>
                <a:cubicBezTo>
                  <a:pt x="74" y="366"/>
                  <a:pt x="74" y="364"/>
                  <a:pt x="72" y="364"/>
                </a:cubicBezTo>
                <a:cubicBezTo>
                  <a:pt x="72" y="364"/>
                  <a:pt x="72" y="363"/>
                  <a:pt x="72" y="362"/>
                </a:cubicBezTo>
                <a:cubicBezTo>
                  <a:pt x="74" y="363"/>
                  <a:pt x="72" y="359"/>
                  <a:pt x="72" y="362"/>
                </a:cubicBezTo>
                <a:cubicBezTo>
                  <a:pt x="70" y="362"/>
                  <a:pt x="70" y="360"/>
                  <a:pt x="69" y="361"/>
                </a:cubicBezTo>
                <a:cubicBezTo>
                  <a:pt x="69" y="361"/>
                  <a:pt x="69" y="362"/>
                  <a:pt x="70" y="362"/>
                </a:cubicBezTo>
                <a:cubicBezTo>
                  <a:pt x="69" y="362"/>
                  <a:pt x="67" y="363"/>
                  <a:pt x="67" y="361"/>
                </a:cubicBezTo>
                <a:cubicBezTo>
                  <a:pt x="67" y="361"/>
                  <a:pt x="66" y="361"/>
                  <a:pt x="66" y="361"/>
                </a:cubicBezTo>
                <a:cubicBezTo>
                  <a:pt x="66" y="361"/>
                  <a:pt x="66" y="361"/>
                  <a:pt x="66" y="361"/>
                </a:cubicBezTo>
                <a:cubicBezTo>
                  <a:pt x="65" y="361"/>
                  <a:pt x="65" y="361"/>
                  <a:pt x="64" y="360"/>
                </a:cubicBezTo>
                <a:cubicBezTo>
                  <a:pt x="64" y="360"/>
                  <a:pt x="65" y="359"/>
                  <a:pt x="64" y="359"/>
                </a:cubicBezTo>
                <a:cubicBezTo>
                  <a:pt x="64" y="358"/>
                  <a:pt x="63" y="359"/>
                  <a:pt x="63" y="358"/>
                </a:cubicBezTo>
                <a:cubicBezTo>
                  <a:pt x="63" y="357"/>
                  <a:pt x="64" y="356"/>
                  <a:pt x="64" y="356"/>
                </a:cubicBezTo>
                <a:cubicBezTo>
                  <a:pt x="64" y="356"/>
                  <a:pt x="63" y="355"/>
                  <a:pt x="63" y="355"/>
                </a:cubicBezTo>
                <a:cubicBezTo>
                  <a:pt x="64" y="355"/>
                  <a:pt x="65" y="354"/>
                  <a:pt x="65" y="354"/>
                </a:cubicBezTo>
                <a:cubicBezTo>
                  <a:pt x="65" y="354"/>
                  <a:pt x="65" y="354"/>
                  <a:pt x="65" y="354"/>
                </a:cubicBezTo>
                <a:cubicBezTo>
                  <a:pt x="65" y="354"/>
                  <a:pt x="64" y="354"/>
                  <a:pt x="64" y="354"/>
                </a:cubicBezTo>
                <a:cubicBezTo>
                  <a:pt x="64" y="353"/>
                  <a:pt x="64" y="352"/>
                  <a:pt x="64" y="352"/>
                </a:cubicBezTo>
                <a:cubicBezTo>
                  <a:pt x="64" y="352"/>
                  <a:pt x="64" y="351"/>
                  <a:pt x="64" y="351"/>
                </a:cubicBezTo>
                <a:cubicBezTo>
                  <a:pt x="64" y="350"/>
                  <a:pt x="63" y="351"/>
                  <a:pt x="63" y="350"/>
                </a:cubicBezTo>
                <a:cubicBezTo>
                  <a:pt x="63" y="350"/>
                  <a:pt x="63" y="349"/>
                  <a:pt x="63" y="348"/>
                </a:cubicBezTo>
                <a:cubicBezTo>
                  <a:pt x="63" y="347"/>
                  <a:pt x="62" y="346"/>
                  <a:pt x="62" y="346"/>
                </a:cubicBezTo>
                <a:cubicBezTo>
                  <a:pt x="62" y="345"/>
                  <a:pt x="62" y="346"/>
                  <a:pt x="61" y="345"/>
                </a:cubicBezTo>
                <a:cubicBezTo>
                  <a:pt x="61" y="345"/>
                  <a:pt x="61" y="344"/>
                  <a:pt x="61" y="343"/>
                </a:cubicBezTo>
                <a:cubicBezTo>
                  <a:pt x="60" y="343"/>
                  <a:pt x="60" y="342"/>
                  <a:pt x="60" y="341"/>
                </a:cubicBezTo>
                <a:cubicBezTo>
                  <a:pt x="60" y="341"/>
                  <a:pt x="61" y="341"/>
                  <a:pt x="62" y="341"/>
                </a:cubicBezTo>
                <a:cubicBezTo>
                  <a:pt x="61" y="340"/>
                  <a:pt x="62" y="339"/>
                  <a:pt x="62" y="338"/>
                </a:cubicBezTo>
                <a:cubicBezTo>
                  <a:pt x="62" y="337"/>
                  <a:pt x="62" y="335"/>
                  <a:pt x="62" y="334"/>
                </a:cubicBezTo>
                <a:cubicBezTo>
                  <a:pt x="63" y="334"/>
                  <a:pt x="63" y="335"/>
                  <a:pt x="64" y="335"/>
                </a:cubicBezTo>
                <a:cubicBezTo>
                  <a:pt x="65" y="335"/>
                  <a:pt x="65" y="334"/>
                  <a:pt x="64" y="334"/>
                </a:cubicBezTo>
                <a:cubicBezTo>
                  <a:pt x="64" y="332"/>
                  <a:pt x="63" y="331"/>
                  <a:pt x="62" y="329"/>
                </a:cubicBezTo>
                <a:cubicBezTo>
                  <a:pt x="61" y="328"/>
                  <a:pt x="61" y="327"/>
                  <a:pt x="60" y="326"/>
                </a:cubicBezTo>
                <a:cubicBezTo>
                  <a:pt x="59" y="325"/>
                  <a:pt x="57" y="323"/>
                  <a:pt x="55" y="324"/>
                </a:cubicBezTo>
                <a:cubicBezTo>
                  <a:pt x="56" y="323"/>
                  <a:pt x="55" y="322"/>
                  <a:pt x="55" y="321"/>
                </a:cubicBezTo>
                <a:cubicBezTo>
                  <a:pt x="54" y="321"/>
                  <a:pt x="54" y="322"/>
                  <a:pt x="53" y="321"/>
                </a:cubicBezTo>
                <a:cubicBezTo>
                  <a:pt x="52" y="320"/>
                  <a:pt x="54" y="320"/>
                  <a:pt x="55" y="320"/>
                </a:cubicBezTo>
                <a:cubicBezTo>
                  <a:pt x="55" y="320"/>
                  <a:pt x="55" y="320"/>
                  <a:pt x="55" y="320"/>
                </a:cubicBezTo>
                <a:cubicBezTo>
                  <a:pt x="53" y="319"/>
                  <a:pt x="50" y="319"/>
                  <a:pt x="49" y="317"/>
                </a:cubicBezTo>
                <a:cubicBezTo>
                  <a:pt x="50" y="317"/>
                  <a:pt x="51" y="318"/>
                  <a:pt x="52" y="318"/>
                </a:cubicBezTo>
                <a:cubicBezTo>
                  <a:pt x="51" y="317"/>
                  <a:pt x="51" y="317"/>
                  <a:pt x="51" y="316"/>
                </a:cubicBezTo>
                <a:cubicBezTo>
                  <a:pt x="50" y="315"/>
                  <a:pt x="50" y="315"/>
                  <a:pt x="49" y="315"/>
                </a:cubicBezTo>
                <a:cubicBezTo>
                  <a:pt x="48" y="314"/>
                  <a:pt x="48" y="314"/>
                  <a:pt x="47" y="313"/>
                </a:cubicBezTo>
                <a:cubicBezTo>
                  <a:pt x="47" y="313"/>
                  <a:pt x="47" y="313"/>
                  <a:pt x="47" y="312"/>
                </a:cubicBezTo>
                <a:cubicBezTo>
                  <a:pt x="47" y="312"/>
                  <a:pt x="46" y="312"/>
                  <a:pt x="46" y="312"/>
                </a:cubicBezTo>
                <a:cubicBezTo>
                  <a:pt x="45" y="312"/>
                  <a:pt x="44" y="311"/>
                  <a:pt x="44" y="310"/>
                </a:cubicBezTo>
                <a:cubicBezTo>
                  <a:pt x="44" y="310"/>
                  <a:pt x="44" y="309"/>
                  <a:pt x="44" y="309"/>
                </a:cubicBezTo>
                <a:cubicBezTo>
                  <a:pt x="44" y="308"/>
                  <a:pt x="44" y="307"/>
                  <a:pt x="44" y="307"/>
                </a:cubicBezTo>
                <a:cubicBezTo>
                  <a:pt x="44" y="306"/>
                  <a:pt x="43" y="307"/>
                  <a:pt x="43" y="306"/>
                </a:cubicBezTo>
                <a:cubicBezTo>
                  <a:pt x="43" y="306"/>
                  <a:pt x="43" y="305"/>
                  <a:pt x="44" y="305"/>
                </a:cubicBezTo>
                <a:cubicBezTo>
                  <a:pt x="46" y="305"/>
                  <a:pt x="46" y="307"/>
                  <a:pt x="47" y="308"/>
                </a:cubicBezTo>
                <a:cubicBezTo>
                  <a:pt x="47" y="309"/>
                  <a:pt x="48" y="309"/>
                  <a:pt x="48" y="309"/>
                </a:cubicBezTo>
                <a:cubicBezTo>
                  <a:pt x="48" y="310"/>
                  <a:pt x="48" y="310"/>
                  <a:pt x="49" y="311"/>
                </a:cubicBezTo>
                <a:cubicBezTo>
                  <a:pt x="49" y="311"/>
                  <a:pt x="50" y="311"/>
                  <a:pt x="50" y="311"/>
                </a:cubicBezTo>
                <a:cubicBezTo>
                  <a:pt x="51" y="312"/>
                  <a:pt x="50" y="312"/>
                  <a:pt x="51" y="313"/>
                </a:cubicBezTo>
                <a:cubicBezTo>
                  <a:pt x="51" y="313"/>
                  <a:pt x="52" y="314"/>
                  <a:pt x="53" y="313"/>
                </a:cubicBezTo>
                <a:cubicBezTo>
                  <a:pt x="53" y="313"/>
                  <a:pt x="53" y="312"/>
                  <a:pt x="53" y="312"/>
                </a:cubicBezTo>
                <a:cubicBezTo>
                  <a:pt x="53" y="312"/>
                  <a:pt x="53" y="312"/>
                  <a:pt x="54" y="313"/>
                </a:cubicBezTo>
                <a:cubicBezTo>
                  <a:pt x="54" y="313"/>
                  <a:pt x="54" y="313"/>
                  <a:pt x="55" y="313"/>
                </a:cubicBezTo>
                <a:cubicBezTo>
                  <a:pt x="56" y="314"/>
                  <a:pt x="56" y="314"/>
                  <a:pt x="57" y="314"/>
                </a:cubicBezTo>
                <a:cubicBezTo>
                  <a:pt x="57" y="315"/>
                  <a:pt x="58" y="314"/>
                  <a:pt x="58" y="315"/>
                </a:cubicBezTo>
                <a:cubicBezTo>
                  <a:pt x="58" y="315"/>
                  <a:pt x="58" y="316"/>
                  <a:pt x="58" y="315"/>
                </a:cubicBezTo>
                <a:cubicBezTo>
                  <a:pt x="59" y="316"/>
                  <a:pt x="59" y="317"/>
                  <a:pt x="59" y="317"/>
                </a:cubicBezTo>
                <a:cubicBezTo>
                  <a:pt x="60" y="317"/>
                  <a:pt x="59" y="317"/>
                  <a:pt x="60" y="317"/>
                </a:cubicBezTo>
                <a:cubicBezTo>
                  <a:pt x="61" y="317"/>
                  <a:pt x="62" y="316"/>
                  <a:pt x="62" y="316"/>
                </a:cubicBezTo>
                <a:cubicBezTo>
                  <a:pt x="64" y="316"/>
                  <a:pt x="65" y="318"/>
                  <a:pt x="66" y="319"/>
                </a:cubicBezTo>
                <a:cubicBezTo>
                  <a:pt x="67" y="320"/>
                  <a:pt x="69" y="321"/>
                  <a:pt x="70" y="321"/>
                </a:cubicBezTo>
                <a:cubicBezTo>
                  <a:pt x="72" y="322"/>
                  <a:pt x="74" y="322"/>
                  <a:pt x="76" y="323"/>
                </a:cubicBezTo>
                <a:cubicBezTo>
                  <a:pt x="77" y="323"/>
                  <a:pt x="79" y="323"/>
                  <a:pt x="81" y="323"/>
                </a:cubicBezTo>
                <a:cubicBezTo>
                  <a:pt x="83" y="324"/>
                  <a:pt x="84" y="325"/>
                  <a:pt x="86" y="325"/>
                </a:cubicBezTo>
                <a:cubicBezTo>
                  <a:pt x="88" y="326"/>
                  <a:pt x="90" y="327"/>
                  <a:pt x="92" y="327"/>
                </a:cubicBezTo>
                <a:cubicBezTo>
                  <a:pt x="94" y="328"/>
                  <a:pt x="97" y="327"/>
                  <a:pt x="99" y="326"/>
                </a:cubicBezTo>
                <a:cubicBezTo>
                  <a:pt x="102" y="325"/>
                  <a:pt x="105" y="324"/>
                  <a:pt x="108" y="322"/>
                </a:cubicBezTo>
                <a:cubicBezTo>
                  <a:pt x="110" y="321"/>
                  <a:pt x="111" y="319"/>
                  <a:pt x="112" y="317"/>
                </a:cubicBezTo>
                <a:cubicBezTo>
                  <a:pt x="114" y="314"/>
                  <a:pt x="117" y="312"/>
                  <a:pt x="118" y="308"/>
                </a:cubicBezTo>
                <a:cubicBezTo>
                  <a:pt x="118" y="307"/>
                  <a:pt x="118" y="304"/>
                  <a:pt x="117" y="303"/>
                </a:cubicBezTo>
                <a:cubicBezTo>
                  <a:pt x="117" y="302"/>
                  <a:pt x="116" y="303"/>
                  <a:pt x="116" y="301"/>
                </a:cubicBezTo>
                <a:cubicBezTo>
                  <a:pt x="116" y="301"/>
                  <a:pt x="116" y="300"/>
                  <a:pt x="116" y="299"/>
                </a:cubicBezTo>
                <a:cubicBezTo>
                  <a:pt x="116" y="298"/>
                  <a:pt x="115" y="298"/>
                  <a:pt x="115" y="296"/>
                </a:cubicBezTo>
                <a:cubicBezTo>
                  <a:pt x="115" y="296"/>
                  <a:pt x="115" y="295"/>
                  <a:pt x="115" y="294"/>
                </a:cubicBezTo>
                <a:cubicBezTo>
                  <a:pt x="115" y="293"/>
                  <a:pt x="115" y="292"/>
                  <a:pt x="115" y="292"/>
                </a:cubicBezTo>
                <a:cubicBezTo>
                  <a:pt x="114" y="291"/>
                  <a:pt x="113" y="291"/>
                  <a:pt x="113" y="290"/>
                </a:cubicBezTo>
                <a:cubicBezTo>
                  <a:pt x="112" y="290"/>
                  <a:pt x="111" y="289"/>
                  <a:pt x="110" y="289"/>
                </a:cubicBezTo>
                <a:cubicBezTo>
                  <a:pt x="111" y="290"/>
                  <a:pt x="111" y="290"/>
                  <a:pt x="111" y="291"/>
                </a:cubicBezTo>
                <a:cubicBezTo>
                  <a:pt x="111" y="291"/>
                  <a:pt x="111" y="291"/>
                  <a:pt x="111" y="291"/>
                </a:cubicBezTo>
                <a:cubicBezTo>
                  <a:pt x="111" y="291"/>
                  <a:pt x="109" y="289"/>
                  <a:pt x="109" y="289"/>
                </a:cubicBezTo>
                <a:cubicBezTo>
                  <a:pt x="110" y="289"/>
                  <a:pt x="110" y="288"/>
                  <a:pt x="109" y="288"/>
                </a:cubicBezTo>
                <a:cubicBezTo>
                  <a:pt x="108" y="286"/>
                  <a:pt x="107" y="286"/>
                  <a:pt x="106" y="285"/>
                </a:cubicBezTo>
                <a:cubicBezTo>
                  <a:pt x="106" y="284"/>
                  <a:pt x="106" y="282"/>
                  <a:pt x="104" y="282"/>
                </a:cubicBezTo>
                <a:cubicBezTo>
                  <a:pt x="104" y="282"/>
                  <a:pt x="105" y="283"/>
                  <a:pt x="105" y="283"/>
                </a:cubicBezTo>
                <a:cubicBezTo>
                  <a:pt x="105" y="284"/>
                  <a:pt x="105" y="284"/>
                  <a:pt x="105" y="284"/>
                </a:cubicBezTo>
                <a:cubicBezTo>
                  <a:pt x="104" y="285"/>
                  <a:pt x="103" y="284"/>
                  <a:pt x="102" y="283"/>
                </a:cubicBezTo>
                <a:cubicBezTo>
                  <a:pt x="102" y="282"/>
                  <a:pt x="100" y="282"/>
                  <a:pt x="100" y="281"/>
                </a:cubicBezTo>
                <a:cubicBezTo>
                  <a:pt x="99" y="281"/>
                  <a:pt x="99" y="280"/>
                  <a:pt x="98" y="279"/>
                </a:cubicBezTo>
                <a:cubicBezTo>
                  <a:pt x="98" y="279"/>
                  <a:pt x="98" y="279"/>
                  <a:pt x="97" y="279"/>
                </a:cubicBezTo>
                <a:cubicBezTo>
                  <a:pt x="97" y="279"/>
                  <a:pt x="96" y="278"/>
                  <a:pt x="96" y="278"/>
                </a:cubicBezTo>
                <a:cubicBezTo>
                  <a:pt x="95" y="277"/>
                  <a:pt x="95" y="277"/>
                  <a:pt x="94" y="277"/>
                </a:cubicBezTo>
                <a:cubicBezTo>
                  <a:pt x="93" y="276"/>
                  <a:pt x="93" y="276"/>
                  <a:pt x="92" y="275"/>
                </a:cubicBezTo>
                <a:cubicBezTo>
                  <a:pt x="92" y="275"/>
                  <a:pt x="91" y="274"/>
                  <a:pt x="91" y="274"/>
                </a:cubicBezTo>
                <a:cubicBezTo>
                  <a:pt x="90" y="273"/>
                  <a:pt x="90" y="273"/>
                  <a:pt x="90" y="273"/>
                </a:cubicBezTo>
                <a:cubicBezTo>
                  <a:pt x="89" y="272"/>
                  <a:pt x="89" y="271"/>
                  <a:pt x="88" y="271"/>
                </a:cubicBezTo>
                <a:cubicBezTo>
                  <a:pt x="87" y="270"/>
                  <a:pt x="87" y="269"/>
                  <a:pt x="86" y="269"/>
                </a:cubicBezTo>
                <a:cubicBezTo>
                  <a:pt x="84" y="268"/>
                  <a:pt x="83" y="266"/>
                  <a:pt x="82" y="265"/>
                </a:cubicBezTo>
                <a:cubicBezTo>
                  <a:pt x="82" y="265"/>
                  <a:pt x="81" y="265"/>
                  <a:pt x="81" y="265"/>
                </a:cubicBezTo>
                <a:cubicBezTo>
                  <a:pt x="80" y="265"/>
                  <a:pt x="81" y="264"/>
                  <a:pt x="80" y="264"/>
                </a:cubicBezTo>
                <a:cubicBezTo>
                  <a:pt x="80" y="263"/>
                  <a:pt x="79" y="263"/>
                  <a:pt x="78" y="262"/>
                </a:cubicBezTo>
                <a:cubicBezTo>
                  <a:pt x="77" y="262"/>
                  <a:pt x="77" y="261"/>
                  <a:pt x="76" y="260"/>
                </a:cubicBezTo>
                <a:cubicBezTo>
                  <a:pt x="75" y="260"/>
                  <a:pt x="75" y="260"/>
                  <a:pt x="74" y="259"/>
                </a:cubicBezTo>
                <a:cubicBezTo>
                  <a:pt x="73" y="259"/>
                  <a:pt x="73" y="259"/>
                  <a:pt x="72" y="258"/>
                </a:cubicBezTo>
                <a:cubicBezTo>
                  <a:pt x="72" y="258"/>
                  <a:pt x="71" y="258"/>
                  <a:pt x="70" y="258"/>
                </a:cubicBezTo>
                <a:cubicBezTo>
                  <a:pt x="70" y="257"/>
                  <a:pt x="70" y="257"/>
                  <a:pt x="69" y="257"/>
                </a:cubicBezTo>
                <a:cubicBezTo>
                  <a:pt x="68" y="256"/>
                  <a:pt x="67" y="256"/>
                  <a:pt x="65" y="256"/>
                </a:cubicBezTo>
                <a:cubicBezTo>
                  <a:pt x="65" y="257"/>
                  <a:pt x="65" y="257"/>
                  <a:pt x="65" y="257"/>
                </a:cubicBezTo>
                <a:cubicBezTo>
                  <a:pt x="66" y="257"/>
                  <a:pt x="67" y="257"/>
                  <a:pt x="66" y="258"/>
                </a:cubicBezTo>
                <a:cubicBezTo>
                  <a:pt x="66" y="258"/>
                  <a:pt x="65" y="257"/>
                  <a:pt x="64" y="257"/>
                </a:cubicBezTo>
                <a:cubicBezTo>
                  <a:pt x="64" y="257"/>
                  <a:pt x="63" y="257"/>
                  <a:pt x="63" y="257"/>
                </a:cubicBezTo>
                <a:cubicBezTo>
                  <a:pt x="62" y="256"/>
                  <a:pt x="63" y="256"/>
                  <a:pt x="62" y="256"/>
                </a:cubicBezTo>
                <a:cubicBezTo>
                  <a:pt x="62" y="256"/>
                  <a:pt x="61" y="256"/>
                  <a:pt x="61" y="256"/>
                </a:cubicBezTo>
                <a:cubicBezTo>
                  <a:pt x="61" y="256"/>
                  <a:pt x="60" y="256"/>
                  <a:pt x="59" y="256"/>
                </a:cubicBezTo>
                <a:cubicBezTo>
                  <a:pt x="59" y="254"/>
                  <a:pt x="60" y="253"/>
                  <a:pt x="58" y="253"/>
                </a:cubicBezTo>
                <a:cubicBezTo>
                  <a:pt x="57" y="253"/>
                  <a:pt x="56" y="253"/>
                  <a:pt x="56" y="253"/>
                </a:cubicBezTo>
                <a:cubicBezTo>
                  <a:pt x="56" y="253"/>
                  <a:pt x="55" y="254"/>
                  <a:pt x="56" y="254"/>
                </a:cubicBezTo>
                <a:cubicBezTo>
                  <a:pt x="56" y="254"/>
                  <a:pt x="57" y="254"/>
                  <a:pt x="56" y="255"/>
                </a:cubicBezTo>
                <a:cubicBezTo>
                  <a:pt x="55" y="255"/>
                  <a:pt x="53" y="255"/>
                  <a:pt x="52" y="254"/>
                </a:cubicBezTo>
                <a:cubicBezTo>
                  <a:pt x="52" y="254"/>
                  <a:pt x="52" y="252"/>
                  <a:pt x="51" y="252"/>
                </a:cubicBezTo>
                <a:cubicBezTo>
                  <a:pt x="51" y="252"/>
                  <a:pt x="51" y="252"/>
                  <a:pt x="50" y="252"/>
                </a:cubicBezTo>
                <a:cubicBezTo>
                  <a:pt x="50" y="252"/>
                  <a:pt x="45" y="251"/>
                  <a:pt x="44" y="251"/>
                </a:cubicBezTo>
                <a:cubicBezTo>
                  <a:pt x="44" y="250"/>
                  <a:pt x="44" y="250"/>
                  <a:pt x="43" y="250"/>
                </a:cubicBezTo>
                <a:cubicBezTo>
                  <a:pt x="43" y="249"/>
                  <a:pt x="43" y="249"/>
                  <a:pt x="42" y="249"/>
                </a:cubicBezTo>
                <a:cubicBezTo>
                  <a:pt x="41" y="249"/>
                  <a:pt x="40" y="248"/>
                  <a:pt x="39" y="248"/>
                </a:cubicBezTo>
                <a:cubicBezTo>
                  <a:pt x="39" y="248"/>
                  <a:pt x="39" y="247"/>
                  <a:pt x="40" y="247"/>
                </a:cubicBezTo>
                <a:cubicBezTo>
                  <a:pt x="42" y="248"/>
                  <a:pt x="44" y="249"/>
                  <a:pt x="47" y="249"/>
                </a:cubicBezTo>
                <a:cubicBezTo>
                  <a:pt x="48" y="248"/>
                  <a:pt x="49" y="247"/>
                  <a:pt x="49" y="245"/>
                </a:cubicBezTo>
                <a:cubicBezTo>
                  <a:pt x="48" y="243"/>
                  <a:pt x="45" y="244"/>
                  <a:pt x="44" y="243"/>
                </a:cubicBezTo>
                <a:cubicBezTo>
                  <a:pt x="43" y="243"/>
                  <a:pt x="43" y="242"/>
                  <a:pt x="43" y="242"/>
                </a:cubicBezTo>
                <a:cubicBezTo>
                  <a:pt x="42" y="241"/>
                  <a:pt x="42" y="241"/>
                  <a:pt x="41" y="240"/>
                </a:cubicBezTo>
                <a:cubicBezTo>
                  <a:pt x="40" y="240"/>
                  <a:pt x="39" y="239"/>
                  <a:pt x="38" y="239"/>
                </a:cubicBezTo>
                <a:cubicBezTo>
                  <a:pt x="38" y="240"/>
                  <a:pt x="37" y="241"/>
                  <a:pt x="38" y="241"/>
                </a:cubicBezTo>
                <a:cubicBezTo>
                  <a:pt x="39" y="241"/>
                  <a:pt x="39" y="242"/>
                  <a:pt x="39" y="242"/>
                </a:cubicBezTo>
                <a:cubicBezTo>
                  <a:pt x="39" y="243"/>
                  <a:pt x="40" y="243"/>
                  <a:pt x="40" y="244"/>
                </a:cubicBezTo>
                <a:cubicBezTo>
                  <a:pt x="39" y="243"/>
                  <a:pt x="38" y="242"/>
                  <a:pt x="37" y="242"/>
                </a:cubicBezTo>
                <a:cubicBezTo>
                  <a:pt x="37" y="244"/>
                  <a:pt x="36" y="245"/>
                  <a:pt x="37" y="246"/>
                </a:cubicBezTo>
                <a:cubicBezTo>
                  <a:pt x="35" y="247"/>
                  <a:pt x="34" y="244"/>
                  <a:pt x="32" y="244"/>
                </a:cubicBezTo>
                <a:cubicBezTo>
                  <a:pt x="31" y="244"/>
                  <a:pt x="31" y="243"/>
                  <a:pt x="30" y="243"/>
                </a:cubicBezTo>
                <a:cubicBezTo>
                  <a:pt x="30" y="245"/>
                  <a:pt x="31" y="247"/>
                  <a:pt x="30" y="249"/>
                </a:cubicBezTo>
                <a:cubicBezTo>
                  <a:pt x="28" y="252"/>
                  <a:pt x="26" y="247"/>
                  <a:pt x="24" y="247"/>
                </a:cubicBezTo>
                <a:cubicBezTo>
                  <a:pt x="24" y="248"/>
                  <a:pt x="24" y="250"/>
                  <a:pt x="23" y="251"/>
                </a:cubicBezTo>
                <a:cubicBezTo>
                  <a:pt x="23" y="252"/>
                  <a:pt x="22" y="254"/>
                  <a:pt x="21" y="254"/>
                </a:cubicBezTo>
                <a:cubicBezTo>
                  <a:pt x="19" y="255"/>
                  <a:pt x="18" y="254"/>
                  <a:pt x="17" y="256"/>
                </a:cubicBezTo>
                <a:cubicBezTo>
                  <a:pt x="16" y="257"/>
                  <a:pt x="17" y="263"/>
                  <a:pt x="13" y="261"/>
                </a:cubicBezTo>
                <a:cubicBezTo>
                  <a:pt x="13" y="261"/>
                  <a:pt x="13" y="261"/>
                  <a:pt x="13" y="261"/>
                </a:cubicBezTo>
                <a:cubicBezTo>
                  <a:pt x="12" y="263"/>
                  <a:pt x="9" y="263"/>
                  <a:pt x="9" y="265"/>
                </a:cubicBezTo>
                <a:cubicBezTo>
                  <a:pt x="12" y="265"/>
                  <a:pt x="12" y="268"/>
                  <a:pt x="11" y="270"/>
                </a:cubicBezTo>
                <a:cubicBezTo>
                  <a:pt x="10" y="273"/>
                  <a:pt x="9" y="273"/>
                  <a:pt x="10" y="276"/>
                </a:cubicBezTo>
                <a:cubicBezTo>
                  <a:pt x="10" y="282"/>
                  <a:pt x="15" y="282"/>
                  <a:pt x="18" y="286"/>
                </a:cubicBezTo>
                <a:cubicBezTo>
                  <a:pt x="21" y="290"/>
                  <a:pt x="23" y="293"/>
                  <a:pt x="21" y="298"/>
                </a:cubicBezTo>
                <a:cubicBezTo>
                  <a:pt x="19" y="301"/>
                  <a:pt x="17" y="303"/>
                  <a:pt x="15" y="306"/>
                </a:cubicBezTo>
                <a:cubicBezTo>
                  <a:pt x="13" y="309"/>
                  <a:pt x="14" y="310"/>
                  <a:pt x="16" y="313"/>
                </a:cubicBezTo>
                <a:cubicBezTo>
                  <a:pt x="16" y="314"/>
                  <a:pt x="17" y="316"/>
                  <a:pt x="17" y="317"/>
                </a:cubicBezTo>
                <a:cubicBezTo>
                  <a:pt x="18" y="319"/>
                  <a:pt x="19" y="321"/>
                  <a:pt x="20" y="323"/>
                </a:cubicBezTo>
                <a:cubicBezTo>
                  <a:pt x="20" y="325"/>
                  <a:pt x="25" y="336"/>
                  <a:pt x="20" y="335"/>
                </a:cubicBezTo>
                <a:cubicBezTo>
                  <a:pt x="20" y="337"/>
                  <a:pt x="21" y="338"/>
                  <a:pt x="20" y="340"/>
                </a:cubicBezTo>
                <a:cubicBezTo>
                  <a:pt x="20" y="341"/>
                  <a:pt x="19" y="342"/>
                  <a:pt x="19" y="344"/>
                </a:cubicBezTo>
                <a:cubicBezTo>
                  <a:pt x="22" y="345"/>
                  <a:pt x="19" y="347"/>
                  <a:pt x="19" y="349"/>
                </a:cubicBezTo>
                <a:cubicBezTo>
                  <a:pt x="18" y="352"/>
                  <a:pt x="20" y="353"/>
                  <a:pt x="23" y="353"/>
                </a:cubicBezTo>
                <a:cubicBezTo>
                  <a:pt x="23" y="354"/>
                  <a:pt x="24" y="355"/>
                  <a:pt x="24" y="356"/>
                </a:cubicBezTo>
                <a:cubicBezTo>
                  <a:pt x="23" y="360"/>
                  <a:pt x="21" y="359"/>
                  <a:pt x="24" y="362"/>
                </a:cubicBezTo>
                <a:cubicBezTo>
                  <a:pt x="27" y="364"/>
                  <a:pt x="28" y="367"/>
                  <a:pt x="25" y="370"/>
                </a:cubicBezTo>
                <a:cubicBezTo>
                  <a:pt x="25" y="371"/>
                  <a:pt x="22" y="373"/>
                  <a:pt x="22" y="373"/>
                </a:cubicBezTo>
                <a:cubicBezTo>
                  <a:pt x="22" y="375"/>
                  <a:pt x="24" y="377"/>
                  <a:pt x="25" y="377"/>
                </a:cubicBezTo>
                <a:cubicBezTo>
                  <a:pt x="29" y="380"/>
                  <a:pt x="33" y="384"/>
                  <a:pt x="34" y="388"/>
                </a:cubicBezTo>
                <a:cubicBezTo>
                  <a:pt x="35" y="394"/>
                  <a:pt x="32" y="399"/>
                  <a:pt x="29" y="402"/>
                </a:cubicBezTo>
                <a:cubicBezTo>
                  <a:pt x="27" y="404"/>
                  <a:pt x="25" y="405"/>
                  <a:pt x="24" y="406"/>
                </a:cubicBezTo>
                <a:cubicBezTo>
                  <a:pt x="23" y="408"/>
                  <a:pt x="22" y="410"/>
                  <a:pt x="21" y="412"/>
                </a:cubicBezTo>
                <a:cubicBezTo>
                  <a:pt x="20" y="413"/>
                  <a:pt x="19" y="415"/>
                  <a:pt x="18" y="416"/>
                </a:cubicBezTo>
                <a:cubicBezTo>
                  <a:pt x="17" y="419"/>
                  <a:pt x="15" y="419"/>
                  <a:pt x="14" y="421"/>
                </a:cubicBezTo>
                <a:cubicBezTo>
                  <a:pt x="11" y="423"/>
                  <a:pt x="8" y="425"/>
                  <a:pt x="6" y="428"/>
                </a:cubicBezTo>
                <a:cubicBezTo>
                  <a:pt x="5" y="429"/>
                  <a:pt x="5" y="430"/>
                  <a:pt x="3" y="431"/>
                </a:cubicBezTo>
                <a:cubicBezTo>
                  <a:pt x="5" y="431"/>
                  <a:pt x="7" y="430"/>
                  <a:pt x="9" y="430"/>
                </a:cubicBezTo>
                <a:cubicBezTo>
                  <a:pt x="7" y="434"/>
                  <a:pt x="11" y="435"/>
                  <a:pt x="14" y="436"/>
                </a:cubicBezTo>
                <a:cubicBezTo>
                  <a:pt x="16" y="437"/>
                  <a:pt x="20" y="437"/>
                  <a:pt x="22" y="438"/>
                </a:cubicBezTo>
                <a:cubicBezTo>
                  <a:pt x="24" y="439"/>
                  <a:pt x="27" y="443"/>
                  <a:pt x="22" y="442"/>
                </a:cubicBezTo>
                <a:cubicBezTo>
                  <a:pt x="21" y="442"/>
                  <a:pt x="20" y="440"/>
                  <a:pt x="17" y="440"/>
                </a:cubicBezTo>
                <a:cubicBezTo>
                  <a:pt x="16" y="440"/>
                  <a:pt x="15" y="441"/>
                  <a:pt x="13" y="441"/>
                </a:cubicBezTo>
                <a:cubicBezTo>
                  <a:pt x="13" y="442"/>
                  <a:pt x="13" y="443"/>
                  <a:pt x="13" y="444"/>
                </a:cubicBezTo>
                <a:cubicBezTo>
                  <a:pt x="12" y="443"/>
                  <a:pt x="11" y="442"/>
                  <a:pt x="9" y="443"/>
                </a:cubicBezTo>
                <a:cubicBezTo>
                  <a:pt x="9" y="444"/>
                  <a:pt x="9" y="445"/>
                  <a:pt x="8" y="446"/>
                </a:cubicBezTo>
                <a:cubicBezTo>
                  <a:pt x="8" y="445"/>
                  <a:pt x="8" y="443"/>
                  <a:pt x="6" y="443"/>
                </a:cubicBezTo>
                <a:cubicBezTo>
                  <a:pt x="5" y="446"/>
                  <a:pt x="7" y="448"/>
                  <a:pt x="6" y="449"/>
                </a:cubicBezTo>
                <a:cubicBezTo>
                  <a:pt x="7" y="451"/>
                  <a:pt x="5" y="452"/>
                  <a:pt x="4" y="455"/>
                </a:cubicBezTo>
                <a:cubicBezTo>
                  <a:pt x="3" y="457"/>
                  <a:pt x="0" y="459"/>
                  <a:pt x="1" y="462"/>
                </a:cubicBezTo>
                <a:cubicBezTo>
                  <a:pt x="1" y="463"/>
                  <a:pt x="1" y="464"/>
                  <a:pt x="1" y="466"/>
                </a:cubicBezTo>
                <a:cubicBezTo>
                  <a:pt x="1" y="467"/>
                  <a:pt x="1" y="468"/>
                  <a:pt x="1" y="469"/>
                </a:cubicBezTo>
                <a:cubicBezTo>
                  <a:pt x="1" y="470"/>
                  <a:pt x="2" y="471"/>
                  <a:pt x="2" y="472"/>
                </a:cubicBezTo>
                <a:cubicBezTo>
                  <a:pt x="2" y="473"/>
                  <a:pt x="3" y="474"/>
                  <a:pt x="3" y="474"/>
                </a:cubicBezTo>
                <a:cubicBezTo>
                  <a:pt x="3" y="474"/>
                  <a:pt x="4" y="474"/>
                  <a:pt x="3" y="475"/>
                </a:cubicBezTo>
                <a:cubicBezTo>
                  <a:pt x="3" y="476"/>
                  <a:pt x="2" y="476"/>
                  <a:pt x="2" y="476"/>
                </a:cubicBezTo>
                <a:cubicBezTo>
                  <a:pt x="1" y="476"/>
                  <a:pt x="1" y="477"/>
                  <a:pt x="1" y="478"/>
                </a:cubicBezTo>
                <a:cubicBezTo>
                  <a:pt x="0" y="479"/>
                  <a:pt x="0" y="479"/>
                  <a:pt x="0" y="480"/>
                </a:cubicBezTo>
                <a:cubicBezTo>
                  <a:pt x="0" y="480"/>
                  <a:pt x="0" y="480"/>
                  <a:pt x="0" y="480"/>
                </a:cubicBezTo>
                <a:cubicBezTo>
                  <a:pt x="4" y="482"/>
                  <a:pt x="4" y="485"/>
                  <a:pt x="3" y="488"/>
                </a:cubicBezTo>
                <a:cubicBezTo>
                  <a:pt x="3" y="489"/>
                  <a:pt x="3" y="490"/>
                  <a:pt x="2" y="491"/>
                </a:cubicBezTo>
                <a:cubicBezTo>
                  <a:pt x="5" y="491"/>
                  <a:pt x="6" y="495"/>
                  <a:pt x="7" y="497"/>
                </a:cubicBezTo>
                <a:cubicBezTo>
                  <a:pt x="7" y="498"/>
                  <a:pt x="7" y="499"/>
                  <a:pt x="6" y="501"/>
                </a:cubicBezTo>
                <a:cubicBezTo>
                  <a:pt x="6" y="501"/>
                  <a:pt x="6" y="501"/>
                  <a:pt x="6" y="501"/>
                </a:cubicBezTo>
                <a:cubicBezTo>
                  <a:pt x="7" y="502"/>
                  <a:pt x="7" y="502"/>
                  <a:pt x="8" y="502"/>
                </a:cubicBezTo>
                <a:cubicBezTo>
                  <a:pt x="8" y="503"/>
                  <a:pt x="8" y="502"/>
                  <a:pt x="9" y="503"/>
                </a:cubicBezTo>
                <a:cubicBezTo>
                  <a:pt x="9" y="503"/>
                  <a:pt x="10" y="502"/>
                  <a:pt x="11" y="503"/>
                </a:cubicBezTo>
                <a:cubicBezTo>
                  <a:pt x="12" y="503"/>
                  <a:pt x="11" y="504"/>
                  <a:pt x="12" y="505"/>
                </a:cubicBezTo>
                <a:cubicBezTo>
                  <a:pt x="14" y="505"/>
                  <a:pt x="15" y="503"/>
                  <a:pt x="16" y="504"/>
                </a:cubicBezTo>
                <a:cubicBezTo>
                  <a:pt x="19" y="505"/>
                  <a:pt x="16" y="509"/>
                  <a:pt x="19" y="508"/>
                </a:cubicBezTo>
                <a:cubicBezTo>
                  <a:pt x="22" y="507"/>
                  <a:pt x="24" y="505"/>
                  <a:pt x="26" y="508"/>
                </a:cubicBezTo>
                <a:cubicBezTo>
                  <a:pt x="27" y="509"/>
                  <a:pt x="29" y="509"/>
                  <a:pt x="29" y="510"/>
                </a:cubicBezTo>
                <a:cubicBezTo>
                  <a:pt x="30" y="511"/>
                  <a:pt x="30" y="513"/>
                  <a:pt x="30" y="514"/>
                </a:cubicBezTo>
                <a:cubicBezTo>
                  <a:pt x="30" y="515"/>
                  <a:pt x="30" y="515"/>
                  <a:pt x="30" y="516"/>
                </a:cubicBezTo>
                <a:cubicBezTo>
                  <a:pt x="30" y="516"/>
                  <a:pt x="31" y="517"/>
                  <a:pt x="31" y="517"/>
                </a:cubicBezTo>
                <a:cubicBezTo>
                  <a:pt x="31" y="519"/>
                  <a:pt x="30" y="519"/>
                  <a:pt x="29" y="520"/>
                </a:cubicBezTo>
                <a:cubicBezTo>
                  <a:pt x="28" y="522"/>
                  <a:pt x="30" y="522"/>
                  <a:pt x="31" y="524"/>
                </a:cubicBezTo>
                <a:cubicBezTo>
                  <a:pt x="32" y="525"/>
                  <a:pt x="31" y="525"/>
                  <a:pt x="31" y="526"/>
                </a:cubicBezTo>
                <a:cubicBezTo>
                  <a:pt x="31" y="527"/>
                  <a:pt x="32" y="527"/>
                  <a:pt x="32" y="527"/>
                </a:cubicBezTo>
                <a:cubicBezTo>
                  <a:pt x="33" y="528"/>
                  <a:pt x="33" y="528"/>
                  <a:pt x="33" y="529"/>
                </a:cubicBezTo>
                <a:cubicBezTo>
                  <a:pt x="34" y="530"/>
                  <a:pt x="34" y="531"/>
                  <a:pt x="36" y="532"/>
                </a:cubicBezTo>
                <a:cubicBezTo>
                  <a:pt x="37" y="532"/>
                  <a:pt x="37" y="533"/>
                  <a:pt x="37" y="534"/>
                </a:cubicBezTo>
                <a:cubicBezTo>
                  <a:pt x="37" y="536"/>
                  <a:pt x="36" y="536"/>
                  <a:pt x="38" y="536"/>
                </a:cubicBezTo>
                <a:cubicBezTo>
                  <a:pt x="40" y="537"/>
                  <a:pt x="41" y="537"/>
                  <a:pt x="42" y="538"/>
                </a:cubicBezTo>
                <a:cubicBezTo>
                  <a:pt x="43" y="538"/>
                  <a:pt x="44" y="537"/>
                  <a:pt x="44" y="538"/>
                </a:cubicBezTo>
                <a:cubicBezTo>
                  <a:pt x="44" y="539"/>
                  <a:pt x="43" y="539"/>
                  <a:pt x="43" y="539"/>
                </a:cubicBezTo>
                <a:cubicBezTo>
                  <a:pt x="43" y="541"/>
                  <a:pt x="45" y="540"/>
                  <a:pt x="44" y="542"/>
                </a:cubicBezTo>
                <a:cubicBezTo>
                  <a:pt x="44" y="542"/>
                  <a:pt x="42" y="544"/>
                  <a:pt x="42" y="545"/>
                </a:cubicBezTo>
                <a:cubicBezTo>
                  <a:pt x="40" y="546"/>
                  <a:pt x="40" y="546"/>
                  <a:pt x="38" y="545"/>
                </a:cubicBezTo>
                <a:cubicBezTo>
                  <a:pt x="36" y="545"/>
                  <a:pt x="34" y="545"/>
                  <a:pt x="34" y="546"/>
                </a:cubicBezTo>
                <a:cubicBezTo>
                  <a:pt x="32" y="548"/>
                  <a:pt x="35" y="548"/>
                  <a:pt x="35" y="550"/>
                </a:cubicBezTo>
                <a:cubicBezTo>
                  <a:pt x="35" y="550"/>
                  <a:pt x="35" y="551"/>
                  <a:pt x="35" y="551"/>
                </a:cubicBezTo>
                <a:cubicBezTo>
                  <a:pt x="35" y="552"/>
                  <a:pt x="36" y="553"/>
                  <a:pt x="36" y="554"/>
                </a:cubicBezTo>
                <a:cubicBezTo>
                  <a:pt x="36" y="554"/>
                  <a:pt x="35" y="554"/>
                  <a:pt x="35" y="555"/>
                </a:cubicBezTo>
                <a:cubicBezTo>
                  <a:pt x="35" y="556"/>
                  <a:pt x="36" y="556"/>
                  <a:pt x="36" y="557"/>
                </a:cubicBezTo>
                <a:cubicBezTo>
                  <a:pt x="36" y="558"/>
                  <a:pt x="36" y="559"/>
                  <a:pt x="36" y="560"/>
                </a:cubicBezTo>
                <a:cubicBezTo>
                  <a:pt x="37" y="560"/>
                  <a:pt x="38" y="560"/>
                  <a:pt x="40" y="560"/>
                </a:cubicBezTo>
                <a:cubicBezTo>
                  <a:pt x="44" y="560"/>
                  <a:pt x="46" y="556"/>
                  <a:pt x="50" y="556"/>
                </a:cubicBezTo>
                <a:cubicBezTo>
                  <a:pt x="54" y="556"/>
                  <a:pt x="56" y="559"/>
                  <a:pt x="58" y="562"/>
                </a:cubicBezTo>
                <a:cubicBezTo>
                  <a:pt x="58" y="563"/>
                  <a:pt x="59" y="564"/>
                  <a:pt x="59" y="564"/>
                </a:cubicBezTo>
                <a:cubicBezTo>
                  <a:pt x="59" y="566"/>
                  <a:pt x="58" y="565"/>
                  <a:pt x="58" y="566"/>
                </a:cubicBezTo>
                <a:cubicBezTo>
                  <a:pt x="57" y="567"/>
                  <a:pt x="57" y="566"/>
                  <a:pt x="58" y="568"/>
                </a:cubicBezTo>
                <a:cubicBezTo>
                  <a:pt x="58" y="573"/>
                  <a:pt x="60" y="571"/>
                  <a:pt x="64" y="572"/>
                </a:cubicBezTo>
                <a:cubicBezTo>
                  <a:pt x="65" y="573"/>
                  <a:pt x="65" y="573"/>
                  <a:pt x="66" y="574"/>
                </a:cubicBezTo>
                <a:cubicBezTo>
                  <a:pt x="67" y="574"/>
                  <a:pt x="66" y="575"/>
                  <a:pt x="68" y="575"/>
                </a:cubicBezTo>
                <a:cubicBezTo>
                  <a:pt x="68" y="578"/>
                  <a:pt x="67" y="583"/>
                  <a:pt x="71" y="583"/>
                </a:cubicBezTo>
                <a:cubicBezTo>
                  <a:pt x="72" y="583"/>
                  <a:pt x="72" y="582"/>
                  <a:pt x="73" y="582"/>
                </a:cubicBezTo>
                <a:cubicBezTo>
                  <a:pt x="74" y="583"/>
                  <a:pt x="74" y="584"/>
                  <a:pt x="75" y="584"/>
                </a:cubicBezTo>
                <a:cubicBezTo>
                  <a:pt x="76" y="585"/>
                  <a:pt x="79" y="585"/>
                  <a:pt x="80" y="585"/>
                </a:cubicBezTo>
                <a:cubicBezTo>
                  <a:pt x="81" y="585"/>
                  <a:pt x="84" y="583"/>
                  <a:pt x="85" y="583"/>
                </a:cubicBezTo>
                <a:cubicBezTo>
                  <a:pt x="86" y="583"/>
                  <a:pt x="87" y="586"/>
                  <a:pt x="88" y="587"/>
                </a:cubicBezTo>
                <a:cubicBezTo>
                  <a:pt x="91" y="589"/>
                  <a:pt x="95" y="589"/>
                  <a:pt x="99" y="590"/>
                </a:cubicBezTo>
                <a:cubicBezTo>
                  <a:pt x="100" y="591"/>
                  <a:pt x="102" y="591"/>
                  <a:pt x="103" y="592"/>
                </a:cubicBezTo>
                <a:cubicBezTo>
                  <a:pt x="105" y="593"/>
                  <a:pt x="104" y="594"/>
                  <a:pt x="107" y="594"/>
                </a:cubicBezTo>
                <a:cubicBezTo>
                  <a:pt x="107" y="596"/>
                  <a:pt x="108" y="597"/>
                  <a:pt x="106" y="599"/>
                </a:cubicBezTo>
                <a:cubicBezTo>
                  <a:pt x="106" y="600"/>
                  <a:pt x="101" y="603"/>
                  <a:pt x="106" y="603"/>
                </a:cubicBezTo>
                <a:cubicBezTo>
                  <a:pt x="106" y="603"/>
                  <a:pt x="106" y="603"/>
                  <a:pt x="106" y="603"/>
                </a:cubicBezTo>
                <a:cubicBezTo>
                  <a:pt x="103" y="604"/>
                  <a:pt x="104" y="605"/>
                  <a:pt x="105" y="607"/>
                </a:cubicBezTo>
                <a:cubicBezTo>
                  <a:pt x="106" y="608"/>
                  <a:pt x="106" y="609"/>
                  <a:pt x="106" y="611"/>
                </a:cubicBezTo>
                <a:cubicBezTo>
                  <a:pt x="106" y="612"/>
                  <a:pt x="105" y="614"/>
                  <a:pt x="104" y="615"/>
                </a:cubicBezTo>
                <a:cubicBezTo>
                  <a:pt x="103" y="617"/>
                  <a:pt x="103" y="617"/>
                  <a:pt x="101" y="616"/>
                </a:cubicBezTo>
                <a:cubicBezTo>
                  <a:pt x="99" y="616"/>
                  <a:pt x="98" y="617"/>
                  <a:pt x="97" y="617"/>
                </a:cubicBezTo>
                <a:cubicBezTo>
                  <a:pt x="96" y="617"/>
                  <a:pt x="93" y="618"/>
                  <a:pt x="93" y="619"/>
                </a:cubicBezTo>
                <a:cubicBezTo>
                  <a:pt x="92" y="619"/>
                  <a:pt x="91" y="622"/>
                  <a:pt x="91" y="623"/>
                </a:cubicBezTo>
                <a:cubicBezTo>
                  <a:pt x="91" y="623"/>
                  <a:pt x="91" y="624"/>
                  <a:pt x="91" y="625"/>
                </a:cubicBezTo>
                <a:cubicBezTo>
                  <a:pt x="91" y="625"/>
                  <a:pt x="92" y="625"/>
                  <a:pt x="92" y="625"/>
                </a:cubicBezTo>
                <a:cubicBezTo>
                  <a:pt x="93" y="624"/>
                  <a:pt x="94" y="625"/>
                  <a:pt x="95" y="625"/>
                </a:cubicBezTo>
                <a:cubicBezTo>
                  <a:pt x="96" y="624"/>
                  <a:pt x="97" y="624"/>
                  <a:pt x="98" y="624"/>
                </a:cubicBezTo>
                <a:cubicBezTo>
                  <a:pt x="99" y="623"/>
                  <a:pt x="99" y="622"/>
                  <a:pt x="100" y="623"/>
                </a:cubicBezTo>
                <a:cubicBezTo>
                  <a:pt x="100" y="624"/>
                  <a:pt x="101" y="625"/>
                  <a:pt x="100" y="626"/>
                </a:cubicBezTo>
                <a:cubicBezTo>
                  <a:pt x="99" y="626"/>
                  <a:pt x="98" y="626"/>
                  <a:pt x="98" y="626"/>
                </a:cubicBezTo>
                <a:cubicBezTo>
                  <a:pt x="97" y="627"/>
                  <a:pt x="97" y="627"/>
                  <a:pt x="95" y="628"/>
                </a:cubicBezTo>
                <a:cubicBezTo>
                  <a:pt x="95" y="628"/>
                  <a:pt x="93" y="627"/>
                  <a:pt x="93" y="629"/>
                </a:cubicBezTo>
                <a:cubicBezTo>
                  <a:pt x="93" y="629"/>
                  <a:pt x="95" y="629"/>
                  <a:pt x="94" y="630"/>
                </a:cubicBezTo>
                <a:cubicBezTo>
                  <a:pt x="93" y="630"/>
                  <a:pt x="92" y="630"/>
                  <a:pt x="91" y="630"/>
                </a:cubicBezTo>
                <a:cubicBezTo>
                  <a:pt x="90" y="630"/>
                  <a:pt x="89" y="630"/>
                  <a:pt x="88" y="631"/>
                </a:cubicBezTo>
                <a:cubicBezTo>
                  <a:pt x="88" y="631"/>
                  <a:pt x="88" y="633"/>
                  <a:pt x="89" y="633"/>
                </a:cubicBezTo>
                <a:cubicBezTo>
                  <a:pt x="89" y="634"/>
                  <a:pt x="91" y="634"/>
                  <a:pt x="92" y="634"/>
                </a:cubicBezTo>
                <a:cubicBezTo>
                  <a:pt x="92" y="635"/>
                  <a:pt x="92" y="636"/>
                  <a:pt x="92" y="637"/>
                </a:cubicBezTo>
                <a:cubicBezTo>
                  <a:pt x="91" y="638"/>
                  <a:pt x="90" y="637"/>
                  <a:pt x="89" y="638"/>
                </a:cubicBezTo>
                <a:cubicBezTo>
                  <a:pt x="88" y="639"/>
                  <a:pt x="89" y="640"/>
                  <a:pt x="89" y="640"/>
                </a:cubicBezTo>
                <a:cubicBezTo>
                  <a:pt x="88" y="641"/>
                  <a:pt x="87" y="641"/>
                  <a:pt x="87" y="642"/>
                </a:cubicBezTo>
                <a:cubicBezTo>
                  <a:pt x="86" y="643"/>
                  <a:pt x="87" y="644"/>
                  <a:pt x="86" y="645"/>
                </a:cubicBezTo>
                <a:cubicBezTo>
                  <a:pt x="84" y="648"/>
                  <a:pt x="81" y="645"/>
                  <a:pt x="79" y="645"/>
                </a:cubicBezTo>
                <a:cubicBezTo>
                  <a:pt x="79" y="645"/>
                  <a:pt x="80" y="647"/>
                  <a:pt x="80" y="647"/>
                </a:cubicBezTo>
                <a:cubicBezTo>
                  <a:pt x="80" y="646"/>
                  <a:pt x="80" y="647"/>
                  <a:pt x="80" y="647"/>
                </a:cubicBezTo>
                <a:cubicBezTo>
                  <a:pt x="80" y="647"/>
                  <a:pt x="79" y="647"/>
                  <a:pt x="79" y="647"/>
                </a:cubicBezTo>
                <a:cubicBezTo>
                  <a:pt x="78" y="649"/>
                  <a:pt x="77" y="647"/>
                  <a:pt x="79" y="649"/>
                </a:cubicBezTo>
                <a:cubicBezTo>
                  <a:pt x="80" y="650"/>
                  <a:pt x="83" y="650"/>
                  <a:pt x="84" y="652"/>
                </a:cubicBezTo>
                <a:cubicBezTo>
                  <a:pt x="85" y="652"/>
                  <a:pt x="84" y="653"/>
                  <a:pt x="85" y="653"/>
                </a:cubicBezTo>
                <a:cubicBezTo>
                  <a:pt x="86" y="655"/>
                  <a:pt x="87" y="654"/>
                  <a:pt x="88" y="655"/>
                </a:cubicBezTo>
                <a:cubicBezTo>
                  <a:pt x="89" y="655"/>
                  <a:pt x="90" y="656"/>
                  <a:pt x="91" y="657"/>
                </a:cubicBezTo>
                <a:cubicBezTo>
                  <a:pt x="92" y="658"/>
                  <a:pt x="93" y="658"/>
                  <a:pt x="94" y="658"/>
                </a:cubicBezTo>
                <a:cubicBezTo>
                  <a:pt x="96" y="659"/>
                  <a:pt x="99" y="661"/>
                  <a:pt x="100" y="662"/>
                </a:cubicBezTo>
                <a:cubicBezTo>
                  <a:pt x="101" y="663"/>
                  <a:pt x="101" y="664"/>
                  <a:pt x="102" y="665"/>
                </a:cubicBezTo>
                <a:cubicBezTo>
                  <a:pt x="103" y="666"/>
                  <a:pt x="104" y="667"/>
                  <a:pt x="105" y="668"/>
                </a:cubicBezTo>
                <a:cubicBezTo>
                  <a:pt x="109" y="667"/>
                  <a:pt x="113" y="668"/>
                  <a:pt x="117" y="669"/>
                </a:cubicBezTo>
                <a:cubicBezTo>
                  <a:pt x="117" y="672"/>
                  <a:pt x="126" y="672"/>
                  <a:pt x="129" y="672"/>
                </a:cubicBezTo>
                <a:cubicBezTo>
                  <a:pt x="130" y="672"/>
                  <a:pt x="131" y="672"/>
                  <a:pt x="132" y="673"/>
                </a:cubicBezTo>
                <a:cubicBezTo>
                  <a:pt x="133" y="673"/>
                  <a:pt x="133" y="674"/>
                  <a:pt x="134" y="675"/>
                </a:cubicBezTo>
                <a:cubicBezTo>
                  <a:pt x="135" y="675"/>
                  <a:pt x="140" y="676"/>
                  <a:pt x="138" y="678"/>
                </a:cubicBezTo>
                <a:cubicBezTo>
                  <a:pt x="141" y="680"/>
                  <a:pt x="143" y="676"/>
                  <a:pt x="145" y="677"/>
                </a:cubicBezTo>
                <a:cubicBezTo>
                  <a:pt x="146" y="677"/>
                  <a:pt x="146" y="677"/>
                  <a:pt x="147" y="678"/>
                </a:cubicBezTo>
                <a:cubicBezTo>
                  <a:pt x="147" y="678"/>
                  <a:pt x="148" y="677"/>
                  <a:pt x="148" y="677"/>
                </a:cubicBezTo>
                <a:cubicBezTo>
                  <a:pt x="149" y="677"/>
                  <a:pt x="150" y="678"/>
                  <a:pt x="151" y="678"/>
                </a:cubicBezTo>
                <a:cubicBezTo>
                  <a:pt x="152" y="680"/>
                  <a:pt x="154" y="678"/>
                  <a:pt x="155" y="680"/>
                </a:cubicBezTo>
                <a:cubicBezTo>
                  <a:pt x="155" y="680"/>
                  <a:pt x="154" y="683"/>
                  <a:pt x="154" y="684"/>
                </a:cubicBezTo>
                <a:cubicBezTo>
                  <a:pt x="155" y="684"/>
                  <a:pt x="156" y="684"/>
                  <a:pt x="157" y="685"/>
                </a:cubicBezTo>
                <a:cubicBezTo>
                  <a:pt x="158" y="685"/>
                  <a:pt x="159" y="686"/>
                  <a:pt x="160" y="686"/>
                </a:cubicBezTo>
                <a:cubicBezTo>
                  <a:pt x="162" y="687"/>
                  <a:pt x="165" y="688"/>
                  <a:pt x="166" y="690"/>
                </a:cubicBezTo>
                <a:cubicBezTo>
                  <a:pt x="167" y="691"/>
                  <a:pt x="167" y="692"/>
                  <a:pt x="168" y="693"/>
                </a:cubicBezTo>
                <a:cubicBezTo>
                  <a:pt x="169" y="694"/>
                  <a:pt x="171" y="694"/>
                  <a:pt x="172" y="694"/>
                </a:cubicBezTo>
                <a:cubicBezTo>
                  <a:pt x="174" y="694"/>
                  <a:pt x="174" y="693"/>
                  <a:pt x="175" y="692"/>
                </a:cubicBezTo>
                <a:cubicBezTo>
                  <a:pt x="176" y="691"/>
                  <a:pt x="177" y="690"/>
                  <a:pt x="178" y="689"/>
                </a:cubicBezTo>
                <a:cubicBezTo>
                  <a:pt x="178" y="688"/>
                  <a:pt x="179" y="688"/>
                  <a:pt x="179" y="687"/>
                </a:cubicBezTo>
                <a:cubicBezTo>
                  <a:pt x="179" y="687"/>
                  <a:pt x="178" y="686"/>
                  <a:pt x="178" y="686"/>
                </a:cubicBezTo>
                <a:cubicBezTo>
                  <a:pt x="177" y="684"/>
                  <a:pt x="175" y="682"/>
                  <a:pt x="174" y="681"/>
                </a:cubicBezTo>
                <a:cubicBezTo>
                  <a:pt x="174" y="680"/>
                  <a:pt x="173" y="679"/>
                  <a:pt x="173" y="678"/>
                </a:cubicBezTo>
                <a:cubicBezTo>
                  <a:pt x="172" y="677"/>
                  <a:pt x="173" y="676"/>
                  <a:pt x="172" y="676"/>
                </a:cubicBezTo>
                <a:cubicBezTo>
                  <a:pt x="172" y="675"/>
                  <a:pt x="171" y="674"/>
                  <a:pt x="170" y="673"/>
                </a:cubicBezTo>
                <a:cubicBezTo>
                  <a:pt x="169" y="672"/>
                  <a:pt x="170" y="670"/>
                  <a:pt x="170" y="668"/>
                </a:cubicBezTo>
                <a:cubicBezTo>
                  <a:pt x="170" y="667"/>
                  <a:pt x="170" y="666"/>
                  <a:pt x="170" y="666"/>
                </a:cubicBezTo>
                <a:cubicBezTo>
                  <a:pt x="171" y="665"/>
                  <a:pt x="172" y="664"/>
                  <a:pt x="172" y="663"/>
                </a:cubicBezTo>
                <a:cubicBezTo>
                  <a:pt x="171" y="663"/>
                  <a:pt x="170" y="664"/>
                  <a:pt x="170" y="664"/>
                </a:cubicBezTo>
                <a:cubicBezTo>
                  <a:pt x="169" y="662"/>
                  <a:pt x="168" y="662"/>
                  <a:pt x="167" y="660"/>
                </a:cubicBezTo>
                <a:cubicBezTo>
                  <a:pt x="166" y="659"/>
                  <a:pt x="162" y="658"/>
                  <a:pt x="163" y="655"/>
                </a:cubicBezTo>
                <a:cubicBezTo>
                  <a:pt x="164" y="653"/>
                  <a:pt x="167" y="652"/>
                  <a:pt x="167" y="650"/>
                </a:cubicBezTo>
                <a:cubicBezTo>
                  <a:pt x="168" y="648"/>
                  <a:pt x="168" y="646"/>
                  <a:pt x="169" y="645"/>
                </a:cubicBezTo>
                <a:cubicBezTo>
                  <a:pt x="171" y="642"/>
                  <a:pt x="172" y="646"/>
                  <a:pt x="174" y="646"/>
                </a:cubicBezTo>
                <a:cubicBezTo>
                  <a:pt x="174" y="644"/>
                  <a:pt x="175" y="643"/>
                  <a:pt x="177" y="643"/>
                </a:cubicBezTo>
                <a:cubicBezTo>
                  <a:pt x="177" y="643"/>
                  <a:pt x="178" y="643"/>
                  <a:pt x="179" y="643"/>
                </a:cubicBezTo>
                <a:cubicBezTo>
                  <a:pt x="180" y="643"/>
                  <a:pt x="179" y="643"/>
                  <a:pt x="180" y="642"/>
                </a:cubicBezTo>
                <a:cubicBezTo>
                  <a:pt x="181" y="640"/>
                  <a:pt x="181" y="639"/>
                  <a:pt x="183" y="638"/>
                </a:cubicBezTo>
                <a:cubicBezTo>
                  <a:pt x="184" y="638"/>
                  <a:pt x="185" y="637"/>
                  <a:pt x="186" y="637"/>
                </a:cubicBezTo>
                <a:cubicBezTo>
                  <a:pt x="185" y="636"/>
                  <a:pt x="185" y="635"/>
                  <a:pt x="184" y="635"/>
                </a:cubicBezTo>
                <a:cubicBezTo>
                  <a:pt x="182" y="633"/>
                  <a:pt x="179" y="632"/>
                  <a:pt x="178" y="629"/>
                </a:cubicBezTo>
                <a:cubicBezTo>
                  <a:pt x="179" y="629"/>
                  <a:pt x="180" y="630"/>
                  <a:pt x="182" y="630"/>
                </a:cubicBezTo>
                <a:cubicBezTo>
                  <a:pt x="182" y="628"/>
                  <a:pt x="180" y="627"/>
                  <a:pt x="180" y="626"/>
                </a:cubicBezTo>
                <a:cubicBezTo>
                  <a:pt x="179" y="624"/>
                  <a:pt x="179" y="623"/>
                  <a:pt x="178" y="621"/>
                </a:cubicBezTo>
                <a:cubicBezTo>
                  <a:pt x="177" y="620"/>
                  <a:pt x="176" y="618"/>
                  <a:pt x="175" y="617"/>
                </a:cubicBezTo>
                <a:cubicBezTo>
                  <a:pt x="174" y="617"/>
                  <a:pt x="170" y="616"/>
                  <a:pt x="169" y="616"/>
                </a:cubicBezTo>
                <a:cubicBezTo>
                  <a:pt x="169" y="617"/>
                  <a:pt x="169" y="617"/>
                  <a:pt x="169" y="618"/>
                </a:cubicBezTo>
                <a:cubicBezTo>
                  <a:pt x="165" y="618"/>
                  <a:pt x="168" y="615"/>
                  <a:pt x="167" y="613"/>
                </a:cubicBezTo>
                <a:cubicBezTo>
                  <a:pt x="167" y="612"/>
                  <a:pt x="166" y="610"/>
                  <a:pt x="166" y="609"/>
                </a:cubicBezTo>
                <a:cubicBezTo>
                  <a:pt x="165" y="608"/>
                  <a:pt x="163" y="608"/>
                  <a:pt x="161" y="607"/>
                </a:cubicBezTo>
                <a:cubicBezTo>
                  <a:pt x="161" y="604"/>
                  <a:pt x="164" y="604"/>
                  <a:pt x="165" y="602"/>
                </a:cubicBezTo>
                <a:cubicBezTo>
                  <a:pt x="167" y="599"/>
                  <a:pt x="165" y="599"/>
                  <a:pt x="164" y="597"/>
                </a:cubicBezTo>
                <a:cubicBezTo>
                  <a:pt x="163" y="595"/>
                  <a:pt x="164" y="593"/>
                  <a:pt x="165" y="592"/>
                </a:cubicBezTo>
                <a:cubicBezTo>
                  <a:pt x="165" y="590"/>
                  <a:pt x="167" y="590"/>
                  <a:pt x="168" y="588"/>
                </a:cubicBezTo>
                <a:cubicBezTo>
                  <a:pt x="168" y="587"/>
                  <a:pt x="168" y="586"/>
                  <a:pt x="169" y="584"/>
                </a:cubicBezTo>
                <a:cubicBezTo>
                  <a:pt x="170" y="582"/>
                  <a:pt x="170" y="583"/>
                  <a:pt x="172" y="584"/>
                </a:cubicBezTo>
                <a:cubicBezTo>
                  <a:pt x="173" y="584"/>
                  <a:pt x="173" y="584"/>
                  <a:pt x="174" y="586"/>
                </a:cubicBezTo>
                <a:cubicBezTo>
                  <a:pt x="175" y="587"/>
                  <a:pt x="176" y="589"/>
                  <a:pt x="176" y="590"/>
                </a:cubicBezTo>
                <a:cubicBezTo>
                  <a:pt x="177" y="590"/>
                  <a:pt x="180" y="590"/>
                  <a:pt x="180" y="589"/>
                </a:cubicBezTo>
                <a:cubicBezTo>
                  <a:pt x="181" y="588"/>
                  <a:pt x="180" y="587"/>
                  <a:pt x="180" y="586"/>
                </a:cubicBezTo>
                <a:cubicBezTo>
                  <a:pt x="180" y="584"/>
                  <a:pt x="179" y="582"/>
                  <a:pt x="179" y="580"/>
                </a:cubicBezTo>
                <a:cubicBezTo>
                  <a:pt x="180" y="580"/>
                  <a:pt x="183" y="578"/>
                  <a:pt x="184" y="578"/>
                </a:cubicBezTo>
                <a:cubicBezTo>
                  <a:pt x="186" y="577"/>
                  <a:pt x="185" y="574"/>
                  <a:pt x="187" y="573"/>
                </a:cubicBezTo>
                <a:cubicBezTo>
                  <a:pt x="188" y="573"/>
                  <a:pt x="188" y="574"/>
                  <a:pt x="190" y="573"/>
                </a:cubicBezTo>
                <a:cubicBezTo>
                  <a:pt x="191" y="572"/>
                  <a:pt x="192" y="572"/>
                  <a:pt x="193" y="571"/>
                </a:cubicBezTo>
                <a:cubicBezTo>
                  <a:pt x="193" y="571"/>
                  <a:pt x="194" y="570"/>
                  <a:pt x="195" y="569"/>
                </a:cubicBezTo>
                <a:cubicBezTo>
                  <a:pt x="195" y="568"/>
                  <a:pt x="195" y="568"/>
                  <a:pt x="196" y="567"/>
                </a:cubicBezTo>
                <a:cubicBezTo>
                  <a:pt x="196" y="566"/>
                  <a:pt x="196" y="567"/>
                  <a:pt x="197" y="566"/>
                </a:cubicBezTo>
                <a:cubicBezTo>
                  <a:pt x="198" y="566"/>
                  <a:pt x="197" y="565"/>
                  <a:pt x="198" y="565"/>
                </a:cubicBezTo>
                <a:cubicBezTo>
                  <a:pt x="198" y="565"/>
                  <a:pt x="199" y="566"/>
                  <a:pt x="200" y="566"/>
                </a:cubicBezTo>
                <a:cubicBezTo>
                  <a:pt x="202" y="566"/>
                  <a:pt x="202" y="566"/>
                  <a:pt x="202" y="568"/>
                </a:cubicBezTo>
                <a:cubicBezTo>
                  <a:pt x="202" y="569"/>
                  <a:pt x="204" y="568"/>
                  <a:pt x="205" y="568"/>
                </a:cubicBezTo>
                <a:cubicBezTo>
                  <a:pt x="205" y="567"/>
                  <a:pt x="206" y="567"/>
                  <a:pt x="206" y="567"/>
                </a:cubicBezTo>
                <a:cubicBezTo>
                  <a:pt x="206" y="566"/>
                  <a:pt x="207" y="566"/>
                  <a:pt x="207" y="566"/>
                </a:cubicBezTo>
                <a:cubicBezTo>
                  <a:pt x="207" y="565"/>
                  <a:pt x="208" y="566"/>
                  <a:pt x="209" y="566"/>
                </a:cubicBezTo>
                <a:cubicBezTo>
                  <a:pt x="210" y="565"/>
                  <a:pt x="210" y="565"/>
                  <a:pt x="211" y="566"/>
                </a:cubicBezTo>
                <a:cubicBezTo>
                  <a:pt x="212" y="566"/>
                  <a:pt x="212" y="568"/>
                  <a:pt x="213" y="568"/>
                </a:cubicBezTo>
                <a:cubicBezTo>
                  <a:pt x="213" y="569"/>
                  <a:pt x="213" y="569"/>
                  <a:pt x="215" y="569"/>
                </a:cubicBezTo>
                <a:cubicBezTo>
                  <a:pt x="216" y="569"/>
                  <a:pt x="217" y="568"/>
                  <a:pt x="218" y="569"/>
                </a:cubicBezTo>
                <a:cubicBezTo>
                  <a:pt x="220" y="569"/>
                  <a:pt x="220" y="570"/>
                  <a:pt x="221" y="571"/>
                </a:cubicBezTo>
                <a:cubicBezTo>
                  <a:pt x="222" y="572"/>
                  <a:pt x="223" y="572"/>
                  <a:pt x="224" y="572"/>
                </a:cubicBezTo>
                <a:cubicBezTo>
                  <a:pt x="224" y="573"/>
                  <a:pt x="224" y="573"/>
                  <a:pt x="225" y="574"/>
                </a:cubicBezTo>
                <a:cubicBezTo>
                  <a:pt x="225" y="575"/>
                  <a:pt x="228" y="576"/>
                  <a:pt x="228" y="577"/>
                </a:cubicBezTo>
                <a:cubicBezTo>
                  <a:pt x="229" y="578"/>
                  <a:pt x="227" y="579"/>
                  <a:pt x="228" y="580"/>
                </a:cubicBezTo>
                <a:cubicBezTo>
                  <a:pt x="229" y="583"/>
                  <a:pt x="230" y="581"/>
                  <a:pt x="230" y="579"/>
                </a:cubicBezTo>
                <a:cubicBezTo>
                  <a:pt x="230" y="577"/>
                  <a:pt x="229" y="577"/>
                  <a:pt x="229" y="575"/>
                </a:cubicBezTo>
                <a:cubicBezTo>
                  <a:pt x="232" y="574"/>
                  <a:pt x="235" y="579"/>
                  <a:pt x="238" y="580"/>
                </a:cubicBezTo>
                <a:cubicBezTo>
                  <a:pt x="239" y="581"/>
                  <a:pt x="238" y="581"/>
                  <a:pt x="240" y="580"/>
                </a:cubicBezTo>
                <a:cubicBezTo>
                  <a:pt x="241" y="580"/>
                  <a:pt x="241" y="579"/>
                  <a:pt x="242" y="578"/>
                </a:cubicBezTo>
                <a:cubicBezTo>
                  <a:pt x="243" y="577"/>
                  <a:pt x="242" y="576"/>
                  <a:pt x="245" y="576"/>
                </a:cubicBezTo>
                <a:cubicBezTo>
                  <a:pt x="245" y="573"/>
                  <a:pt x="246" y="575"/>
                  <a:pt x="247" y="575"/>
                </a:cubicBezTo>
                <a:cubicBezTo>
                  <a:pt x="249" y="575"/>
                  <a:pt x="250" y="573"/>
                  <a:pt x="252" y="575"/>
                </a:cubicBezTo>
                <a:cubicBezTo>
                  <a:pt x="252" y="575"/>
                  <a:pt x="252" y="576"/>
                  <a:pt x="253" y="576"/>
                </a:cubicBezTo>
                <a:cubicBezTo>
                  <a:pt x="253" y="577"/>
                  <a:pt x="255" y="576"/>
                  <a:pt x="255" y="576"/>
                </a:cubicBezTo>
                <a:cubicBezTo>
                  <a:pt x="256" y="575"/>
                  <a:pt x="256" y="574"/>
                  <a:pt x="256" y="574"/>
                </a:cubicBezTo>
                <a:cubicBezTo>
                  <a:pt x="258" y="574"/>
                  <a:pt x="259" y="573"/>
                  <a:pt x="260" y="573"/>
                </a:cubicBezTo>
                <a:cubicBezTo>
                  <a:pt x="261" y="573"/>
                  <a:pt x="262" y="574"/>
                  <a:pt x="263" y="574"/>
                </a:cubicBezTo>
                <a:cubicBezTo>
                  <a:pt x="263" y="576"/>
                  <a:pt x="263" y="578"/>
                  <a:pt x="266" y="579"/>
                </a:cubicBezTo>
                <a:cubicBezTo>
                  <a:pt x="267" y="579"/>
                  <a:pt x="268" y="579"/>
                  <a:pt x="269" y="579"/>
                </a:cubicBezTo>
                <a:cubicBezTo>
                  <a:pt x="270" y="579"/>
                  <a:pt x="270" y="581"/>
                  <a:pt x="271" y="581"/>
                </a:cubicBezTo>
                <a:cubicBezTo>
                  <a:pt x="274" y="581"/>
                  <a:pt x="273" y="579"/>
                  <a:pt x="274" y="578"/>
                </a:cubicBezTo>
                <a:cubicBezTo>
                  <a:pt x="276" y="576"/>
                  <a:pt x="277" y="578"/>
                  <a:pt x="278" y="579"/>
                </a:cubicBezTo>
                <a:cubicBezTo>
                  <a:pt x="281" y="580"/>
                  <a:pt x="285" y="579"/>
                  <a:pt x="286" y="577"/>
                </a:cubicBezTo>
                <a:cubicBezTo>
                  <a:pt x="287" y="576"/>
                  <a:pt x="289" y="571"/>
                  <a:pt x="288" y="570"/>
                </a:cubicBezTo>
                <a:cubicBezTo>
                  <a:pt x="287" y="568"/>
                  <a:pt x="285" y="569"/>
                  <a:pt x="284" y="568"/>
                </a:cubicBezTo>
                <a:cubicBezTo>
                  <a:pt x="283" y="568"/>
                  <a:pt x="283" y="567"/>
                  <a:pt x="282" y="567"/>
                </a:cubicBezTo>
                <a:cubicBezTo>
                  <a:pt x="281" y="567"/>
                  <a:pt x="280" y="567"/>
                  <a:pt x="280" y="566"/>
                </a:cubicBezTo>
                <a:cubicBezTo>
                  <a:pt x="277" y="565"/>
                  <a:pt x="279" y="565"/>
                  <a:pt x="278" y="564"/>
                </a:cubicBezTo>
                <a:cubicBezTo>
                  <a:pt x="277" y="563"/>
                  <a:pt x="275" y="564"/>
                  <a:pt x="275" y="561"/>
                </a:cubicBezTo>
                <a:cubicBezTo>
                  <a:pt x="278" y="562"/>
                  <a:pt x="284" y="558"/>
                  <a:pt x="283" y="555"/>
                </a:cubicBezTo>
                <a:cubicBezTo>
                  <a:pt x="283" y="553"/>
                  <a:pt x="280" y="553"/>
                  <a:pt x="282" y="551"/>
                </a:cubicBezTo>
                <a:cubicBezTo>
                  <a:pt x="283" y="549"/>
                  <a:pt x="285" y="549"/>
                  <a:pt x="285" y="547"/>
                </a:cubicBezTo>
                <a:cubicBezTo>
                  <a:pt x="285" y="546"/>
                  <a:pt x="285" y="545"/>
                  <a:pt x="284" y="544"/>
                </a:cubicBezTo>
                <a:cubicBezTo>
                  <a:pt x="284" y="543"/>
                  <a:pt x="284" y="543"/>
                  <a:pt x="285" y="542"/>
                </a:cubicBezTo>
                <a:cubicBezTo>
                  <a:pt x="285" y="540"/>
                  <a:pt x="285" y="539"/>
                  <a:pt x="283" y="537"/>
                </a:cubicBezTo>
                <a:cubicBezTo>
                  <a:pt x="285" y="537"/>
                  <a:pt x="285" y="535"/>
                  <a:pt x="284" y="535"/>
                </a:cubicBezTo>
                <a:cubicBezTo>
                  <a:pt x="284" y="534"/>
                  <a:pt x="285" y="534"/>
                  <a:pt x="285" y="534"/>
                </a:cubicBezTo>
                <a:cubicBezTo>
                  <a:pt x="285" y="531"/>
                  <a:pt x="288" y="534"/>
                  <a:pt x="290" y="534"/>
                </a:cubicBezTo>
                <a:cubicBezTo>
                  <a:pt x="292" y="534"/>
                  <a:pt x="292" y="532"/>
                  <a:pt x="295" y="533"/>
                </a:cubicBezTo>
                <a:cubicBezTo>
                  <a:pt x="295" y="534"/>
                  <a:pt x="295" y="534"/>
                  <a:pt x="296" y="535"/>
                </a:cubicBezTo>
                <a:cubicBezTo>
                  <a:pt x="297" y="533"/>
                  <a:pt x="297" y="533"/>
                  <a:pt x="298" y="532"/>
                </a:cubicBezTo>
                <a:cubicBezTo>
                  <a:pt x="299" y="532"/>
                  <a:pt x="300" y="533"/>
                  <a:pt x="301" y="532"/>
                </a:cubicBezTo>
                <a:cubicBezTo>
                  <a:pt x="301" y="532"/>
                  <a:pt x="301" y="531"/>
                  <a:pt x="301" y="531"/>
                </a:cubicBezTo>
                <a:cubicBezTo>
                  <a:pt x="302" y="530"/>
                  <a:pt x="304" y="530"/>
                  <a:pt x="305" y="530"/>
                </a:cubicBezTo>
                <a:cubicBezTo>
                  <a:pt x="307" y="530"/>
                  <a:pt x="307" y="530"/>
                  <a:pt x="309" y="529"/>
                </a:cubicBezTo>
                <a:cubicBezTo>
                  <a:pt x="311" y="528"/>
                  <a:pt x="313" y="528"/>
                  <a:pt x="316" y="528"/>
                </a:cubicBezTo>
                <a:cubicBezTo>
                  <a:pt x="317" y="528"/>
                  <a:pt x="318" y="529"/>
                  <a:pt x="319" y="528"/>
                </a:cubicBezTo>
                <a:cubicBezTo>
                  <a:pt x="320" y="527"/>
                  <a:pt x="319" y="526"/>
                  <a:pt x="320" y="525"/>
                </a:cubicBezTo>
                <a:cubicBezTo>
                  <a:pt x="321" y="525"/>
                  <a:pt x="322" y="524"/>
                  <a:pt x="324" y="524"/>
                </a:cubicBezTo>
                <a:cubicBezTo>
                  <a:pt x="324" y="524"/>
                  <a:pt x="324" y="523"/>
                  <a:pt x="324" y="523"/>
                </a:cubicBezTo>
                <a:cubicBezTo>
                  <a:pt x="325" y="523"/>
                  <a:pt x="325" y="524"/>
                  <a:pt x="325" y="524"/>
                </a:cubicBezTo>
                <a:cubicBezTo>
                  <a:pt x="325" y="524"/>
                  <a:pt x="326" y="524"/>
                  <a:pt x="327" y="524"/>
                </a:cubicBezTo>
                <a:cubicBezTo>
                  <a:pt x="331" y="523"/>
                  <a:pt x="334" y="522"/>
                  <a:pt x="338" y="521"/>
                </a:cubicBezTo>
                <a:cubicBezTo>
                  <a:pt x="339" y="521"/>
                  <a:pt x="340" y="520"/>
                  <a:pt x="340" y="520"/>
                </a:cubicBezTo>
                <a:cubicBezTo>
                  <a:pt x="342" y="520"/>
                  <a:pt x="344" y="520"/>
                  <a:pt x="344" y="518"/>
                </a:cubicBezTo>
                <a:cubicBezTo>
                  <a:pt x="345" y="518"/>
                  <a:pt x="344" y="517"/>
                  <a:pt x="344" y="516"/>
                </a:cubicBezTo>
                <a:cubicBezTo>
                  <a:pt x="345" y="515"/>
                  <a:pt x="346" y="516"/>
                  <a:pt x="347" y="516"/>
                </a:cubicBezTo>
                <a:cubicBezTo>
                  <a:pt x="348" y="515"/>
                  <a:pt x="348" y="513"/>
                  <a:pt x="350" y="514"/>
                </a:cubicBezTo>
                <a:cubicBezTo>
                  <a:pt x="350" y="514"/>
                  <a:pt x="350" y="513"/>
                  <a:pt x="350" y="512"/>
                </a:cubicBezTo>
                <a:cubicBezTo>
                  <a:pt x="352" y="514"/>
                  <a:pt x="353" y="513"/>
                  <a:pt x="354" y="513"/>
                </a:cubicBezTo>
                <a:cubicBezTo>
                  <a:pt x="356" y="514"/>
                  <a:pt x="357" y="514"/>
                  <a:pt x="358" y="515"/>
                </a:cubicBezTo>
                <a:cubicBezTo>
                  <a:pt x="359" y="516"/>
                  <a:pt x="361" y="516"/>
                  <a:pt x="362" y="516"/>
                </a:cubicBezTo>
                <a:cubicBezTo>
                  <a:pt x="363" y="515"/>
                  <a:pt x="364" y="513"/>
                  <a:pt x="365" y="514"/>
                </a:cubicBezTo>
                <a:cubicBezTo>
                  <a:pt x="366" y="515"/>
                  <a:pt x="367" y="517"/>
                  <a:pt x="367" y="518"/>
                </a:cubicBezTo>
                <a:cubicBezTo>
                  <a:pt x="368" y="519"/>
                  <a:pt x="367" y="521"/>
                  <a:pt x="368" y="522"/>
                </a:cubicBezTo>
                <a:cubicBezTo>
                  <a:pt x="368" y="522"/>
                  <a:pt x="369" y="522"/>
                  <a:pt x="369" y="523"/>
                </a:cubicBezTo>
                <a:cubicBezTo>
                  <a:pt x="370" y="524"/>
                  <a:pt x="369" y="524"/>
                  <a:pt x="369" y="524"/>
                </a:cubicBezTo>
                <a:cubicBezTo>
                  <a:pt x="369" y="525"/>
                  <a:pt x="369" y="526"/>
                  <a:pt x="369" y="526"/>
                </a:cubicBezTo>
                <a:cubicBezTo>
                  <a:pt x="369" y="527"/>
                  <a:pt x="369" y="529"/>
                  <a:pt x="367" y="529"/>
                </a:cubicBezTo>
                <a:cubicBezTo>
                  <a:pt x="367" y="529"/>
                  <a:pt x="368" y="530"/>
                  <a:pt x="369" y="531"/>
                </a:cubicBezTo>
                <a:cubicBezTo>
                  <a:pt x="370" y="532"/>
                  <a:pt x="369" y="530"/>
                  <a:pt x="371" y="531"/>
                </a:cubicBezTo>
                <a:cubicBezTo>
                  <a:pt x="371" y="531"/>
                  <a:pt x="374" y="533"/>
                  <a:pt x="374" y="530"/>
                </a:cubicBezTo>
                <a:cubicBezTo>
                  <a:pt x="375" y="530"/>
                  <a:pt x="377" y="530"/>
                  <a:pt x="377" y="528"/>
                </a:cubicBezTo>
                <a:cubicBezTo>
                  <a:pt x="379" y="528"/>
                  <a:pt x="378" y="530"/>
                  <a:pt x="380" y="531"/>
                </a:cubicBezTo>
                <a:cubicBezTo>
                  <a:pt x="380" y="532"/>
                  <a:pt x="382" y="531"/>
                  <a:pt x="383" y="531"/>
                </a:cubicBezTo>
                <a:cubicBezTo>
                  <a:pt x="385" y="532"/>
                  <a:pt x="386" y="535"/>
                  <a:pt x="389" y="533"/>
                </a:cubicBezTo>
                <a:cubicBezTo>
                  <a:pt x="390" y="533"/>
                  <a:pt x="391" y="531"/>
                  <a:pt x="391" y="533"/>
                </a:cubicBezTo>
                <a:cubicBezTo>
                  <a:pt x="391" y="536"/>
                  <a:pt x="390" y="535"/>
                  <a:pt x="389" y="535"/>
                </a:cubicBezTo>
                <a:cubicBezTo>
                  <a:pt x="388" y="536"/>
                  <a:pt x="387" y="537"/>
                  <a:pt x="387" y="538"/>
                </a:cubicBezTo>
                <a:cubicBezTo>
                  <a:pt x="386" y="539"/>
                  <a:pt x="388" y="539"/>
                  <a:pt x="388" y="541"/>
                </a:cubicBezTo>
                <a:cubicBezTo>
                  <a:pt x="389" y="541"/>
                  <a:pt x="390" y="539"/>
                  <a:pt x="391" y="539"/>
                </a:cubicBezTo>
                <a:cubicBezTo>
                  <a:pt x="393" y="538"/>
                  <a:pt x="394" y="539"/>
                  <a:pt x="395" y="539"/>
                </a:cubicBezTo>
                <a:cubicBezTo>
                  <a:pt x="395" y="541"/>
                  <a:pt x="396" y="541"/>
                  <a:pt x="397" y="540"/>
                </a:cubicBezTo>
                <a:cubicBezTo>
                  <a:pt x="397" y="539"/>
                  <a:pt x="396" y="538"/>
                  <a:pt x="397" y="537"/>
                </a:cubicBezTo>
                <a:cubicBezTo>
                  <a:pt x="398" y="537"/>
                  <a:pt x="399" y="537"/>
                  <a:pt x="399" y="537"/>
                </a:cubicBezTo>
                <a:cubicBezTo>
                  <a:pt x="399" y="537"/>
                  <a:pt x="399" y="536"/>
                  <a:pt x="400" y="536"/>
                </a:cubicBezTo>
                <a:cubicBezTo>
                  <a:pt x="401" y="535"/>
                  <a:pt x="402" y="535"/>
                  <a:pt x="403" y="535"/>
                </a:cubicBezTo>
                <a:cubicBezTo>
                  <a:pt x="404" y="534"/>
                  <a:pt x="404" y="534"/>
                  <a:pt x="404" y="534"/>
                </a:cubicBezTo>
                <a:cubicBezTo>
                  <a:pt x="405" y="533"/>
                  <a:pt x="404" y="533"/>
                  <a:pt x="404" y="532"/>
                </a:cubicBezTo>
                <a:cubicBezTo>
                  <a:pt x="405" y="531"/>
                  <a:pt x="406" y="532"/>
                  <a:pt x="407" y="532"/>
                </a:cubicBezTo>
                <a:cubicBezTo>
                  <a:pt x="408" y="531"/>
                  <a:pt x="409" y="531"/>
                  <a:pt x="410" y="530"/>
                </a:cubicBezTo>
                <a:cubicBezTo>
                  <a:pt x="411" y="530"/>
                  <a:pt x="411" y="530"/>
                  <a:pt x="411" y="528"/>
                </a:cubicBezTo>
                <a:cubicBezTo>
                  <a:pt x="414" y="529"/>
                  <a:pt x="414" y="528"/>
                  <a:pt x="416" y="527"/>
                </a:cubicBezTo>
                <a:cubicBezTo>
                  <a:pt x="417" y="527"/>
                  <a:pt x="417" y="529"/>
                  <a:pt x="416" y="530"/>
                </a:cubicBezTo>
                <a:cubicBezTo>
                  <a:pt x="415" y="531"/>
                  <a:pt x="415" y="531"/>
                  <a:pt x="413" y="531"/>
                </a:cubicBezTo>
                <a:cubicBezTo>
                  <a:pt x="413" y="534"/>
                  <a:pt x="416" y="535"/>
                  <a:pt x="418" y="537"/>
                </a:cubicBezTo>
                <a:cubicBezTo>
                  <a:pt x="420" y="538"/>
                  <a:pt x="422" y="540"/>
                  <a:pt x="424" y="543"/>
                </a:cubicBezTo>
                <a:cubicBezTo>
                  <a:pt x="426" y="545"/>
                  <a:pt x="427" y="547"/>
                  <a:pt x="428" y="549"/>
                </a:cubicBezTo>
                <a:cubicBezTo>
                  <a:pt x="430" y="552"/>
                  <a:pt x="432" y="554"/>
                  <a:pt x="434" y="557"/>
                </a:cubicBezTo>
                <a:cubicBezTo>
                  <a:pt x="434" y="559"/>
                  <a:pt x="434" y="561"/>
                  <a:pt x="435" y="562"/>
                </a:cubicBezTo>
                <a:cubicBezTo>
                  <a:pt x="436" y="563"/>
                  <a:pt x="437" y="565"/>
                  <a:pt x="438" y="566"/>
                </a:cubicBezTo>
                <a:cubicBezTo>
                  <a:pt x="439" y="568"/>
                  <a:pt x="441" y="570"/>
                  <a:pt x="441" y="573"/>
                </a:cubicBezTo>
                <a:cubicBezTo>
                  <a:pt x="442" y="574"/>
                  <a:pt x="442" y="578"/>
                  <a:pt x="444" y="577"/>
                </a:cubicBezTo>
                <a:cubicBezTo>
                  <a:pt x="444" y="577"/>
                  <a:pt x="447" y="576"/>
                  <a:pt x="447" y="575"/>
                </a:cubicBezTo>
                <a:cubicBezTo>
                  <a:pt x="447" y="575"/>
                  <a:pt x="447" y="573"/>
                  <a:pt x="447" y="572"/>
                </a:cubicBezTo>
                <a:cubicBezTo>
                  <a:pt x="447" y="572"/>
                  <a:pt x="448" y="572"/>
                  <a:pt x="448" y="572"/>
                </a:cubicBezTo>
                <a:cubicBezTo>
                  <a:pt x="448" y="569"/>
                  <a:pt x="451" y="572"/>
                  <a:pt x="451" y="572"/>
                </a:cubicBezTo>
                <a:cubicBezTo>
                  <a:pt x="452" y="573"/>
                  <a:pt x="453" y="572"/>
                  <a:pt x="453" y="573"/>
                </a:cubicBezTo>
                <a:cubicBezTo>
                  <a:pt x="453" y="573"/>
                  <a:pt x="453" y="573"/>
                  <a:pt x="453" y="574"/>
                </a:cubicBezTo>
                <a:cubicBezTo>
                  <a:pt x="453" y="574"/>
                  <a:pt x="452" y="575"/>
                  <a:pt x="452" y="576"/>
                </a:cubicBezTo>
                <a:cubicBezTo>
                  <a:pt x="453" y="576"/>
                  <a:pt x="454" y="576"/>
                  <a:pt x="455" y="576"/>
                </a:cubicBezTo>
                <a:cubicBezTo>
                  <a:pt x="455" y="577"/>
                  <a:pt x="455" y="578"/>
                  <a:pt x="455" y="578"/>
                </a:cubicBezTo>
                <a:cubicBezTo>
                  <a:pt x="456" y="579"/>
                  <a:pt x="457" y="578"/>
                  <a:pt x="459" y="578"/>
                </a:cubicBezTo>
                <a:cubicBezTo>
                  <a:pt x="460" y="577"/>
                  <a:pt x="466" y="580"/>
                  <a:pt x="466" y="576"/>
                </a:cubicBezTo>
                <a:cubicBezTo>
                  <a:pt x="467" y="576"/>
                  <a:pt x="468" y="576"/>
                  <a:pt x="469" y="576"/>
                </a:cubicBezTo>
                <a:cubicBezTo>
                  <a:pt x="469" y="573"/>
                  <a:pt x="473" y="575"/>
                  <a:pt x="474" y="576"/>
                </a:cubicBezTo>
                <a:cubicBezTo>
                  <a:pt x="476" y="577"/>
                  <a:pt x="477" y="578"/>
                  <a:pt x="478" y="580"/>
                </a:cubicBezTo>
                <a:cubicBezTo>
                  <a:pt x="479" y="582"/>
                  <a:pt x="479" y="584"/>
                  <a:pt x="480" y="585"/>
                </a:cubicBezTo>
                <a:cubicBezTo>
                  <a:pt x="482" y="586"/>
                  <a:pt x="484" y="586"/>
                  <a:pt x="486" y="587"/>
                </a:cubicBezTo>
                <a:cubicBezTo>
                  <a:pt x="485" y="588"/>
                  <a:pt x="485" y="589"/>
                  <a:pt x="486" y="590"/>
                </a:cubicBezTo>
                <a:cubicBezTo>
                  <a:pt x="486" y="590"/>
                  <a:pt x="487" y="590"/>
                  <a:pt x="487" y="591"/>
                </a:cubicBezTo>
                <a:cubicBezTo>
                  <a:pt x="487" y="591"/>
                  <a:pt x="487" y="592"/>
                  <a:pt x="487" y="592"/>
                </a:cubicBezTo>
                <a:cubicBezTo>
                  <a:pt x="488" y="594"/>
                  <a:pt x="492" y="594"/>
                  <a:pt x="494" y="594"/>
                </a:cubicBezTo>
                <a:cubicBezTo>
                  <a:pt x="495" y="595"/>
                  <a:pt x="494" y="594"/>
                  <a:pt x="496" y="594"/>
                </a:cubicBezTo>
                <a:cubicBezTo>
                  <a:pt x="496" y="593"/>
                  <a:pt x="497" y="593"/>
                  <a:pt x="497" y="593"/>
                </a:cubicBezTo>
                <a:cubicBezTo>
                  <a:pt x="498" y="593"/>
                  <a:pt x="498" y="592"/>
                  <a:pt x="498" y="592"/>
                </a:cubicBezTo>
                <a:cubicBezTo>
                  <a:pt x="498" y="591"/>
                  <a:pt x="500" y="591"/>
                  <a:pt x="501" y="591"/>
                </a:cubicBezTo>
                <a:cubicBezTo>
                  <a:pt x="501" y="592"/>
                  <a:pt x="499" y="592"/>
                  <a:pt x="499" y="593"/>
                </a:cubicBezTo>
                <a:cubicBezTo>
                  <a:pt x="499" y="594"/>
                  <a:pt x="500" y="594"/>
                  <a:pt x="500" y="594"/>
                </a:cubicBezTo>
                <a:cubicBezTo>
                  <a:pt x="501" y="595"/>
                  <a:pt x="501" y="596"/>
                  <a:pt x="502" y="597"/>
                </a:cubicBezTo>
                <a:cubicBezTo>
                  <a:pt x="502" y="598"/>
                  <a:pt x="503" y="598"/>
                  <a:pt x="504" y="598"/>
                </a:cubicBezTo>
                <a:cubicBezTo>
                  <a:pt x="505" y="599"/>
                  <a:pt x="505" y="599"/>
                  <a:pt x="505" y="600"/>
                </a:cubicBezTo>
                <a:cubicBezTo>
                  <a:pt x="506" y="600"/>
                  <a:pt x="507" y="599"/>
                  <a:pt x="507" y="599"/>
                </a:cubicBezTo>
                <a:cubicBezTo>
                  <a:pt x="508" y="599"/>
                  <a:pt x="509" y="599"/>
                  <a:pt x="509" y="599"/>
                </a:cubicBezTo>
                <a:cubicBezTo>
                  <a:pt x="510" y="599"/>
                  <a:pt x="511" y="598"/>
                  <a:pt x="512" y="597"/>
                </a:cubicBezTo>
                <a:cubicBezTo>
                  <a:pt x="512" y="597"/>
                  <a:pt x="512" y="595"/>
                  <a:pt x="513" y="595"/>
                </a:cubicBezTo>
                <a:cubicBezTo>
                  <a:pt x="514" y="594"/>
                  <a:pt x="515" y="595"/>
                  <a:pt x="516" y="595"/>
                </a:cubicBezTo>
                <a:cubicBezTo>
                  <a:pt x="517" y="595"/>
                  <a:pt x="517" y="595"/>
                  <a:pt x="518" y="595"/>
                </a:cubicBezTo>
                <a:cubicBezTo>
                  <a:pt x="517" y="595"/>
                  <a:pt x="520" y="595"/>
                  <a:pt x="519" y="595"/>
                </a:cubicBezTo>
                <a:cubicBezTo>
                  <a:pt x="521" y="594"/>
                  <a:pt x="520" y="594"/>
                  <a:pt x="521" y="593"/>
                </a:cubicBezTo>
                <a:cubicBezTo>
                  <a:pt x="521" y="593"/>
                  <a:pt x="521" y="593"/>
                  <a:pt x="521" y="593"/>
                </a:cubicBezTo>
                <a:cubicBezTo>
                  <a:pt x="521" y="593"/>
                  <a:pt x="523" y="594"/>
                  <a:pt x="524" y="593"/>
                </a:cubicBezTo>
                <a:cubicBezTo>
                  <a:pt x="525" y="592"/>
                  <a:pt x="524" y="591"/>
                  <a:pt x="524" y="590"/>
                </a:cubicBezTo>
                <a:cubicBezTo>
                  <a:pt x="525" y="588"/>
                  <a:pt x="525" y="589"/>
                  <a:pt x="526" y="589"/>
                </a:cubicBezTo>
                <a:cubicBezTo>
                  <a:pt x="528" y="588"/>
                  <a:pt x="527" y="588"/>
                  <a:pt x="528" y="587"/>
                </a:cubicBezTo>
                <a:cubicBezTo>
                  <a:pt x="530" y="585"/>
                  <a:pt x="533" y="585"/>
                  <a:pt x="535" y="584"/>
                </a:cubicBezTo>
                <a:cubicBezTo>
                  <a:pt x="536" y="583"/>
                  <a:pt x="538" y="582"/>
                  <a:pt x="539" y="581"/>
                </a:cubicBezTo>
                <a:cubicBezTo>
                  <a:pt x="540" y="581"/>
                  <a:pt x="542" y="579"/>
                  <a:pt x="542" y="579"/>
                </a:cubicBezTo>
                <a:cubicBezTo>
                  <a:pt x="545" y="579"/>
                  <a:pt x="546" y="580"/>
                  <a:pt x="547" y="577"/>
                </a:cubicBezTo>
                <a:cubicBezTo>
                  <a:pt x="547" y="577"/>
                  <a:pt x="547" y="577"/>
                  <a:pt x="548" y="577"/>
                </a:cubicBezTo>
                <a:cubicBezTo>
                  <a:pt x="548" y="577"/>
                  <a:pt x="549" y="579"/>
                  <a:pt x="549" y="579"/>
                </a:cubicBezTo>
                <a:cubicBezTo>
                  <a:pt x="551" y="580"/>
                  <a:pt x="550" y="579"/>
                  <a:pt x="551" y="579"/>
                </a:cubicBezTo>
                <a:cubicBezTo>
                  <a:pt x="551" y="578"/>
                  <a:pt x="551" y="577"/>
                  <a:pt x="552" y="578"/>
                </a:cubicBezTo>
                <a:cubicBezTo>
                  <a:pt x="553" y="578"/>
                  <a:pt x="552" y="579"/>
                  <a:pt x="553" y="579"/>
                </a:cubicBezTo>
                <a:cubicBezTo>
                  <a:pt x="554" y="581"/>
                  <a:pt x="559" y="580"/>
                  <a:pt x="561" y="581"/>
                </a:cubicBezTo>
                <a:cubicBezTo>
                  <a:pt x="565" y="581"/>
                  <a:pt x="563" y="582"/>
                  <a:pt x="565" y="585"/>
                </a:cubicBezTo>
                <a:cubicBezTo>
                  <a:pt x="565" y="586"/>
                  <a:pt x="567" y="586"/>
                  <a:pt x="568" y="587"/>
                </a:cubicBezTo>
                <a:cubicBezTo>
                  <a:pt x="569" y="587"/>
                  <a:pt x="570" y="588"/>
                  <a:pt x="571" y="589"/>
                </a:cubicBezTo>
                <a:cubicBezTo>
                  <a:pt x="573" y="590"/>
                  <a:pt x="577" y="588"/>
                  <a:pt x="580" y="589"/>
                </a:cubicBezTo>
                <a:cubicBezTo>
                  <a:pt x="581" y="589"/>
                  <a:pt x="581" y="589"/>
                  <a:pt x="582" y="589"/>
                </a:cubicBezTo>
                <a:cubicBezTo>
                  <a:pt x="583" y="589"/>
                  <a:pt x="584" y="589"/>
                  <a:pt x="585" y="589"/>
                </a:cubicBezTo>
                <a:cubicBezTo>
                  <a:pt x="587" y="590"/>
                  <a:pt x="588" y="591"/>
                  <a:pt x="588" y="592"/>
                </a:cubicBezTo>
                <a:cubicBezTo>
                  <a:pt x="589" y="592"/>
                  <a:pt x="591" y="591"/>
                  <a:pt x="591" y="590"/>
                </a:cubicBezTo>
                <a:cubicBezTo>
                  <a:pt x="592" y="589"/>
                  <a:pt x="592" y="589"/>
                  <a:pt x="593" y="588"/>
                </a:cubicBezTo>
                <a:cubicBezTo>
                  <a:pt x="596" y="588"/>
                  <a:pt x="597" y="586"/>
                  <a:pt x="598" y="583"/>
                </a:cubicBezTo>
                <a:cubicBezTo>
                  <a:pt x="598" y="581"/>
                  <a:pt x="596" y="581"/>
                  <a:pt x="595" y="580"/>
                </a:cubicBezTo>
                <a:cubicBezTo>
                  <a:pt x="595" y="579"/>
                  <a:pt x="595" y="578"/>
                  <a:pt x="595" y="578"/>
                </a:cubicBezTo>
                <a:cubicBezTo>
                  <a:pt x="594" y="577"/>
                  <a:pt x="593" y="576"/>
                  <a:pt x="593" y="575"/>
                </a:cubicBezTo>
                <a:cubicBezTo>
                  <a:pt x="593" y="574"/>
                  <a:pt x="594" y="573"/>
                  <a:pt x="594" y="572"/>
                </a:cubicBezTo>
                <a:cubicBezTo>
                  <a:pt x="594" y="571"/>
                  <a:pt x="595" y="570"/>
                  <a:pt x="595" y="569"/>
                </a:cubicBezTo>
                <a:cubicBezTo>
                  <a:pt x="596" y="568"/>
                  <a:pt x="596" y="568"/>
                  <a:pt x="597" y="567"/>
                </a:cubicBezTo>
                <a:cubicBezTo>
                  <a:pt x="598" y="566"/>
                  <a:pt x="597" y="566"/>
                  <a:pt x="599" y="565"/>
                </a:cubicBezTo>
                <a:cubicBezTo>
                  <a:pt x="600" y="564"/>
                  <a:pt x="600" y="565"/>
                  <a:pt x="601" y="564"/>
                </a:cubicBezTo>
                <a:cubicBezTo>
                  <a:pt x="601" y="563"/>
                  <a:pt x="602" y="562"/>
                  <a:pt x="602" y="561"/>
                </a:cubicBezTo>
                <a:cubicBezTo>
                  <a:pt x="603" y="560"/>
                  <a:pt x="602" y="560"/>
                  <a:pt x="603" y="560"/>
                </a:cubicBezTo>
                <a:cubicBezTo>
                  <a:pt x="605" y="561"/>
                  <a:pt x="605" y="562"/>
                  <a:pt x="606" y="562"/>
                </a:cubicBezTo>
                <a:cubicBezTo>
                  <a:pt x="608" y="563"/>
                  <a:pt x="609" y="563"/>
                  <a:pt x="610" y="563"/>
                </a:cubicBezTo>
                <a:cubicBezTo>
                  <a:pt x="611" y="565"/>
                  <a:pt x="611" y="565"/>
                  <a:pt x="613" y="565"/>
                </a:cubicBezTo>
                <a:cubicBezTo>
                  <a:pt x="614" y="565"/>
                  <a:pt x="615" y="565"/>
                  <a:pt x="616" y="565"/>
                </a:cubicBezTo>
                <a:cubicBezTo>
                  <a:pt x="619" y="566"/>
                  <a:pt x="621" y="568"/>
                  <a:pt x="623" y="568"/>
                </a:cubicBezTo>
                <a:cubicBezTo>
                  <a:pt x="624" y="569"/>
                  <a:pt x="625" y="569"/>
                  <a:pt x="626" y="569"/>
                </a:cubicBezTo>
                <a:cubicBezTo>
                  <a:pt x="627" y="569"/>
                  <a:pt x="628" y="570"/>
                  <a:pt x="630" y="570"/>
                </a:cubicBezTo>
                <a:cubicBezTo>
                  <a:pt x="630" y="572"/>
                  <a:pt x="631" y="574"/>
                  <a:pt x="631" y="575"/>
                </a:cubicBezTo>
                <a:cubicBezTo>
                  <a:pt x="631" y="577"/>
                  <a:pt x="631" y="578"/>
                  <a:pt x="631" y="579"/>
                </a:cubicBezTo>
                <a:cubicBezTo>
                  <a:pt x="631" y="580"/>
                  <a:pt x="631" y="580"/>
                  <a:pt x="632" y="581"/>
                </a:cubicBezTo>
                <a:cubicBezTo>
                  <a:pt x="633" y="582"/>
                  <a:pt x="634" y="583"/>
                  <a:pt x="635" y="583"/>
                </a:cubicBezTo>
                <a:cubicBezTo>
                  <a:pt x="636" y="584"/>
                  <a:pt x="637" y="584"/>
                  <a:pt x="638" y="584"/>
                </a:cubicBezTo>
                <a:cubicBezTo>
                  <a:pt x="639" y="585"/>
                  <a:pt x="640" y="586"/>
                  <a:pt x="641" y="586"/>
                </a:cubicBezTo>
                <a:cubicBezTo>
                  <a:pt x="642" y="586"/>
                  <a:pt x="643" y="586"/>
                  <a:pt x="644" y="586"/>
                </a:cubicBezTo>
                <a:cubicBezTo>
                  <a:pt x="645" y="586"/>
                  <a:pt x="646" y="587"/>
                  <a:pt x="647" y="586"/>
                </a:cubicBezTo>
                <a:cubicBezTo>
                  <a:pt x="648" y="585"/>
                  <a:pt x="649" y="584"/>
                  <a:pt x="650" y="584"/>
                </a:cubicBezTo>
                <a:cubicBezTo>
                  <a:pt x="651" y="583"/>
                  <a:pt x="656" y="583"/>
                  <a:pt x="656" y="582"/>
                </a:cubicBezTo>
                <a:cubicBezTo>
                  <a:pt x="658" y="582"/>
                  <a:pt x="661" y="583"/>
                  <a:pt x="663" y="583"/>
                </a:cubicBezTo>
                <a:cubicBezTo>
                  <a:pt x="665" y="584"/>
                  <a:pt x="667" y="583"/>
                  <a:pt x="669" y="584"/>
                </a:cubicBezTo>
                <a:cubicBezTo>
                  <a:pt x="671" y="585"/>
                  <a:pt x="671" y="587"/>
                  <a:pt x="672" y="588"/>
                </a:cubicBezTo>
                <a:cubicBezTo>
                  <a:pt x="674" y="589"/>
                  <a:pt x="677" y="588"/>
                  <a:pt x="678" y="589"/>
                </a:cubicBezTo>
                <a:cubicBezTo>
                  <a:pt x="680" y="590"/>
                  <a:pt x="678" y="592"/>
                  <a:pt x="679" y="593"/>
                </a:cubicBezTo>
                <a:cubicBezTo>
                  <a:pt x="680" y="594"/>
                  <a:pt x="680" y="593"/>
                  <a:pt x="681" y="594"/>
                </a:cubicBezTo>
                <a:cubicBezTo>
                  <a:pt x="682" y="595"/>
                  <a:pt x="683" y="596"/>
                  <a:pt x="684" y="597"/>
                </a:cubicBezTo>
                <a:cubicBezTo>
                  <a:pt x="685" y="597"/>
                  <a:pt x="686" y="597"/>
                  <a:pt x="687" y="596"/>
                </a:cubicBezTo>
                <a:cubicBezTo>
                  <a:pt x="689" y="596"/>
                  <a:pt x="690" y="597"/>
                  <a:pt x="691" y="597"/>
                </a:cubicBezTo>
                <a:cubicBezTo>
                  <a:pt x="693" y="598"/>
                  <a:pt x="696" y="599"/>
                  <a:pt x="698" y="599"/>
                </a:cubicBezTo>
                <a:cubicBezTo>
                  <a:pt x="700" y="599"/>
                  <a:pt x="702" y="600"/>
                  <a:pt x="704" y="599"/>
                </a:cubicBezTo>
                <a:cubicBezTo>
                  <a:pt x="706" y="597"/>
                  <a:pt x="708" y="596"/>
                  <a:pt x="710" y="596"/>
                </a:cubicBezTo>
                <a:cubicBezTo>
                  <a:pt x="711" y="595"/>
                  <a:pt x="712" y="596"/>
                  <a:pt x="714" y="595"/>
                </a:cubicBezTo>
                <a:cubicBezTo>
                  <a:pt x="717" y="594"/>
                  <a:pt x="721" y="595"/>
                  <a:pt x="723" y="592"/>
                </a:cubicBezTo>
                <a:cubicBezTo>
                  <a:pt x="723" y="590"/>
                  <a:pt x="723" y="590"/>
                  <a:pt x="725" y="589"/>
                </a:cubicBezTo>
                <a:cubicBezTo>
                  <a:pt x="726" y="588"/>
                  <a:pt x="728" y="587"/>
                  <a:pt x="729" y="587"/>
                </a:cubicBezTo>
                <a:cubicBezTo>
                  <a:pt x="730" y="586"/>
                  <a:pt x="731" y="585"/>
                  <a:pt x="732" y="585"/>
                </a:cubicBezTo>
                <a:cubicBezTo>
                  <a:pt x="733" y="584"/>
                  <a:pt x="736" y="585"/>
                  <a:pt x="737" y="586"/>
                </a:cubicBezTo>
                <a:cubicBezTo>
                  <a:pt x="739" y="587"/>
                  <a:pt x="740" y="589"/>
                  <a:pt x="742" y="590"/>
                </a:cubicBezTo>
                <a:cubicBezTo>
                  <a:pt x="744" y="590"/>
                  <a:pt x="746" y="588"/>
                  <a:pt x="748" y="588"/>
                </a:cubicBezTo>
                <a:cubicBezTo>
                  <a:pt x="751" y="588"/>
                  <a:pt x="752" y="591"/>
                  <a:pt x="754" y="592"/>
                </a:cubicBezTo>
                <a:cubicBezTo>
                  <a:pt x="756" y="593"/>
                  <a:pt x="760" y="595"/>
                  <a:pt x="762" y="594"/>
                </a:cubicBezTo>
                <a:cubicBezTo>
                  <a:pt x="765" y="593"/>
                  <a:pt x="766" y="591"/>
                  <a:pt x="768" y="589"/>
                </a:cubicBezTo>
                <a:cubicBezTo>
                  <a:pt x="770" y="589"/>
                  <a:pt x="772" y="589"/>
                  <a:pt x="774" y="588"/>
                </a:cubicBezTo>
                <a:cubicBezTo>
                  <a:pt x="775" y="587"/>
                  <a:pt x="775" y="582"/>
                  <a:pt x="773" y="583"/>
                </a:cubicBezTo>
                <a:cubicBezTo>
                  <a:pt x="774" y="582"/>
                  <a:pt x="775" y="580"/>
                  <a:pt x="776" y="578"/>
                </a:cubicBezTo>
                <a:cubicBezTo>
                  <a:pt x="777" y="576"/>
                  <a:pt x="778" y="574"/>
                  <a:pt x="778" y="572"/>
                </a:cubicBezTo>
                <a:cubicBezTo>
                  <a:pt x="779" y="571"/>
                  <a:pt x="780" y="568"/>
                  <a:pt x="781" y="567"/>
                </a:cubicBezTo>
                <a:cubicBezTo>
                  <a:pt x="781" y="566"/>
                  <a:pt x="782" y="564"/>
                  <a:pt x="783" y="564"/>
                </a:cubicBezTo>
                <a:cubicBezTo>
                  <a:pt x="784" y="563"/>
                  <a:pt x="785" y="563"/>
                  <a:pt x="786" y="562"/>
                </a:cubicBezTo>
                <a:cubicBezTo>
                  <a:pt x="787" y="561"/>
                  <a:pt x="787" y="559"/>
                  <a:pt x="787" y="558"/>
                </a:cubicBezTo>
                <a:cubicBezTo>
                  <a:pt x="786" y="556"/>
                  <a:pt x="786" y="556"/>
                  <a:pt x="786" y="554"/>
                </a:cubicBezTo>
                <a:cubicBezTo>
                  <a:pt x="786" y="554"/>
                  <a:pt x="785" y="553"/>
                  <a:pt x="784" y="553"/>
                </a:cubicBezTo>
                <a:cubicBezTo>
                  <a:pt x="784" y="553"/>
                  <a:pt x="783" y="553"/>
                  <a:pt x="782" y="553"/>
                </a:cubicBezTo>
                <a:cubicBezTo>
                  <a:pt x="781" y="553"/>
                  <a:pt x="780" y="552"/>
                  <a:pt x="781" y="550"/>
                </a:cubicBezTo>
                <a:cubicBezTo>
                  <a:pt x="781" y="550"/>
                  <a:pt x="783" y="548"/>
                  <a:pt x="784" y="548"/>
                </a:cubicBezTo>
                <a:cubicBezTo>
                  <a:pt x="784" y="547"/>
                  <a:pt x="785" y="546"/>
                  <a:pt x="786" y="545"/>
                </a:cubicBezTo>
                <a:cubicBezTo>
                  <a:pt x="787" y="544"/>
                  <a:pt x="787" y="544"/>
                  <a:pt x="789" y="544"/>
                </a:cubicBezTo>
                <a:cubicBezTo>
                  <a:pt x="790" y="543"/>
                  <a:pt x="791" y="543"/>
                  <a:pt x="792" y="543"/>
                </a:cubicBezTo>
                <a:cubicBezTo>
                  <a:pt x="794" y="542"/>
                  <a:pt x="796" y="541"/>
                  <a:pt x="799" y="541"/>
                </a:cubicBezTo>
                <a:cubicBezTo>
                  <a:pt x="801" y="541"/>
                  <a:pt x="803" y="541"/>
                  <a:pt x="806" y="540"/>
                </a:cubicBezTo>
                <a:cubicBezTo>
                  <a:pt x="808" y="540"/>
                  <a:pt x="811" y="539"/>
                  <a:pt x="813" y="540"/>
                </a:cubicBezTo>
                <a:cubicBezTo>
                  <a:pt x="815" y="541"/>
                  <a:pt x="817" y="544"/>
                  <a:pt x="819" y="545"/>
                </a:cubicBezTo>
                <a:cubicBezTo>
                  <a:pt x="820" y="545"/>
                  <a:pt x="821" y="545"/>
                  <a:pt x="822" y="545"/>
                </a:cubicBezTo>
                <a:cubicBezTo>
                  <a:pt x="824" y="545"/>
                  <a:pt x="824" y="546"/>
                  <a:pt x="825" y="546"/>
                </a:cubicBezTo>
                <a:cubicBezTo>
                  <a:pt x="827" y="547"/>
                  <a:pt x="827" y="547"/>
                  <a:pt x="828" y="548"/>
                </a:cubicBezTo>
                <a:cubicBezTo>
                  <a:pt x="829" y="549"/>
                  <a:pt x="830" y="551"/>
                  <a:pt x="832" y="551"/>
                </a:cubicBezTo>
                <a:cubicBezTo>
                  <a:pt x="831" y="552"/>
                  <a:pt x="831" y="553"/>
                  <a:pt x="831" y="554"/>
                </a:cubicBezTo>
                <a:cubicBezTo>
                  <a:pt x="832" y="555"/>
                  <a:pt x="833" y="555"/>
                  <a:pt x="833" y="555"/>
                </a:cubicBezTo>
                <a:cubicBezTo>
                  <a:pt x="834" y="556"/>
                  <a:pt x="834" y="556"/>
                  <a:pt x="834" y="557"/>
                </a:cubicBezTo>
                <a:cubicBezTo>
                  <a:pt x="833" y="558"/>
                  <a:pt x="835" y="559"/>
                  <a:pt x="835" y="561"/>
                </a:cubicBezTo>
                <a:cubicBezTo>
                  <a:pt x="835" y="561"/>
                  <a:pt x="835" y="562"/>
                  <a:pt x="835" y="562"/>
                </a:cubicBezTo>
                <a:cubicBezTo>
                  <a:pt x="836" y="563"/>
                  <a:pt x="836" y="564"/>
                  <a:pt x="837" y="564"/>
                </a:cubicBezTo>
                <a:cubicBezTo>
                  <a:pt x="837" y="566"/>
                  <a:pt x="837" y="566"/>
                  <a:pt x="838" y="568"/>
                </a:cubicBezTo>
                <a:cubicBezTo>
                  <a:pt x="838" y="569"/>
                  <a:pt x="838" y="570"/>
                  <a:pt x="838" y="571"/>
                </a:cubicBezTo>
                <a:cubicBezTo>
                  <a:pt x="838" y="573"/>
                  <a:pt x="840" y="574"/>
                  <a:pt x="841" y="576"/>
                </a:cubicBezTo>
                <a:cubicBezTo>
                  <a:pt x="842" y="577"/>
                  <a:pt x="842" y="579"/>
                  <a:pt x="842" y="581"/>
                </a:cubicBezTo>
                <a:cubicBezTo>
                  <a:pt x="842" y="582"/>
                  <a:pt x="842" y="582"/>
                  <a:pt x="843" y="584"/>
                </a:cubicBezTo>
                <a:cubicBezTo>
                  <a:pt x="843" y="585"/>
                  <a:pt x="844" y="586"/>
                  <a:pt x="844" y="587"/>
                </a:cubicBezTo>
                <a:cubicBezTo>
                  <a:pt x="844" y="588"/>
                  <a:pt x="843" y="589"/>
                  <a:pt x="843" y="590"/>
                </a:cubicBezTo>
                <a:cubicBezTo>
                  <a:pt x="844" y="592"/>
                  <a:pt x="846" y="593"/>
                  <a:pt x="848" y="594"/>
                </a:cubicBezTo>
                <a:cubicBezTo>
                  <a:pt x="848" y="594"/>
                  <a:pt x="854" y="593"/>
                  <a:pt x="854" y="594"/>
                </a:cubicBezTo>
                <a:cubicBezTo>
                  <a:pt x="855" y="597"/>
                  <a:pt x="858" y="595"/>
                  <a:pt x="860" y="596"/>
                </a:cubicBezTo>
                <a:cubicBezTo>
                  <a:pt x="863" y="597"/>
                  <a:pt x="864" y="601"/>
                  <a:pt x="866" y="602"/>
                </a:cubicBezTo>
                <a:cubicBezTo>
                  <a:pt x="867" y="603"/>
                  <a:pt x="869" y="602"/>
                  <a:pt x="870" y="603"/>
                </a:cubicBezTo>
                <a:cubicBezTo>
                  <a:pt x="870" y="604"/>
                  <a:pt x="869" y="605"/>
                  <a:pt x="869" y="606"/>
                </a:cubicBezTo>
                <a:cubicBezTo>
                  <a:pt x="869" y="608"/>
                  <a:pt x="870" y="607"/>
                  <a:pt x="871" y="609"/>
                </a:cubicBezTo>
                <a:cubicBezTo>
                  <a:pt x="872" y="610"/>
                  <a:pt x="871" y="611"/>
                  <a:pt x="870" y="612"/>
                </a:cubicBezTo>
                <a:cubicBezTo>
                  <a:pt x="870" y="613"/>
                  <a:pt x="871" y="613"/>
                  <a:pt x="872" y="614"/>
                </a:cubicBezTo>
                <a:cubicBezTo>
                  <a:pt x="872" y="615"/>
                  <a:pt x="873" y="617"/>
                  <a:pt x="873" y="618"/>
                </a:cubicBezTo>
                <a:cubicBezTo>
                  <a:pt x="874" y="618"/>
                  <a:pt x="875" y="617"/>
                  <a:pt x="875" y="617"/>
                </a:cubicBezTo>
                <a:cubicBezTo>
                  <a:pt x="877" y="617"/>
                  <a:pt x="876" y="617"/>
                  <a:pt x="878" y="618"/>
                </a:cubicBezTo>
                <a:cubicBezTo>
                  <a:pt x="879" y="618"/>
                  <a:pt x="880" y="618"/>
                  <a:pt x="882" y="618"/>
                </a:cubicBezTo>
                <a:cubicBezTo>
                  <a:pt x="882" y="618"/>
                  <a:pt x="883" y="618"/>
                  <a:pt x="884" y="617"/>
                </a:cubicBezTo>
                <a:cubicBezTo>
                  <a:pt x="884" y="617"/>
                  <a:pt x="885" y="618"/>
                  <a:pt x="886" y="618"/>
                </a:cubicBezTo>
                <a:cubicBezTo>
                  <a:pt x="886" y="617"/>
                  <a:pt x="887" y="615"/>
                  <a:pt x="887" y="614"/>
                </a:cubicBezTo>
                <a:cubicBezTo>
                  <a:pt x="888" y="614"/>
                  <a:pt x="889" y="614"/>
                  <a:pt x="890" y="614"/>
                </a:cubicBezTo>
                <a:cubicBezTo>
                  <a:pt x="890" y="613"/>
                  <a:pt x="890" y="613"/>
                  <a:pt x="891" y="612"/>
                </a:cubicBezTo>
                <a:cubicBezTo>
                  <a:pt x="892" y="612"/>
                  <a:pt x="893" y="613"/>
                  <a:pt x="895" y="612"/>
                </a:cubicBezTo>
                <a:cubicBezTo>
                  <a:pt x="895" y="612"/>
                  <a:pt x="896" y="611"/>
                  <a:pt x="897" y="611"/>
                </a:cubicBezTo>
                <a:cubicBezTo>
                  <a:pt x="897" y="610"/>
                  <a:pt x="898" y="610"/>
                  <a:pt x="899" y="609"/>
                </a:cubicBezTo>
                <a:cubicBezTo>
                  <a:pt x="900" y="609"/>
                  <a:pt x="903" y="609"/>
                  <a:pt x="904" y="611"/>
                </a:cubicBezTo>
                <a:cubicBezTo>
                  <a:pt x="905" y="612"/>
                  <a:pt x="903" y="613"/>
                  <a:pt x="903" y="614"/>
                </a:cubicBezTo>
                <a:cubicBezTo>
                  <a:pt x="904" y="615"/>
                  <a:pt x="904" y="616"/>
                  <a:pt x="905" y="616"/>
                </a:cubicBezTo>
                <a:cubicBezTo>
                  <a:pt x="906" y="620"/>
                  <a:pt x="901" y="621"/>
                  <a:pt x="900" y="623"/>
                </a:cubicBezTo>
                <a:cubicBezTo>
                  <a:pt x="900" y="624"/>
                  <a:pt x="899" y="626"/>
                  <a:pt x="899" y="627"/>
                </a:cubicBezTo>
                <a:cubicBezTo>
                  <a:pt x="898" y="630"/>
                  <a:pt x="898" y="633"/>
                  <a:pt x="897" y="635"/>
                </a:cubicBezTo>
                <a:cubicBezTo>
                  <a:pt x="897" y="637"/>
                  <a:pt x="895" y="638"/>
                  <a:pt x="894" y="640"/>
                </a:cubicBezTo>
                <a:cubicBezTo>
                  <a:pt x="894" y="641"/>
                  <a:pt x="894" y="642"/>
                  <a:pt x="894" y="643"/>
                </a:cubicBezTo>
                <a:cubicBezTo>
                  <a:pt x="893" y="644"/>
                  <a:pt x="892" y="644"/>
                  <a:pt x="892" y="645"/>
                </a:cubicBezTo>
                <a:cubicBezTo>
                  <a:pt x="891" y="646"/>
                  <a:pt x="891" y="648"/>
                  <a:pt x="891" y="650"/>
                </a:cubicBezTo>
                <a:cubicBezTo>
                  <a:pt x="888" y="650"/>
                  <a:pt x="886" y="649"/>
                  <a:pt x="884" y="648"/>
                </a:cubicBezTo>
                <a:cubicBezTo>
                  <a:pt x="881" y="648"/>
                  <a:pt x="880" y="647"/>
                  <a:pt x="878" y="650"/>
                </a:cubicBezTo>
                <a:cubicBezTo>
                  <a:pt x="877" y="651"/>
                  <a:pt x="873" y="651"/>
                  <a:pt x="873" y="653"/>
                </a:cubicBezTo>
                <a:cubicBezTo>
                  <a:pt x="873" y="653"/>
                  <a:pt x="874" y="655"/>
                  <a:pt x="874" y="656"/>
                </a:cubicBezTo>
                <a:cubicBezTo>
                  <a:pt x="874" y="656"/>
                  <a:pt x="875" y="657"/>
                  <a:pt x="875" y="658"/>
                </a:cubicBezTo>
                <a:cubicBezTo>
                  <a:pt x="875" y="660"/>
                  <a:pt x="875" y="662"/>
                  <a:pt x="875" y="664"/>
                </a:cubicBezTo>
                <a:cubicBezTo>
                  <a:pt x="875" y="665"/>
                  <a:pt x="874" y="666"/>
                  <a:pt x="874" y="667"/>
                </a:cubicBezTo>
                <a:cubicBezTo>
                  <a:pt x="875" y="669"/>
                  <a:pt x="875" y="669"/>
                  <a:pt x="875" y="670"/>
                </a:cubicBezTo>
                <a:cubicBezTo>
                  <a:pt x="875" y="673"/>
                  <a:pt x="874" y="675"/>
                  <a:pt x="872" y="675"/>
                </a:cubicBezTo>
                <a:cubicBezTo>
                  <a:pt x="871" y="676"/>
                  <a:pt x="870" y="676"/>
                  <a:pt x="869" y="676"/>
                </a:cubicBezTo>
                <a:cubicBezTo>
                  <a:pt x="868" y="677"/>
                  <a:pt x="868" y="677"/>
                  <a:pt x="868" y="677"/>
                </a:cubicBezTo>
                <a:cubicBezTo>
                  <a:pt x="868" y="678"/>
                  <a:pt x="869" y="678"/>
                  <a:pt x="869" y="680"/>
                </a:cubicBezTo>
                <a:cubicBezTo>
                  <a:pt x="870" y="680"/>
                  <a:pt x="870" y="681"/>
                  <a:pt x="870" y="682"/>
                </a:cubicBezTo>
                <a:cubicBezTo>
                  <a:pt x="871" y="681"/>
                  <a:pt x="872" y="680"/>
                  <a:pt x="872" y="680"/>
                </a:cubicBezTo>
                <a:cubicBezTo>
                  <a:pt x="872" y="680"/>
                  <a:pt x="872" y="679"/>
                  <a:pt x="872" y="679"/>
                </a:cubicBezTo>
                <a:cubicBezTo>
                  <a:pt x="873" y="678"/>
                  <a:pt x="874" y="678"/>
                  <a:pt x="874" y="679"/>
                </a:cubicBezTo>
                <a:cubicBezTo>
                  <a:pt x="874" y="678"/>
                  <a:pt x="875" y="678"/>
                  <a:pt x="876" y="677"/>
                </a:cubicBezTo>
                <a:cubicBezTo>
                  <a:pt x="876" y="677"/>
                  <a:pt x="876" y="676"/>
                  <a:pt x="876" y="676"/>
                </a:cubicBezTo>
                <a:cubicBezTo>
                  <a:pt x="877" y="675"/>
                  <a:pt x="877" y="675"/>
                  <a:pt x="877" y="675"/>
                </a:cubicBezTo>
                <a:cubicBezTo>
                  <a:pt x="877" y="675"/>
                  <a:pt x="877" y="674"/>
                  <a:pt x="878" y="674"/>
                </a:cubicBezTo>
                <a:cubicBezTo>
                  <a:pt x="878" y="673"/>
                  <a:pt x="878" y="673"/>
                  <a:pt x="879" y="673"/>
                </a:cubicBezTo>
                <a:cubicBezTo>
                  <a:pt x="879" y="672"/>
                  <a:pt x="879" y="670"/>
                  <a:pt x="881" y="671"/>
                </a:cubicBezTo>
                <a:cubicBezTo>
                  <a:pt x="881" y="672"/>
                  <a:pt x="880" y="673"/>
                  <a:pt x="880" y="673"/>
                </a:cubicBezTo>
                <a:cubicBezTo>
                  <a:pt x="879" y="674"/>
                  <a:pt x="878" y="674"/>
                  <a:pt x="879" y="675"/>
                </a:cubicBezTo>
                <a:cubicBezTo>
                  <a:pt x="879" y="675"/>
                  <a:pt x="880" y="675"/>
                  <a:pt x="880" y="674"/>
                </a:cubicBezTo>
                <a:cubicBezTo>
                  <a:pt x="881" y="674"/>
                  <a:pt x="881" y="674"/>
                  <a:pt x="881" y="673"/>
                </a:cubicBezTo>
                <a:cubicBezTo>
                  <a:pt x="881" y="673"/>
                  <a:pt x="882" y="673"/>
                  <a:pt x="882" y="673"/>
                </a:cubicBezTo>
                <a:cubicBezTo>
                  <a:pt x="883" y="672"/>
                  <a:pt x="883" y="672"/>
                  <a:pt x="883" y="671"/>
                </a:cubicBezTo>
                <a:cubicBezTo>
                  <a:pt x="884" y="672"/>
                  <a:pt x="884" y="673"/>
                  <a:pt x="884" y="674"/>
                </a:cubicBezTo>
                <a:cubicBezTo>
                  <a:pt x="884" y="674"/>
                  <a:pt x="884" y="675"/>
                  <a:pt x="884" y="676"/>
                </a:cubicBezTo>
                <a:cubicBezTo>
                  <a:pt x="885" y="676"/>
                  <a:pt x="887" y="676"/>
                  <a:pt x="887" y="676"/>
                </a:cubicBezTo>
                <a:cubicBezTo>
                  <a:pt x="888" y="676"/>
                  <a:pt x="888" y="677"/>
                  <a:pt x="889" y="677"/>
                </a:cubicBezTo>
                <a:cubicBezTo>
                  <a:pt x="889" y="677"/>
                  <a:pt x="889" y="676"/>
                  <a:pt x="889" y="676"/>
                </a:cubicBezTo>
                <a:cubicBezTo>
                  <a:pt x="889" y="676"/>
                  <a:pt x="890" y="676"/>
                  <a:pt x="890" y="676"/>
                </a:cubicBezTo>
                <a:cubicBezTo>
                  <a:pt x="890" y="677"/>
                  <a:pt x="890" y="677"/>
                  <a:pt x="890" y="678"/>
                </a:cubicBezTo>
                <a:cubicBezTo>
                  <a:pt x="891" y="678"/>
                  <a:pt x="891" y="677"/>
                  <a:pt x="891" y="677"/>
                </a:cubicBezTo>
                <a:cubicBezTo>
                  <a:pt x="892" y="677"/>
                  <a:pt x="893" y="677"/>
                  <a:pt x="893" y="676"/>
                </a:cubicBezTo>
                <a:cubicBezTo>
                  <a:pt x="895" y="676"/>
                  <a:pt x="897" y="676"/>
                  <a:pt x="898" y="675"/>
                </a:cubicBezTo>
                <a:cubicBezTo>
                  <a:pt x="900" y="674"/>
                  <a:pt x="901" y="673"/>
                  <a:pt x="903" y="672"/>
                </a:cubicBezTo>
                <a:cubicBezTo>
                  <a:pt x="904" y="671"/>
                  <a:pt x="905" y="670"/>
                  <a:pt x="906" y="670"/>
                </a:cubicBezTo>
                <a:cubicBezTo>
                  <a:pt x="906" y="669"/>
                  <a:pt x="907" y="669"/>
                  <a:pt x="908" y="668"/>
                </a:cubicBezTo>
                <a:cubicBezTo>
                  <a:pt x="908" y="668"/>
                  <a:pt x="908" y="667"/>
                  <a:pt x="909" y="666"/>
                </a:cubicBezTo>
                <a:cubicBezTo>
                  <a:pt x="909" y="666"/>
                  <a:pt x="910" y="666"/>
                  <a:pt x="910" y="665"/>
                </a:cubicBezTo>
                <a:cubicBezTo>
                  <a:pt x="911" y="665"/>
                  <a:pt x="911" y="664"/>
                  <a:pt x="911" y="664"/>
                </a:cubicBezTo>
                <a:cubicBezTo>
                  <a:pt x="911" y="663"/>
                  <a:pt x="911" y="663"/>
                  <a:pt x="912" y="663"/>
                </a:cubicBezTo>
                <a:cubicBezTo>
                  <a:pt x="912" y="662"/>
                  <a:pt x="912" y="661"/>
                  <a:pt x="912" y="661"/>
                </a:cubicBezTo>
                <a:cubicBezTo>
                  <a:pt x="912" y="660"/>
                  <a:pt x="913" y="660"/>
                  <a:pt x="914" y="659"/>
                </a:cubicBezTo>
                <a:cubicBezTo>
                  <a:pt x="914" y="659"/>
                  <a:pt x="914" y="658"/>
                  <a:pt x="915" y="657"/>
                </a:cubicBezTo>
                <a:cubicBezTo>
                  <a:pt x="916" y="657"/>
                  <a:pt x="916" y="657"/>
                  <a:pt x="916" y="656"/>
                </a:cubicBezTo>
                <a:cubicBezTo>
                  <a:pt x="917" y="655"/>
                  <a:pt x="918" y="654"/>
                  <a:pt x="919" y="652"/>
                </a:cubicBezTo>
                <a:cubicBezTo>
                  <a:pt x="920" y="651"/>
                  <a:pt x="921" y="650"/>
                  <a:pt x="922" y="649"/>
                </a:cubicBezTo>
                <a:cubicBezTo>
                  <a:pt x="922" y="648"/>
                  <a:pt x="923" y="647"/>
                  <a:pt x="924" y="646"/>
                </a:cubicBezTo>
                <a:cubicBezTo>
                  <a:pt x="925" y="645"/>
                  <a:pt x="926" y="644"/>
                  <a:pt x="927" y="643"/>
                </a:cubicBezTo>
                <a:cubicBezTo>
                  <a:pt x="928" y="642"/>
                  <a:pt x="928" y="642"/>
                  <a:pt x="929" y="641"/>
                </a:cubicBezTo>
                <a:cubicBezTo>
                  <a:pt x="929" y="641"/>
                  <a:pt x="929" y="641"/>
                  <a:pt x="930" y="640"/>
                </a:cubicBezTo>
                <a:cubicBezTo>
                  <a:pt x="931" y="638"/>
                  <a:pt x="933" y="637"/>
                  <a:pt x="933" y="635"/>
                </a:cubicBezTo>
                <a:cubicBezTo>
                  <a:pt x="933" y="634"/>
                  <a:pt x="933" y="634"/>
                  <a:pt x="933" y="633"/>
                </a:cubicBezTo>
                <a:cubicBezTo>
                  <a:pt x="934" y="633"/>
                  <a:pt x="934" y="633"/>
                  <a:pt x="935" y="632"/>
                </a:cubicBezTo>
                <a:cubicBezTo>
                  <a:pt x="935" y="632"/>
                  <a:pt x="935" y="631"/>
                  <a:pt x="935" y="630"/>
                </a:cubicBezTo>
                <a:cubicBezTo>
                  <a:pt x="936" y="629"/>
                  <a:pt x="936" y="628"/>
                  <a:pt x="936" y="627"/>
                </a:cubicBezTo>
                <a:cubicBezTo>
                  <a:pt x="937" y="626"/>
                  <a:pt x="938" y="624"/>
                  <a:pt x="939" y="623"/>
                </a:cubicBezTo>
                <a:cubicBezTo>
                  <a:pt x="941" y="622"/>
                  <a:pt x="941" y="620"/>
                  <a:pt x="942" y="619"/>
                </a:cubicBezTo>
                <a:cubicBezTo>
                  <a:pt x="942" y="618"/>
                  <a:pt x="942" y="617"/>
                  <a:pt x="943" y="616"/>
                </a:cubicBezTo>
                <a:cubicBezTo>
                  <a:pt x="944" y="615"/>
                  <a:pt x="944" y="615"/>
                  <a:pt x="945" y="614"/>
                </a:cubicBezTo>
                <a:cubicBezTo>
                  <a:pt x="946" y="613"/>
                  <a:pt x="947" y="612"/>
                  <a:pt x="948" y="610"/>
                </a:cubicBezTo>
                <a:cubicBezTo>
                  <a:pt x="949" y="609"/>
                  <a:pt x="950" y="608"/>
                  <a:pt x="950" y="607"/>
                </a:cubicBezTo>
                <a:cubicBezTo>
                  <a:pt x="950" y="606"/>
                  <a:pt x="950" y="605"/>
                  <a:pt x="951" y="604"/>
                </a:cubicBezTo>
                <a:cubicBezTo>
                  <a:pt x="951" y="603"/>
                  <a:pt x="952" y="603"/>
                  <a:pt x="952" y="602"/>
                </a:cubicBezTo>
                <a:cubicBezTo>
                  <a:pt x="952" y="601"/>
                  <a:pt x="951" y="599"/>
                  <a:pt x="952" y="598"/>
                </a:cubicBezTo>
                <a:cubicBezTo>
                  <a:pt x="953" y="596"/>
                  <a:pt x="955" y="593"/>
                  <a:pt x="953" y="591"/>
                </a:cubicBezTo>
                <a:cubicBezTo>
                  <a:pt x="953" y="590"/>
                  <a:pt x="952" y="590"/>
                  <a:pt x="953" y="589"/>
                </a:cubicBezTo>
                <a:cubicBezTo>
                  <a:pt x="953" y="589"/>
                  <a:pt x="953" y="588"/>
                  <a:pt x="953" y="589"/>
                </a:cubicBezTo>
                <a:cubicBezTo>
                  <a:pt x="953" y="588"/>
                  <a:pt x="954" y="587"/>
                  <a:pt x="955" y="587"/>
                </a:cubicBezTo>
                <a:cubicBezTo>
                  <a:pt x="954" y="587"/>
                  <a:pt x="953" y="586"/>
                  <a:pt x="953" y="586"/>
                </a:cubicBezTo>
                <a:cubicBezTo>
                  <a:pt x="953" y="586"/>
                  <a:pt x="953" y="586"/>
                  <a:pt x="954" y="586"/>
                </a:cubicBezTo>
                <a:cubicBezTo>
                  <a:pt x="954" y="585"/>
                  <a:pt x="954" y="583"/>
                  <a:pt x="954" y="582"/>
                </a:cubicBezTo>
                <a:cubicBezTo>
                  <a:pt x="953" y="582"/>
                  <a:pt x="953" y="582"/>
                  <a:pt x="953" y="581"/>
                </a:cubicBezTo>
                <a:cubicBezTo>
                  <a:pt x="953" y="580"/>
                  <a:pt x="953" y="580"/>
                  <a:pt x="953" y="579"/>
                </a:cubicBezTo>
                <a:cubicBezTo>
                  <a:pt x="953" y="578"/>
                  <a:pt x="953" y="578"/>
                  <a:pt x="953" y="577"/>
                </a:cubicBezTo>
                <a:cubicBezTo>
                  <a:pt x="954" y="576"/>
                  <a:pt x="954" y="576"/>
                  <a:pt x="954" y="575"/>
                </a:cubicBezTo>
                <a:cubicBezTo>
                  <a:pt x="955" y="574"/>
                  <a:pt x="954" y="573"/>
                  <a:pt x="954" y="571"/>
                </a:cubicBezTo>
                <a:cubicBezTo>
                  <a:pt x="955" y="571"/>
                  <a:pt x="956" y="571"/>
                  <a:pt x="956" y="570"/>
                </a:cubicBezTo>
                <a:cubicBezTo>
                  <a:pt x="956" y="570"/>
                  <a:pt x="956" y="569"/>
                  <a:pt x="956" y="569"/>
                </a:cubicBezTo>
                <a:cubicBezTo>
                  <a:pt x="957" y="568"/>
                  <a:pt x="956" y="567"/>
                  <a:pt x="957" y="566"/>
                </a:cubicBezTo>
                <a:cubicBezTo>
                  <a:pt x="957" y="566"/>
                  <a:pt x="958" y="566"/>
                  <a:pt x="959" y="565"/>
                </a:cubicBezTo>
                <a:cubicBezTo>
                  <a:pt x="959" y="565"/>
                  <a:pt x="959" y="564"/>
                  <a:pt x="960" y="563"/>
                </a:cubicBezTo>
                <a:cubicBezTo>
                  <a:pt x="961" y="562"/>
                  <a:pt x="960" y="563"/>
                  <a:pt x="961" y="561"/>
                </a:cubicBezTo>
                <a:cubicBezTo>
                  <a:pt x="961" y="561"/>
                  <a:pt x="960" y="560"/>
                  <a:pt x="960" y="560"/>
                </a:cubicBezTo>
                <a:cubicBezTo>
                  <a:pt x="961" y="559"/>
                  <a:pt x="962" y="560"/>
                  <a:pt x="962" y="559"/>
                </a:cubicBezTo>
                <a:cubicBezTo>
                  <a:pt x="960" y="557"/>
                  <a:pt x="959" y="557"/>
                  <a:pt x="958" y="555"/>
                </a:cubicBezTo>
                <a:cubicBezTo>
                  <a:pt x="960" y="555"/>
                  <a:pt x="959" y="552"/>
                  <a:pt x="959" y="551"/>
                </a:cubicBezTo>
                <a:cubicBezTo>
                  <a:pt x="959" y="550"/>
                  <a:pt x="959" y="550"/>
                  <a:pt x="959" y="549"/>
                </a:cubicBezTo>
                <a:cubicBezTo>
                  <a:pt x="959" y="548"/>
                  <a:pt x="959" y="547"/>
                  <a:pt x="960" y="546"/>
                </a:cubicBezTo>
                <a:cubicBezTo>
                  <a:pt x="961" y="545"/>
                  <a:pt x="961" y="546"/>
                  <a:pt x="961" y="545"/>
                </a:cubicBezTo>
                <a:cubicBezTo>
                  <a:pt x="961" y="543"/>
                  <a:pt x="961" y="543"/>
                  <a:pt x="960" y="543"/>
                </a:cubicBezTo>
                <a:cubicBezTo>
                  <a:pt x="959" y="542"/>
                  <a:pt x="958" y="542"/>
                  <a:pt x="957" y="541"/>
                </a:cubicBezTo>
                <a:cubicBezTo>
                  <a:pt x="957" y="541"/>
                  <a:pt x="957" y="540"/>
                  <a:pt x="956" y="539"/>
                </a:cubicBezTo>
                <a:cubicBezTo>
                  <a:pt x="955" y="539"/>
                  <a:pt x="955" y="539"/>
                  <a:pt x="954" y="539"/>
                </a:cubicBezTo>
                <a:cubicBezTo>
                  <a:pt x="954" y="538"/>
                  <a:pt x="954" y="538"/>
                  <a:pt x="954" y="538"/>
                </a:cubicBezTo>
                <a:cubicBezTo>
                  <a:pt x="953" y="537"/>
                  <a:pt x="952" y="537"/>
                  <a:pt x="952" y="536"/>
                </a:cubicBezTo>
                <a:cubicBezTo>
                  <a:pt x="951" y="536"/>
                  <a:pt x="952" y="535"/>
                  <a:pt x="952" y="534"/>
                </a:cubicBezTo>
                <a:cubicBezTo>
                  <a:pt x="951" y="532"/>
                  <a:pt x="949" y="532"/>
                  <a:pt x="948" y="531"/>
                </a:cubicBezTo>
                <a:cubicBezTo>
                  <a:pt x="947" y="530"/>
                  <a:pt x="947" y="530"/>
                  <a:pt x="947" y="529"/>
                </a:cubicBezTo>
                <a:cubicBezTo>
                  <a:pt x="946" y="529"/>
                  <a:pt x="946" y="530"/>
                  <a:pt x="945" y="530"/>
                </a:cubicBezTo>
                <a:cubicBezTo>
                  <a:pt x="944" y="531"/>
                  <a:pt x="942" y="530"/>
                  <a:pt x="940" y="530"/>
                </a:cubicBezTo>
                <a:cubicBezTo>
                  <a:pt x="939" y="529"/>
                  <a:pt x="939" y="528"/>
                  <a:pt x="938" y="529"/>
                </a:cubicBezTo>
                <a:cubicBezTo>
                  <a:pt x="938" y="530"/>
                  <a:pt x="938" y="532"/>
                  <a:pt x="938" y="532"/>
                </a:cubicBezTo>
                <a:cubicBezTo>
                  <a:pt x="938" y="533"/>
                  <a:pt x="938" y="533"/>
                  <a:pt x="938" y="534"/>
                </a:cubicBezTo>
                <a:cubicBezTo>
                  <a:pt x="938" y="535"/>
                  <a:pt x="938" y="535"/>
                  <a:pt x="938" y="536"/>
                </a:cubicBezTo>
                <a:cubicBezTo>
                  <a:pt x="937" y="537"/>
                  <a:pt x="937" y="538"/>
                  <a:pt x="937" y="539"/>
                </a:cubicBezTo>
                <a:cubicBezTo>
                  <a:pt x="936" y="540"/>
                  <a:pt x="935" y="540"/>
                  <a:pt x="935" y="540"/>
                </a:cubicBezTo>
                <a:cubicBezTo>
                  <a:pt x="935" y="540"/>
                  <a:pt x="935" y="539"/>
                  <a:pt x="936" y="539"/>
                </a:cubicBezTo>
                <a:cubicBezTo>
                  <a:pt x="936" y="538"/>
                  <a:pt x="936" y="538"/>
                  <a:pt x="936" y="538"/>
                </a:cubicBezTo>
                <a:cubicBezTo>
                  <a:pt x="936" y="537"/>
                  <a:pt x="936" y="537"/>
                  <a:pt x="937" y="537"/>
                </a:cubicBezTo>
                <a:cubicBezTo>
                  <a:pt x="937" y="536"/>
                  <a:pt x="937" y="534"/>
                  <a:pt x="937" y="533"/>
                </a:cubicBezTo>
                <a:cubicBezTo>
                  <a:pt x="936" y="534"/>
                  <a:pt x="935" y="534"/>
                  <a:pt x="935" y="535"/>
                </a:cubicBezTo>
                <a:cubicBezTo>
                  <a:pt x="934" y="535"/>
                  <a:pt x="934" y="536"/>
                  <a:pt x="934" y="537"/>
                </a:cubicBezTo>
                <a:cubicBezTo>
                  <a:pt x="933" y="538"/>
                  <a:pt x="933" y="538"/>
                  <a:pt x="932" y="539"/>
                </a:cubicBezTo>
                <a:cubicBezTo>
                  <a:pt x="931" y="539"/>
                  <a:pt x="930" y="540"/>
                  <a:pt x="929" y="539"/>
                </a:cubicBezTo>
                <a:cubicBezTo>
                  <a:pt x="929" y="539"/>
                  <a:pt x="928" y="539"/>
                  <a:pt x="928" y="539"/>
                </a:cubicBezTo>
                <a:cubicBezTo>
                  <a:pt x="928" y="539"/>
                  <a:pt x="928" y="540"/>
                  <a:pt x="927" y="540"/>
                </a:cubicBezTo>
                <a:cubicBezTo>
                  <a:pt x="926" y="540"/>
                  <a:pt x="925" y="539"/>
                  <a:pt x="926" y="539"/>
                </a:cubicBezTo>
                <a:cubicBezTo>
                  <a:pt x="927" y="538"/>
                  <a:pt x="928" y="538"/>
                  <a:pt x="928" y="537"/>
                </a:cubicBezTo>
                <a:cubicBezTo>
                  <a:pt x="929" y="537"/>
                  <a:pt x="929" y="536"/>
                  <a:pt x="930" y="535"/>
                </a:cubicBezTo>
                <a:cubicBezTo>
                  <a:pt x="930" y="535"/>
                  <a:pt x="931" y="535"/>
                  <a:pt x="931" y="534"/>
                </a:cubicBezTo>
                <a:cubicBezTo>
                  <a:pt x="930" y="534"/>
                  <a:pt x="929" y="534"/>
                  <a:pt x="928" y="533"/>
                </a:cubicBezTo>
                <a:cubicBezTo>
                  <a:pt x="927" y="533"/>
                  <a:pt x="927" y="533"/>
                  <a:pt x="926" y="532"/>
                </a:cubicBezTo>
                <a:cubicBezTo>
                  <a:pt x="926" y="531"/>
                  <a:pt x="927" y="532"/>
                  <a:pt x="928" y="531"/>
                </a:cubicBezTo>
                <a:cubicBezTo>
                  <a:pt x="928" y="531"/>
                  <a:pt x="928" y="531"/>
                  <a:pt x="928" y="530"/>
                </a:cubicBezTo>
                <a:cubicBezTo>
                  <a:pt x="929" y="530"/>
                  <a:pt x="929" y="530"/>
                  <a:pt x="929" y="530"/>
                </a:cubicBezTo>
                <a:cubicBezTo>
                  <a:pt x="930" y="529"/>
                  <a:pt x="929" y="529"/>
                  <a:pt x="930" y="529"/>
                </a:cubicBezTo>
                <a:cubicBezTo>
                  <a:pt x="930" y="528"/>
                  <a:pt x="930" y="529"/>
                  <a:pt x="931" y="528"/>
                </a:cubicBezTo>
                <a:cubicBezTo>
                  <a:pt x="931" y="528"/>
                  <a:pt x="931" y="527"/>
                  <a:pt x="932" y="526"/>
                </a:cubicBezTo>
                <a:cubicBezTo>
                  <a:pt x="930" y="526"/>
                  <a:pt x="930" y="528"/>
                  <a:pt x="928" y="529"/>
                </a:cubicBezTo>
                <a:cubicBezTo>
                  <a:pt x="928" y="529"/>
                  <a:pt x="927" y="529"/>
                  <a:pt x="927" y="529"/>
                </a:cubicBezTo>
                <a:cubicBezTo>
                  <a:pt x="927" y="529"/>
                  <a:pt x="926" y="530"/>
                  <a:pt x="926" y="530"/>
                </a:cubicBezTo>
                <a:cubicBezTo>
                  <a:pt x="925" y="530"/>
                  <a:pt x="924" y="531"/>
                  <a:pt x="924" y="532"/>
                </a:cubicBezTo>
                <a:cubicBezTo>
                  <a:pt x="925" y="532"/>
                  <a:pt x="925" y="532"/>
                  <a:pt x="925" y="533"/>
                </a:cubicBezTo>
                <a:cubicBezTo>
                  <a:pt x="926" y="534"/>
                  <a:pt x="925" y="535"/>
                  <a:pt x="925" y="535"/>
                </a:cubicBezTo>
                <a:cubicBezTo>
                  <a:pt x="924" y="536"/>
                  <a:pt x="923" y="535"/>
                  <a:pt x="923" y="536"/>
                </a:cubicBezTo>
                <a:cubicBezTo>
                  <a:pt x="922" y="536"/>
                  <a:pt x="922" y="537"/>
                  <a:pt x="921" y="536"/>
                </a:cubicBezTo>
                <a:cubicBezTo>
                  <a:pt x="921" y="535"/>
                  <a:pt x="921" y="534"/>
                  <a:pt x="922" y="532"/>
                </a:cubicBezTo>
                <a:cubicBezTo>
                  <a:pt x="922" y="530"/>
                  <a:pt x="922" y="528"/>
                  <a:pt x="922" y="526"/>
                </a:cubicBezTo>
                <a:cubicBezTo>
                  <a:pt x="922" y="525"/>
                  <a:pt x="923" y="524"/>
                  <a:pt x="921" y="524"/>
                </a:cubicBezTo>
                <a:cubicBezTo>
                  <a:pt x="920" y="524"/>
                  <a:pt x="920" y="524"/>
                  <a:pt x="919" y="525"/>
                </a:cubicBezTo>
                <a:cubicBezTo>
                  <a:pt x="918" y="525"/>
                  <a:pt x="917" y="524"/>
                  <a:pt x="916" y="525"/>
                </a:cubicBezTo>
                <a:cubicBezTo>
                  <a:pt x="916" y="525"/>
                  <a:pt x="915" y="525"/>
                  <a:pt x="915" y="525"/>
                </a:cubicBezTo>
                <a:cubicBezTo>
                  <a:pt x="914" y="525"/>
                  <a:pt x="912" y="525"/>
                  <a:pt x="912" y="524"/>
                </a:cubicBezTo>
                <a:cubicBezTo>
                  <a:pt x="911" y="523"/>
                  <a:pt x="910" y="522"/>
                  <a:pt x="909" y="522"/>
                </a:cubicBezTo>
                <a:cubicBezTo>
                  <a:pt x="909" y="521"/>
                  <a:pt x="909" y="521"/>
                  <a:pt x="909" y="520"/>
                </a:cubicBezTo>
                <a:cubicBezTo>
                  <a:pt x="909" y="520"/>
                  <a:pt x="910" y="520"/>
                  <a:pt x="910" y="519"/>
                </a:cubicBezTo>
                <a:cubicBezTo>
                  <a:pt x="910" y="519"/>
                  <a:pt x="910" y="518"/>
                  <a:pt x="910" y="518"/>
                </a:cubicBezTo>
                <a:cubicBezTo>
                  <a:pt x="911" y="517"/>
                  <a:pt x="912" y="517"/>
                  <a:pt x="913" y="517"/>
                </a:cubicBezTo>
                <a:cubicBezTo>
                  <a:pt x="914" y="516"/>
                  <a:pt x="914" y="516"/>
                  <a:pt x="915" y="515"/>
                </a:cubicBezTo>
                <a:cubicBezTo>
                  <a:pt x="916" y="515"/>
                  <a:pt x="916" y="515"/>
                  <a:pt x="917" y="514"/>
                </a:cubicBezTo>
                <a:cubicBezTo>
                  <a:pt x="917" y="514"/>
                  <a:pt x="917" y="513"/>
                  <a:pt x="917" y="513"/>
                </a:cubicBezTo>
                <a:cubicBezTo>
                  <a:pt x="918" y="512"/>
                  <a:pt x="918" y="511"/>
                  <a:pt x="919" y="511"/>
                </a:cubicBezTo>
                <a:cubicBezTo>
                  <a:pt x="919" y="510"/>
                  <a:pt x="920" y="510"/>
                  <a:pt x="921" y="509"/>
                </a:cubicBezTo>
                <a:cubicBezTo>
                  <a:pt x="922" y="509"/>
                  <a:pt x="922" y="508"/>
                  <a:pt x="923" y="508"/>
                </a:cubicBezTo>
                <a:cubicBezTo>
                  <a:pt x="924" y="507"/>
                  <a:pt x="926" y="505"/>
                  <a:pt x="927" y="504"/>
                </a:cubicBezTo>
                <a:cubicBezTo>
                  <a:pt x="928" y="504"/>
                  <a:pt x="928" y="503"/>
                  <a:pt x="928" y="503"/>
                </a:cubicBezTo>
                <a:cubicBezTo>
                  <a:pt x="929" y="502"/>
                  <a:pt x="929" y="502"/>
                  <a:pt x="929" y="502"/>
                </a:cubicBezTo>
                <a:cubicBezTo>
                  <a:pt x="930" y="501"/>
                  <a:pt x="930" y="500"/>
                  <a:pt x="931" y="499"/>
                </a:cubicBezTo>
                <a:cubicBezTo>
                  <a:pt x="931" y="499"/>
                  <a:pt x="932" y="499"/>
                  <a:pt x="932" y="498"/>
                </a:cubicBezTo>
                <a:cubicBezTo>
                  <a:pt x="932" y="498"/>
                  <a:pt x="932" y="498"/>
                  <a:pt x="933" y="498"/>
                </a:cubicBezTo>
                <a:cubicBezTo>
                  <a:pt x="933" y="497"/>
                  <a:pt x="934" y="498"/>
                  <a:pt x="934" y="497"/>
                </a:cubicBezTo>
                <a:cubicBezTo>
                  <a:pt x="934" y="497"/>
                  <a:pt x="933" y="497"/>
                  <a:pt x="933" y="496"/>
                </a:cubicBezTo>
                <a:cubicBezTo>
                  <a:pt x="933" y="495"/>
                  <a:pt x="933" y="495"/>
                  <a:pt x="934" y="495"/>
                </a:cubicBezTo>
                <a:cubicBezTo>
                  <a:pt x="934" y="494"/>
                  <a:pt x="935" y="493"/>
                  <a:pt x="935" y="493"/>
                </a:cubicBezTo>
                <a:cubicBezTo>
                  <a:pt x="935" y="492"/>
                  <a:pt x="935" y="492"/>
                  <a:pt x="936" y="492"/>
                </a:cubicBezTo>
                <a:cubicBezTo>
                  <a:pt x="936" y="492"/>
                  <a:pt x="936" y="492"/>
                  <a:pt x="937" y="491"/>
                </a:cubicBezTo>
                <a:cubicBezTo>
                  <a:pt x="937" y="491"/>
                  <a:pt x="937" y="490"/>
                  <a:pt x="938" y="489"/>
                </a:cubicBezTo>
                <a:cubicBezTo>
                  <a:pt x="938" y="489"/>
                  <a:pt x="939" y="489"/>
                  <a:pt x="940" y="488"/>
                </a:cubicBezTo>
                <a:cubicBezTo>
                  <a:pt x="940" y="487"/>
                  <a:pt x="940" y="486"/>
                  <a:pt x="941" y="486"/>
                </a:cubicBezTo>
                <a:cubicBezTo>
                  <a:pt x="942" y="485"/>
                  <a:pt x="942" y="485"/>
                  <a:pt x="943" y="484"/>
                </a:cubicBezTo>
                <a:cubicBezTo>
                  <a:pt x="944" y="484"/>
                  <a:pt x="944" y="483"/>
                  <a:pt x="945" y="483"/>
                </a:cubicBezTo>
                <a:cubicBezTo>
                  <a:pt x="946" y="482"/>
                  <a:pt x="947" y="482"/>
                  <a:pt x="947" y="481"/>
                </a:cubicBezTo>
                <a:cubicBezTo>
                  <a:pt x="948" y="481"/>
                  <a:pt x="947" y="480"/>
                  <a:pt x="948" y="479"/>
                </a:cubicBezTo>
                <a:cubicBezTo>
                  <a:pt x="948" y="478"/>
                  <a:pt x="949" y="478"/>
                  <a:pt x="949" y="478"/>
                </a:cubicBezTo>
                <a:cubicBezTo>
                  <a:pt x="951" y="477"/>
                  <a:pt x="952" y="476"/>
                  <a:pt x="953" y="475"/>
                </a:cubicBezTo>
                <a:cubicBezTo>
                  <a:pt x="953" y="474"/>
                  <a:pt x="953" y="473"/>
                  <a:pt x="954" y="473"/>
                </a:cubicBezTo>
                <a:cubicBezTo>
                  <a:pt x="955" y="470"/>
                  <a:pt x="955" y="467"/>
                  <a:pt x="958" y="466"/>
                </a:cubicBezTo>
                <a:cubicBezTo>
                  <a:pt x="961" y="465"/>
                  <a:pt x="963" y="463"/>
                  <a:pt x="965" y="460"/>
                </a:cubicBezTo>
                <a:cubicBezTo>
                  <a:pt x="966" y="457"/>
                  <a:pt x="967" y="455"/>
                  <a:pt x="969" y="454"/>
                </a:cubicBezTo>
                <a:cubicBezTo>
                  <a:pt x="970" y="454"/>
                  <a:pt x="971" y="453"/>
                  <a:pt x="973" y="453"/>
                </a:cubicBezTo>
                <a:cubicBezTo>
                  <a:pt x="974" y="452"/>
                  <a:pt x="975" y="451"/>
                  <a:pt x="976" y="451"/>
                </a:cubicBezTo>
                <a:cubicBezTo>
                  <a:pt x="977" y="451"/>
                  <a:pt x="976" y="452"/>
                  <a:pt x="977" y="452"/>
                </a:cubicBezTo>
                <a:cubicBezTo>
                  <a:pt x="978" y="452"/>
                  <a:pt x="978" y="451"/>
                  <a:pt x="979" y="451"/>
                </a:cubicBezTo>
                <a:cubicBezTo>
                  <a:pt x="980" y="451"/>
                  <a:pt x="981" y="450"/>
                  <a:pt x="982" y="450"/>
                </a:cubicBezTo>
                <a:cubicBezTo>
                  <a:pt x="985" y="451"/>
                  <a:pt x="987" y="451"/>
                  <a:pt x="990" y="451"/>
                </a:cubicBezTo>
                <a:cubicBezTo>
                  <a:pt x="991" y="451"/>
                  <a:pt x="991" y="451"/>
                  <a:pt x="992" y="451"/>
                </a:cubicBezTo>
                <a:cubicBezTo>
                  <a:pt x="992" y="451"/>
                  <a:pt x="992" y="450"/>
                  <a:pt x="992" y="450"/>
                </a:cubicBezTo>
                <a:cubicBezTo>
                  <a:pt x="993" y="450"/>
                  <a:pt x="993" y="450"/>
                  <a:pt x="993" y="450"/>
                </a:cubicBezTo>
                <a:cubicBezTo>
                  <a:pt x="994" y="450"/>
                  <a:pt x="994" y="450"/>
                  <a:pt x="994" y="450"/>
                </a:cubicBezTo>
                <a:cubicBezTo>
                  <a:pt x="995" y="450"/>
                  <a:pt x="996" y="450"/>
                  <a:pt x="997" y="450"/>
                </a:cubicBezTo>
                <a:cubicBezTo>
                  <a:pt x="998" y="451"/>
                  <a:pt x="999" y="450"/>
                  <a:pt x="999" y="451"/>
                </a:cubicBezTo>
                <a:cubicBezTo>
                  <a:pt x="999" y="451"/>
                  <a:pt x="998" y="452"/>
                  <a:pt x="998" y="452"/>
                </a:cubicBezTo>
                <a:cubicBezTo>
                  <a:pt x="998" y="453"/>
                  <a:pt x="998" y="453"/>
                  <a:pt x="998" y="453"/>
                </a:cubicBezTo>
                <a:cubicBezTo>
                  <a:pt x="998" y="453"/>
                  <a:pt x="999" y="454"/>
                  <a:pt x="999" y="454"/>
                </a:cubicBezTo>
                <a:cubicBezTo>
                  <a:pt x="999" y="455"/>
                  <a:pt x="999" y="455"/>
                  <a:pt x="1000" y="455"/>
                </a:cubicBezTo>
                <a:cubicBezTo>
                  <a:pt x="999" y="455"/>
                  <a:pt x="1000" y="454"/>
                  <a:pt x="1001" y="454"/>
                </a:cubicBezTo>
                <a:cubicBezTo>
                  <a:pt x="1001" y="454"/>
                  <a:pt x="1002" y="454"/>
                  <a:pt x="1002" y="454"/>
                </a:cubicBezTo>
                <a:cubicBezTo>
                  <a:pt x="1002" y="453"/>
                  <a:pt x="1002" y="450"/>
                  <a:pt x="1003" y="450"/>
                </a:cubicBezTo>
                <a:cubicBezTo>
                  <a:pt x="1004" y="449"/>
                  <a:pt x="1005" y="450"/>
                  <a:pt x="1006" y="451"/>
                </a:cubicBezTo>
                <a:cubicBezTo>
                  <a:pt x="1007" y="451"/>
                  <a:pt x="1008" y="451"/>
                  <a:pt x="1010" y="452"/>
                </a:cubicBezTo>
                <a:cubicBezTo>
                  <a:pt x="1011" y="452"/>
                  <a:pt x="1012" y="453"/>
                  <a:pt x="1013" y="453"/>
                </a:cubicBezTo>
                <a:cubicBezTo>
                  <a:pt x="1012" y="453"/>
                  <a:pt x="1013" y="453"/>
                  <a:pt x="1012" y="452"/>
                </a:cubicBezTo>
                <a:cubicBezTo>
                  <a:pt x="1013" y="452"/>
                  <a:pt x="1014" y="453"/>
                  <a:pt x="1015" y="453"/>
                </a:cubicBezTo>
                <a:cubicBezTo>
                  <a:pt x="1015" y="452"/>
                  <a:pt x="1015" y="451"/>
                  <a:pt x="1015" y="451"/>
                </a:cubicBezTo>
                <a:cubicBezTo>
                  <a:pt x="1015" y="451"/>
                  <a:pt x="1016" y="450"/>
                  <a:pt x="1017" y="450"/>
                </a:cubicBezTo>
                <a:cubicBezTo>
                  <a:pt x="1018" y="450"/>
                  <a:pt x="1019" y="451"/>
                  <a:pt x="1020" y="451"/>
                </a:cubicBezTo>
                <a:cubicBezTo>
                  <a:pt x="1019" y="452"/>
                  <a:pt x="1019" y="453"/>
                  <a:pt x="1021" y="453"/>
                </a:cubicBezTo>
                <a:cubicBezTo>
                  <a:pt x="1021" y="453"/>
                  <a:pt x="1022" y="453"/>
                  <a:pt x="1023" y="453"/>
                </a:cubicBezTo>
                <a:cubicBezTo>
                  <a:pt x="1023" y="453"/>
                  <a:pt x="1024" y="453"/>
                  <a:pt x="1024" y="453"/>
                </a:cubicBezTo>
                <a:cubicBezTo>
                  <a:pt x="1024" y="453"/>
                  <a:pt x="1025" y="452"/>
                  <a:pt x="1025" y="452"/>
                </a:cubicBezTo>
                <a:cubicBezTo>
                  <a:pt x="1025" y="451"/>
                  <a:pt x="1024" y="451"/>
                  <a:pt x="1024" y="450"/>
                </a:cubicBezTo>
                <a:cubicBezTo>
                  <a:pt x="1023" y="450"/>
                  <a:pt x="1023" y="450"/>
                  <a:pt x="1022" y="450"/>
                </a:cubicBezTo>
                <a:cubicBezTo>
                  <a:pt x="1023" y="450"/>
                  <a:pt x="1023" y="449"/>
                  <a:pt x="1023" y="448"/>
                </a:cubicBezTo>
                <a:cubicBezTo>
                  <a:pt x="1023" y="449"/>
                  <a:pt x="1024" y="449"/>
                  <a:pt x="1024" y="449"/>
                </a:cubicBezTo>
                <a:cubicBezTo>
                  <a:pt x="1025" y="449"/>
                  <a:pt x="1027" y="450"/>
                  <a:pt x="1026" y="449"/>
                </a:cubicBezTo>
                <a:cubicBezTo>
                  <a:pt x="1026" y="448"/>
                  <a:pt x="1026" y="448"/>
                  <a:pt x="1026" y="447"/>
                </a:cubicBezTo>
                <a:cubicBezTo>
                  <a:pt x="1026" y="447"/>
                  <a:pt x="1026" y="446"/>
                  <a:pt x="1027" y="446"/>
                </a:cubicBezTo>
                <a:cubicBezTo>
                  <a:pt x="1029" y="443"/>
                  <a:pt x="1034" y="446"/>
                  <a:pt x="1037" y="447"/>
                </a:cubicBezTo>
                <a:cubicBezTo>
                  <a:pt x="1037" y="448"/>
                  <a:pt x="1038" y="449"/>
                  <a:pt x="1038" y="449"/>
                </a:cubicBezTo>
                <a:cubicBezTo>
                  <a:pt x="1039" y="450"/>
                  <a:pt x="1040" y="450"/>
                  <a:pt x="1041" y="449"/>
                </a:cubicBezTo>
                <a:cubicBezTo>
                  <a:pt x="1043" y="449"/>
                  <a:pt x="1040" y="448"/>
                  <a:pt x="1041" y="448"/>
                </a:cubicBezTo>
                <a:cubicBezTo>
                  <a:pt x="1042" y="447"/>
                  <a:pt x="1044" y="448"/>
                  <a:pt x="1045" y="448"/>
                </a:cubicBezTo>
                <a:cubicBezTo>
                  <a:pt x="1045" y="448"/>
                  <a:pt x="1046" y="449"/>
                  <a:pt x="1047" y="449"/>
                </a:cubicBezTo>
                <a:cubicBezTo>
                  <a:pt x="1047" y="450"/>
                  <a:pt x="1048" y="451"/>
                  <a:pt x="1048" y="451"/>
                </a:cubicBezTo>
                <a:cubicBezTo>
                  <a:pt x="1049" y="452"/>
                  <a:pt x="1051" y="452"/>
                  <a:pt x="1052" y="453"/>
                </a:cubicBezTo>
                <a:cubicBezTo>
                  <a:pt x="1050" y="455"/>
                  <a:pt x="1048" y="454"/>
                  <a:pt x="1046" y="454"/>
                </a:cubicBezTo>
                <a:cubicBezTo>
                  <a:pt x="1045" y="454"/>
                  <a:pt x="1044" y="455"/>
                  <a:pt x="1044" y="455"/>
                </a:cubicBezTo>
                <a:cubicBezTo>
                  <a:pt x="1043" y="456"/>
                  <a:pt x="1042" y="455"/>
                  <a:pt x="1043" y="457"/>
                </a:cubicBezTo>
                <a:cubicBezTo>
                  <a:pt x="1043" y="457"/>
                  <a:pt x="1044" y="459"/>
                  <a:pt x="1044" y="459"/>
                </a:cubicBezTo>
                <a:cubicBezTo>
                  <a:pt x="1045" y="460"/>
                  <a:pt x="1046" y="460"/>
                  <a:pt x="1046" y="460"/>
                </a:cubicBezTo>
                <a:cubicBezTo>
                  <a:pt x="1047" y="460"/>
                  <a:pt x="1048" y="459"/>
                  <a:pt x="1049" y="459"/>
                </a:cubicBezTo>
                <a:cubicBezTo>
                  <a:pt x="1050" y="458"/>
                  <a:pt x="1050" y="458"/>
                  <a:pt x="1051" y="458"/>
                </a:cubicBezTo>
                <a:cubicBezTo>
                  <a:pt x="1052" y="457"/>
                  <a:pt x="1052" y="457"/>
                  <a:pt x="1053" y="457"/>
                </a:cubicBezTo>
                <a:cubicBezTo>
                  <a:pt x="1054" y="457"/>
                  <a:pt x="1054" y="457"/>
                  <a:pt x="1054" y="458"/>
                </a:cubicBezTo>
                <a:cubicBezTo>
                  <a:pt x="1055" y="458"/>
                  <a:pt x="1055" y="458"/>
                  <a:pt x="1056" y="458"/>
                </a:cubicBezTo>
                <a:cubicBezTo>
                  <a:pt x="1057" y="458"/>
                  <a:pt x="1057" y="459"/>
                  <a:pt x="1058" y="458"/>
                </a:cubicBezTo>
                <a:cubicBezTo>
                  <a:pt x="1058" y="457"/>
                  <a:pt x="1058" y="456"/>
                  <a:pt x="1059" y="456"/>
                </a:cubicBezTo>
                <a:cubicBezTo>
                  <a:pt x="1059" y="456"/>
                  <a:pt x="1061" y="455"/>
                  <a:pt x="1061" y="455"/>
                </a:cubicBezTo>
                <a:cubicBezTo>
                  <a:pt x="1061" y="455"/>
                  <a:pt x="1062" y="454"/>
                  <a:pt x="1062" y="453"/>
                </a:cubicBezTo>
                <a:cubicBezTo>
                  <a:pt x="1062" y="453"/>
                  <a:pt x="1063" y="453"/>
                  <a:pt x="1063" y="454"/>
                </a:cubicBezTo>
                <a:cubicBezTo>
                  <a:pt x="1064" y="454"/>
                  <a:pt x="1065" y="454"/>
                  <a:pt x="1066" y="455"/>
                </a:cubicBezTo>
                <a:cubicBezTo>
                  <a:pt x="1066" y="456"/>
                  <a:pt x="1066" y="456"/>
                  <a:pt x="1068" y="456"/>
                </a:cubicBezTo>
                <a:cubicBezTo>
                  <a:pt x="1068" y="456"/>
                  <a:pt x="1068" y="455"/>
                  <a:pt x="1069" y="455"/>
                </a:cubicBezTo>
                <a:cubicBezTo>
                  <a:pt x="1069" y="455"/>
                  <a:pt x="1069" y="455"/>
                  <a:pt x="1070" y="455"/>
                </a:cubicBezTo>
                <a:cubicBezTo>
                  <a:pt x="1070" y="454"/>
                  <a:pt x="1070" y="454"/>
                  <a:pt x="1071" y="454"/>
                </a:cubicBezTo>
                <a:cubicBezTo>
                  <a:pt x="1072" y="454"/>
                  <a:pt x="1072" y="455"/>
                  <a:pt x="1073" y="455"/>
                </a:cubicBezTo>
                <a:cubicBezTo>
                  <a:pt x="1074" y="455"/>
                  <a:pt x="1074" y="454"/>
                  <a:pt x="1074" y="454"/>
                </a:cubicBezTo>
                <a:cubicBezTo>
                  <a:pt x="1075" y="454"/>
                  <a:pt x="1075" y="454"/>
                  <a:pt x="1075" y="454"/>
                </a:cubicBezTo>
                <a:cubicBezTo>
                  <a:pt x="1076" y="454"/>
                  <a:pt x="1076" y="454"/>
                  <a:pt x="1077" y="453"/>
                </a:cubicBezTo>
                <a:cubicBezTo>
                  <a:pt x="1077" y="452"/>
                  <a:pt x="1077" y="452"/>
                  <a:pt x="1077" y="451"/>
                </a:cubicBezTo>
                <a:cubicBezTo>
                  <a:pt x="1076" y="450"/>
                  <a:pt x="1075" y="449"/>
                  <a:pt x="1075" y="449"/>
                </a:cubicBezTo>
                <a:cubicBezTo>
                  <a:pt x="1074" y="448"/>
                  <a:pt x="1074" y="449"/>
                  <a:pt x="1074" y="449"/>
                </a:cubicBezTo>
                <a:cubicBezTo>
                  <a:pt x="1073" y="449"/>
                  <a:pt x="1073" y="449"/>
                  <a:pt x="1073" y="448"/>
                </a:cubicBezTo>
                <a:cubicBezTo>
                  <a:pt x="1072" y="448"/>
                  <a:pt x="1070" y="448"/>
                  <a:pt x="1070" y="449"/>
                </a:cubicBezTo>
                <a:cubicBezTo>
                  <a:pt x="1069" y="449"/>
                  <a:pt x="1070" y="450"/>
                  <a:pt x="1069" y="450"/>
                </a:cubicBezTo>
                <a:cubicBezTo>
                  <a:pt x="1068" y="450"/>
                  <a:pt x="1067" y="449"/>
                  <a:pt x="1067" y="449"/>
                </a:cubicBezTo>
                <a:cubicBezTo>
                  <a:pt x="1067" y="449"/>
                  <a:pt x="1068" y="447"/>
                  <a:pt x="1068" y="447"/>
                </a:cubicBezTo>
                <a:cubicBezTo>
                  <a:pt x="1069" y="447"/>
                  <a:pt x="1069" y="447"/>
                  <a:pt x="1070" y="447"/>
                </a:cubicBezTo>
                <a:cubicBezTo>
                  <a:pt x="1069" y="446"/>
                  <a:pt x="1069" y="445"/>
                  <a:pt x="1069" y="444"/>
                </a:cubicBezTo>
                <a:cubicBezTo>
                  <a:pt x="1069" y="444"/>
                  <a:pt x="1069" y="443"/>
                  <a:pt x="1069" y="443"/>
                </a:cubicBezTo>
                <a:cubicBezTo>
                  <a:pt x="1069" y="442"/>
                  <a:pt x="1070" y="443"/>
                  <a:pt x="1070" y="443"/>
                </a:cubicBezTo>
                <a:cubicBezTo>
                  <a:pt x="1072" y="442"/>
                  <a:pt x="1070" y="441"/>
                  <a:pt x="1070" y="440"/>
                </a:cubicBezTo>
                <a:cubicBezTo>
                  <a:pt x="1070" y="439"/>
                  <a:pt x="1071" y="439"/>
                  <a:pt x="1071" y="439"/>
                </a:cubicBezTo>
                <a:cubicBezTo>
                  <a:pt x="1072" y="438"/>
                  <a:pt x="1072" y="437"/>
                  <a:pt x="1073" y="436"/>
                </a:cubicBezTo>
                <a:cubicBezTo>
                  <a:pt x="1074" y="435"/>
                  <a:pt x="1076" y="434"/>
                  <a:pt x="1077" y="433"/>
                </a:cubicBezTo>
                <a:cubicBezTo>
                  <a:pt x="1078" y="432"/>
                  <a:pt x="1080" y="431"/>
                  <a:pt x="1081" y="430"/>
                </a:cubicBezTo>
                <a:cubicBezTo>
                  <a:pt x="1082" y="429"/>
                  <a:pt x="1083" y="428"/>
                  <a:pt x="1083" y="427"/>
                </a:cubicBezTo>
                <a:cubicBezTo>
                  <a:pt x="1083" y="426"/>
                  <a:pt x="1088" y="418"/>
                  <a:pt x="1089" y="420"/>
                </a:cubicBezTo>
                <a:cubicBezTo>
                  <a:pt x="1089" y="419"/>
                  <a:pt x="1089" y="418"/>
                  <a:pt x="1089" y="417"/>
                </a:cubicBezTo>
                <a:cubicBezTo>
                  <a:pt x="1089" y="416"/>
                  <a:pt x="1089" y="415"/>
                  <a:pt x="1089" y="414"/>
                </a:cubicBezTo>
                <a:cubicBezTo>
                  <a:pt x="1091" y="414"/>
                  <a:pt x="1091" y="414"/>
                  <a:pt x="1092" y="413"/>
                </a:cubicBezTo>
                <a:cubicBezTo>
                  <a:pt x="1093" y="412"/>
                  <a:pt x="1093" y="412"/>
                  <a:pt x="1094" y="411"/>
                </a:cubicBezTo>
                <a:cubicBezTo>
                  <a:pt x="1095" y="411"/>
                  <a:pt x="1095" y="410"/>
                  <a:pt x="1096" y="410"/>
                </a:cubicBezTo>
                <a:cubicBezTo>
                  <a:pt x="1097" y="409"/>
                  <a:pt x="1098" y="410"/>
                  <a:pt x="1099" y="410"/>
                </a:cubicBezTo>
                <a:cubicBezTo>
                  <a:pt x="1100" y="410"/>
                  <a:pt x="1100" y="411"/>
                  <a:pt x="1101" y="410"/>
                </a:cubicBezTo>
                <a:cubicBezTo>
                  <a:pt x="1103" y="409"/>
                  <a:pt x="1102" y="409"/>
                  <a:pt x="1104" y="409"/>
                </a:cubicBezTo>
                <a:cubicBezTo>
                  <a:pt x="1105" y="409"/>
                  <a:pt x="1105" y="409"/>
                  <a:pt x="1106" y="409"/>
                </a:cubicBezTo>
                <a:cubicBezTo>
                  <a:pt x="1106" y="409"/>
                  <a:pt x="1107" y="409"/>
                  <a:pt x="1107" y="409"/>
                </a:cubicBezTo>
                <a:cubicBezTo>
                  <a:pt x="1108" y="409"/>
                  <a:pt x="1108" y="408"/>
                  <a:pt x="1108" y="408"/>
                </a:cubicBezTo>
                <a:cubicBezTo>
                  <a:pt x="1109" y="407"/>
                  <a:pt x="1109" y="407"/>
                  <a:pt x="1110" y="407"/>
                </a:cubicBezTo>
                <a:cubicBezTo>
                  <a:pt x="1111" y="407"/>
                  <a:pt x="1112" y="408"/>
                  <a:pt x="1112" y="408"/>
                </a:cubicBezTo>
                <a:cubicBezTo>
                  <a:pt x="1112" y="409"/>
                  <a:pt x="1112" y="410"/>
                  <a:pt x="1113" y="410"/>
                </a:cubicBezTo>
                <a:cubicBezTo>
                  <a:pt x="1113" y="410"/>
                  <a:pt x="1113" y="411"/>
                  <a:pt x="1113" y="411"/>
                </a:cubicBezTo>
                <a:cubicBezTo>
                  <a:pt x="1113" y="412"/>
                  <a:pt x="1113" y="411"/>
                  <a:pt x="1114" y="411"/>
                </a:cubicBezTo>
                <a:cubicBezTo>
                  <a:pt x="1114" y="411"/>
                  <a:pt x="1116" y="411"/>
                  <a:pt x="1116" y="411"/>
                </a:cubicBezTo>
                <a:cubicBezTo>
                  <a:pt x="1117" y="411"/>
                  <a:pt x="1117" y="409"/>
                  <a:pt x="1118" y="409"/>
                </a:cubicBezTo>
                <a:cubicBezTo>
                  <a:pt x="1118" y="407"/>
                  <a:pt x="1120" y="406"/>
                  <a:pt x="1121" y="408"/>
                </a:cubicBezTo>
                <a:cubicBezTo>
                  <a:pt x="1121" y="410"/>
                  <a:pt x="1119" y="412"/>
                  <a:pt x="1118" y="414"/>
                </a:cubicBezTo>
                <a:cubicBezTo>
                  <a:pt x="1118" y="415"/>
                  <a:pt x="1118" y="415"/>
                  <a:pt x="1117" y="416"/>
                </a:cubicBezTo>
                <a:cubicBezTo>
                  <a:pt x="1117" y="417"/>
                  <a:pt x="1116" y="418"/>
                  <a:pt x="1116" y="419"/>
                </a:cubicBezTo>
                <a:cubicBezTo>
                  <a:pt x="1116" y="419"/>
                  <a:pt x="1116" y="419"/>
                  <a:pt x="1116" y="419"/>
                </a:cubicBezTo>
                <a:cubicBezTo>
                  <a:pt x="1118" y="421"/>
                  <a:pt x="1115" y="423"/>
                  <a:pt x="1116" y="425"/>
                </a:cubicBezTo>
                <a:cubicBezTo>
                  <a:pt x="1116" y="425"/>
                  <a:pt x="1117" y="425"/>
                  <a:pt x="1117" y="424"/>
                </a:cubicBezTo>
                <a:cubicBezTo>
                  <a:pt x="1117" y="424"/>
                  <a:pt x="1118" y="423"/>
                  <a:pt x="1118" y="423"/>
                </a:cubicBezTo>
                <a:cubicBezTo>
                  <a:pt x="1119" y="423"/>
                  <a:pt x="1120" y="423"/>
                  <a:pt x="1121" y="423"/>
                </a:cubicBezTo>
                <a:cubicBezTo>
                  <a:pt x="1120" y="424"/>
                  <a:pt x="1120" y="424"/>
                  <a:pt x="1119" y="425"/>
                </a:cubicBezTo>
                <a:cubicBezTo>
                  <a:pt x="1119" y="425"/>
                  <a:pt x="1119" y="426"/>
                  <a:pt x="1119" y="427"/>
                </a:cubicBezTo>
                <a:cubicBezTo>
                  <a:pt x="1119" y="428"/>
                  <a:pt x="1119" y="429"/>
                  <a:pt x="1118" y="431"/>
                </a:cubicBezTo>
                <a:cubicBezTo>
                  <a:pt x="1120" y="431"/>
                  <a:pt x="1120" y="428"/>
                  <a:pt x="1122" y="428"/>
                </a:cubicBezTo>
                <a:cubicBezTo>
                  <a:pt x="1124" y="428"/>
                  <a:pt x="1124" y="428"/>
                  <a:pt x="1124" y="427"/>
                </a:cubicBezTo>
                <a:cubicBezTo>
                  <a:pt x="1125" y="427"/>
                  <a:pt x="1125" y="426"/>
                  <a:pt x="1125" y="425"/>
                </a:cubicBezTo>
                <a:cubicBezTo>
                  <a:pt x="1126" y="424"/>
                  <a:pt x="1128" y="423"/>
                  <a:pt x="1129" y="422"/>
                </a:cubicBezTo>
                <a:cubicBezTo>
                  <a:pt x="1130" y="421"/>
                  <a:pt x="1131" y="419"/>
                  <a:pt x="1132" y="418"/>
                </a:cubicBezTo>
                <a:cubicBezTo>
                  <a:pt x="1133" y="417"/>
                  <a:pt x="1133" y="417"/>
                  <a:pt x="1134" y="416"/>
                </a:cubicBezTo>
                <a:cubicBezTo>
                  <a:pt x="1135" y="415"/>
                  <a:pt x="1138" y="413"/>
                  <a:pt x="1138" y="412"/>
                </a:cubicBezTo>
                <a:cubicBezTo>
                  <a:pt x="1138" y="412"/>
                  <a:pt x="1139" y="412"/>
                  <a:pt x="1139" y="412"/>
                </a:cubicBezTo>
                <a:cubicBezTo>
                  <a:pt x="1139" y="412"/>
                  <a:pt x="1139" y="413"/>
                  <a:pt x="1139" y="413"/>
                </a:cubicBezTo>
                <a:cubicBezTo>
                  <a:pt x="1140" y="413"/>
                  <a:pt x="1140" y="413"/>
                  <a:pt x="1140" y="413"/>
                </a:cubicBezTo>
                <a:cubicBezTo>
                  <a:pt x="1140" y="413"/>
                  <a:pt x="1140" y="412"/>
                  <a:pt x="1140" y="412"/>
                </a:cubicBezTo>
                <a:cubicBezTo>
                  <a:pt x="1140" y="411"/>
                  <a:pt x="1141" y="411"/>
                  <a:pt x="1141" y="411"/>
                </a:cubicBezTo>
                <a:cubicBezTo>
                  <a:pt x="1141" y="412"/>
                  <a:pt x="1143" y="415"/>
                  <a:pt x="1142" y="416"/>
                </a:cubicBezTo>
                <a:cubicBezTo>
                  <a:pt x="1143" y="415"/>
                  <a:pt x="1143" y="414"/>
                  <a:pt x="1144" y="413"/>
                </a:cubicBezTo>
                <a:cubicBezTo>
                  <a:pt x="1144" y="413"/>
                  <a:pt x="1144" y="413"/>
                  <a:pt x="1144" y="413"/>
                </a:cubicBezTo>
                <a:cubicBezTo>
                  <a:pt x="1145" y="412"/>
                  <a:pt x="1145" y="412"/>
                  <a:pt x="1145" y="412"/>
                </a:cubicBezTo>
                <a:cubicBezTo>
                  <a:pt x="1146" y="410"/>
                  <a:pt x="1144" y="410"/>
                  <a:pt x="1144" y="410"/>
                </a:cubicBezTo>
                <a:cubicBezTo>
                  <a:pt x="1142" y="408"/>
                  <a:pt x="1144" y="406"/>
                  <a:pt x="1144" y="404"/>
                </a:cubicBezTo>
                <a:cubicBezTo>
                  <a:pt x="1144" y="404"/>
                  <a:pt x="1144" y="403"/>
                  <a:pt x="1144" y="402"/>
                </a:cubicBezTo>
                <a:cubicBezTo>
                  <a:pt x="1143" y="400"/>
                  <a:pt x="1146" y="401"/>
                  <a:pt x="1146" y="398"/>
                </a:cubicBezTo>
                <a:cubicBezTo>
                  <a:pt x="1145" y="398"/>
                  <a:pt x="1144" y="397"/>
                  <a:pt x="1145" y="396"/>
                </a:cubicBezTo>
                <a:cubicBezTo>
                  <a:pt x="1145" y="396"/>
                  <a:pt x="1147" y="396"/>
                  <a:pt x="1148" y="395"/>
                </a:cubicBezTo>
                <a:cubicBezTo>
                  <a:pt x="1148" y="395"/>
                  <a:pt x="1149" y="395"/>
                  <a:pt x="1150" y="395"/>
                </a:cubicBezTo>
                <a:cubicBezTo>
                  <a:pt x="1151" y="394"/>
                  <a:pt x="1152" y="394"/>
                  <a:pt x="1153" y="393"/>
                </a:cubicBezTo>
                <a:cubicBezTo>
                  <a:pt x="1153" y="393"/>
                  <a:pt x="1155" y="393"/>
                  <a:pt x="1156" y="393"/>
                </a:cubicBezTo>
                <a:cubicBezTo>
                  <a:pt x="1156" y="394"/>
                  <a:pt x="1157" y="395"/>
                  <a:pt x="1157" y="395"/>
                </a:cubicBezTo>
                <a:cubicBezTo>
                  <a:pt x="1158" y="395"/>
                  <a:pt x="1162" y="397"/>
                  <a:pt x="1159" y="398"/>
                </a:cubicBezTo>
                <a:cubicBezTo>
                  <a:pt x="1159" y="398"/>
                  <a:pt x="1158" y="398"/>
                  <a:pt x="1157" y="398"/>
                </a:cubicBezTo>
                <a:cubicBezTo>
                  <a:pt x="1156" y="398"/>
                  <a:pt x="1156" y="398"/>
                  <a:pt x="1155" y="399"/>
                </a:cubicBezTo>
                <a:cubicBezTo>
                  <a:pt x="1153" y="400"/>
                  <a:pt x="1152" y="399"/>
                  <a:pt x="1152" y="401"/>
                </a:cubicBezTo>
                <a:cubicBezTo>
                  <a:pt x="1151" y="403"/>
                  <a:pt x="1151" y="405"/>
                  <a:pt x="1151" y="407"/>
                </a:cubicBezTo>
                <a:cubicBezTo>
                  <a:pt x="1152" y="408"/>
                  <a:pt x="1152" y="410"/>
                  <a:pt x="1151" y="411"/>
                </a:cubicBezTo>
                <a:cubicBezTo>
                  <a:pt x="1151" y="412"/>
                  <a:pt x="1150" y="411"/>
                  <a:pt x="1150" y="412"/>
                </a:cubicBezTo>
                <a:cubicBezTo>
                  <a:pt x="1149" y="413"/>
                  <a:pt x="1150" y="415"/>
                  <a:pt x="1149" y="416"/>
                </a:cubicBezTo>
                <a:cubicBezTo>
                  <a:pt x="1151" y="414"/>
                  <a:pt x="1151" y="417"/>
                  <a:pt x="1151" y="418"/>
                </a:cubicBezTo>
                <a:cubicBezTo>
                  <a:pt x="1150" y="419"/>
                  <a:pt x="1148" y="421"/>
                  <a:pt x="1147" y="422"/>
                </a:cubicBezTo>
                <a:cubicBezTo>
                  <a:pt x="1147" y="423"/>
                  <a:pt x="1148" y="424"/>
                  <a:pt x="1149" y="424"/>
                </a:cubicBezTo>
                <a:cubicBezTo>
                  <a:pt x="1149" y="424"/>
                  <a:pt x="1149" y="425"/>
                  <a:pt x="1149" y="425"/>
                </a:cubicBezTo>
                <a:cubicBezTo>
                  <a:pt x="1148" y="425"/>
                  <a:pt x="1146" y="426"/>
                  <a:pt x="1145" y="427"/>
                </a:cubicBezTo>
                <a:cubicBezTo>
                  <a:pt x="1144" y="427"/>
                  <a:pt x="1143" y="426"/>
                  <a:pt x="1142" y="427"/>
                </a:cubicBezTo>
                <a:cubicBezTo>
                  <a:pt x="1141" y="427"/>
                  <a:pt x="1141" y="428"/>
                  <a:pt x="1140" y="429"/>
                </a:cubicBezTo>
                <a:cubicBezTo>
                  <a:pt x="1139" y="431"/>
                  <a:pt x="1136" y="430"/>
                  <a:pt x="1134" y="432"/>
                </a:cubicBezTo>
                <a:cubicBezTo>
                  <a:pt x="1134" y="434"/>
                  <a:pt x="1134" y="434"/>
                  <a:pt x="1134" y="435"/>
                </a:cubicBezTo>
                <a:cubicBezTo>
                  <a:pt x="1133" y="437"/>
                  <a:pt x="1130" y="438"/>
                  <a:pt x="1129" y="440"/>
                </a:cubicBezTo>
                <a:cubicBezTo>
                  <a:pt x="1128" y="441"/>
                  <a:pt x="1128" y="442"/>
                  <a:pt x="1127" y="443"/>
                </a:cubicBezTo>
                <a:cubicBezTo>
                  <a:pt x="1126" y="444"/>
                  <a:pt x="1125" y="444"/>
                  <a:pt x="1125" y="445"/>
                </a:cubicBezTo>
                <a:cubicBezTo>
                  <a:pt x="1124" y="446"/>
                  <a:pt x="1122" y="446"/>
                  <a:pt x="1122" y="447"/>
                </a:cubicBezTo>
                <a:cubicBezTo>
                  <a:pt x="1120" y="448"/>
                  <a:pt x="1120" y="450"/>
                  <a:pt x="1119" y="451"/>
                </a:cubicBezTo>
                <a:cubicBezTo>
                  <a:pt x="1118" y="452"/>
                  <a:pt x="1116" y="453"/>
                  <a:pt x="1116" y="455"/>
                </a:cubicBezTo>
                <a:cubicBezTo>
                  <a:pt x="1115" y="457"/>
                  <a:pt x="1116" y="457"/>
                  <a:pt x="1114" y="459"/>
                </a:cubicBezTo>
                <a:cubicBezTo>
                  <a:pt x="1111" y="463"/>
                  <a:pt x="1106" y="472"/>
                  <a:pt x="1101" y="473"/>
                </a:cubicBezTo>
                <a:cubicBezTo>
                  <a:pt x="1100" y="473"/>
                  <a:pt x="1098" y="472"/>
                  <a:pt x="1097" y="473"/>
                </a:cubicBezTo>
                <a:cubicBezTo>
                  <a:pt x="1096" y="474"/>
                  <a:pt x="1097" y="476"/>
                  <a:pt x="1095" y="477"/>
                </a:cubicBezTo>
                <a:cubicBezTo>
                  <a:pt x="1093" y="477"/>
                  <a:pt x="1092" y="474"/>
                  <a:pt x="1090" y="476"/>
                </a:cubicBezTo>
                <a:cubicBezTo>
                  <a:pt x="1091" y="478"/>
                  <a:pt x="1092" y="480"/>
                  <a:pt x="1091" y="482"/>
                </a:cubicBezTo>
                <a:cubicBezTo>
                  <a:pt x="1090" y="487"/>
                  <a:pt x="1086" y="489"/>
                  <a:pt x="1084" y="494"/>
                </a:cubicBezTo>
                <a:cubicBezTo>
                  <a:pt x="1083" y="497"/>
                  <a:pt x="1081" y="500"/>
                  <a:pt x="1081" y="502"/>
                </a:cubicBezTo>
                <a:cubicBezTo>
                  <a:pt x="1078" y="510"/>
                  <a:pt x="1080" y="521"/>
                  <a:pt x="1081" y="529"/>
                </a:cubicBezTo>
                <a:cubicBezTo>
                  <a:pt x="1082" y="531"/>
                  <a:pt x="1082" y="532"/>
                  <a:pt x="1083" y="533"/>
                </a:cubicBezTo>
                <a:cubicBezTo>
                  <a:pt x="1084" y="535"/>
                  <a:pt x="1083" y="537"/>
                  <a:pt x="1083" y="539"/>
                </a:cubicBezTo>
                <a:cubicBezTo>
                  <a:pt x="1083" y="541"/>
                  <a:pt x="1084" y="542"/>
                  <a:pt x="1084" y="544"/>
                </a:cubicBezTo>
                <a:cubicBezTo>
                  <a:pt x="1084" y="545"/>
                  <a:pt x="1084" y="546"/>
                  <a:pt x="1084" y="547"/>
                </a:cubicBezTo>
                <a:cubicBezTo>
                  <a:pt x="1084" y="549"/>
                  <a:pt x="1085" y="550"/>
                  <a:pt x="1085" y="551"/>
                </a:cubicBezTo>
                <a:cubicBezTo>
                  <a:pt x="1086" y="553"/>
                  <a:pt x="1086" y="555"/>
                  <a:pt x="1087" y="556"/>
                </a:cubicBezTo>
                <a:cubicBezTo>
                  <a:pt x="1088" y="559"/>
                  <a:pt x="1088" y="562"/>
                  <a:pt x="1088" y="565"/>
                </a:cubicBezTo>
                <a:cubicBezTo>
                  <a:pt x="1088" y="567"/>
                  <a:pt x="1088" y="568"/>
                  <a:pt x="1088" y="569"/>
                </a:cubicBezTo>
                <a:cubicBezTo>
                  <a:pt x="1088" y="570"/>
                  <a:pt x="1088" y="571"/>
                  <a:pt x="1089" y="571"/>
                </a:cubicBezTo>
                <a:cubicBezTo>
                  <a:pt x="1089" y="572"/>
                  <a:pt x="1089" y="572"/>
                  <a:pt x="1089" y="572"/>
                </a:cubicBezTo>
                <a:cubicBezTo>
                  <a:pt x="1089" y="572"/>
                  <a:pt x="1089" y="573"/>
                  <a:pt x="1089" y="573"/>
                </a:cubicBezTo>
                <a:cubicBezTo>
                  <a:pt x="1090" y="574"/>
                  <a:pt x="1090" y="574"/>
                  <a:pt x="1090" y="574"/>
                </a:cubicBezTo>
                <a:cubicBezTo>
                  <a:pt x="1090" y="575"/>
                  <a:pt x="1089" y="576"/>
                  <a:pt x="1089" y="577"/>
                </a:cubicBezTo>
                <a:cubicBezTo>
                  <a:pt x="1090" y="577"/>
                  <a:pt x="1089" y="577"/>
                  <a:pt x="1090" y="576"/>
                </a:cubicBezTo>
                <a:cubicBezTo>
                  <a:pt x="1090" y="576"/>
                  <a:pt x="1091" y="575"/>
                  <a:pt x="1091" y="574"/>
                </a:cubicBezTo>
                <a:cubicBezTo>
                  <a:pt x="1092" y="573"/>
                  <a:pt x="1093" y="573"/>
                  <a:pt x="1094" y="572"/>
                </a:cubicBezTo>
                <a:cubicBezTo>
                  <a:pt x="1095" y="571"/>
                  <a:pt x="1096" y="569"/>
                  <a:pt x="1097" y="568"/>
                </a:cubicBezTo>
                <a:cubicBezTo>
                  <a:pt x="1098" y="567"/>
                  <a:pt x="1099" y="567"/>
                  <a:pt x="1100" y="566"/>
                </a:cubicBezTo>
                <a:cubicBezTo>
                  <a:pt x="1100" y="565"/>
                  <a:pt x="1101" y="565"/>
                  <a:pt x="1102" y="564"/>
                </a:cubicBezTo>
                <a:cubicBezTo>
                  <a:pt x="1103" y="562"/>
                  <a:pt x="1105" y="558"/>
                  <a:pt x="1105" y="555"/>
                </a:cubicBezTo>
                <a:cubicBezTo>
                  <a:pt x="1105" y="554"/>
                  <a:pt x="1105" y="553"/>
                  <a:pt x="1105" y="552"/>
                </a:cubicBezTo>
                <a:cubicBezTo>
                  <a:pt x="1105" y="551"/>
                  <a:pt x="1105" y="550"/>
                  <a:pt x="1106" y="549"/>
                </a:cubicBezTo>
                <a:cubicBezTo>
                  <a:pt x="1106" y="549"/>
                  <a:pt x="1108" y="548"/>
                  <a:pt x="1108" y="547"/>
                </a:cubicBezTo>
                <a:cubicBezTo>
                  <a:pt x="1109" y="547"/>
                  <a:pt x="1110" y="546"/>
                  <a:pt x="1111" y="545"/>
                </a:cubicBezTo>
                <a:cubicBezTo>
                  <a:pt x="1112" y="545"/>
                  <a:pt x="1113" y="545"/>
                  <a:pt x="1115" y="544"/>
                </a:cubicBezTo>
                <a:cubicBezTo>
                  <a:pt x="1116" y="544"/>
                  <a:pt x="1116" y="544"/>
                  <a:pt x="1117" y="543"/>
                </a:cubicBezTo>
                <a:cubicBezTo>
                  <a:pt x="1117" y="542"/>
                  <a:pt x="1117" y="540"/>
                  <a:pt x="1117" y="539"/>
                </a:cubicBezTo>
                <a:cubicBezTo>
                  <a:pt x="1116" y="538"/>
                  <a:pt x="1116" y="538"/>
                  <a:pt x="1116" y="537"/>
                </a:cubicBezTo>
                <a:cubicBezTo>
                  <a:pt x="1116" y="536"/>
                  <a:pt x="1116" y="535"/>
                  <a:pt x="1116" y="535"/>
                </a:cubicBezTo>
                <a:cubicBezTo>
                  <a:pt x="1117" y="534"/>
                  <a:pt x="1117" y="533"/>
                  <a:pt x="1117" y="532"/>
                </a:cubicBezTo>
                <a:cubicBezTo>
                  <a:pt x="1118" y="531"/>
                  <a:pt x="1119" y="530"/>
                  <a:pt x="1120" y="529"/>
                </a:cubicBezTo>
                <a:cubicBezTo>
                  <a:pt x="1120" y="529"/>
                  <a:pt x="1120" y="528"/>
                  <a:pt x="1121" y="528"/>
                </a:cubicBezTo>
                <a:cubicBezTo>
                  <a:pt x="1123" y="527"/>
                  <a:pt x="1125" y="524"/>
                  <a:pt x="1127" y="526"/>
                </a:cubicBezTo>
                <a:cubicBezTo>
                  <a:pt x="1128" y="526"/>
                  <a:pt x="1127" y="526"/>
                  <a:pt x="1128" y="526"/>
                </a:cubicBezTo>
                <a:cubicBezTo>
                  <a:pt x="1128" y="526"/>
                  <a:pt x="1129" y="526"/>
                  <a:pt x="1129" y="526"/>
                </a:cubicBezTo>
                <a:cubicBezTo>
                  <a:pt x="1130" y="526"/>
                  <a:pt x="1131" y="526"/>
                  <a:pt x="1132" y="526"/>
                </a:cubicBezTo>
                <a:cubicBezTo>
                  <a:pt x="1132" y="526"/>
                  <a:pt x="1133" y="525"/>
                  <a:pt x="1134" y="524"/>
                </a:cubicBezTo>
                <a:cubicBezTo>
                  <a:pt x="1134" y="524"/>
                  <a:pt x="1134" y="523"/>
                  <a:pt x="1134" y="523"/>
                </a:cubicBezTo>
                <a:cubicBezTo>
                  <a:pt x="1135" y="523"/>
                  <a:pt x="1135" y="523"/>
                  <a:pt x="1135" y="522"/>
                </a:cubicBezTo>
                <a:cubicBezTo>
                  <a:pt x="1135" y="521"/>
                  <a:pt x="1135" y="521"/>
                  <a:pt x="1134" y="520"/>
                </a:cubicBezTo>
                <a:cubicBezTo>
                  <a:pt x="1134" y="520"/>
                  <a:pt x="1134" y="519"/>
                  <a:pt x="1134" y="518"/>
                </a:cubicBezTo>
                <a:cubicBezTo>
                  <a:pt x="1133" y="518"/>
                  <a:pt x="1132" y="515"/>
                  <a:pt x="1132" y="514"/>
                </a:cubicBezTo>
                <a:cubicBezTo>
                  <a:pt x="1132" y="513"/>
                  <a:pt x="1132" y="512"/>
                  <a:pt x="1132" y="511"/>
                </a:cubicBezTo>
                <a:cubicBezTo>
                  <a:pt x="1133" y="509"/>
                  <a:pt x="1133" y="508"/>
                  <a:pt x="1133" y="507"/>
                </a:cubicBezTo>
                <a:cubicBezTo>
                  <a:pt x="1134" y="505"/>
                  <a:pt x="1135" y="501"/>
                  <a:pt x="1138" y="501"/>
                </a:cubicBezTo>
                <a:cubicBezTo>
                  <a:pt x="1140" y="501"/>
                  <a:pt x="1139" y="502"/>
                  <a:pt x="1141" y="503"/>
                </a:cubicBezTo>
                <a:cubicBezTo>
                  <a:pt x="1142" y="504"/>
                  <a:pt x="1143" y="504"/>
                  <a:pt x="1144" y="503"/>
                </a:cubicBezTo>
                <a:cubicBezTo>
                  <a:pt x="1144" y="503"/>
                  <a:pt x="1144" y="502"/>
                  <a:pt x="1144" y="502"/>
                </a:cubicBezTo>
                <a:cubicBezTo>
                  <a:pt x="1145" y="502"/>
                  <a:pt x="1145" y="502"/>
                  <a:pt x="1146" y="502"/>
                </a:cubicBezTo>
                <a:cubicBezTo>
                  <a:pt x="1146" y="501"/>
                  <a:pt x="1144" y="499"/>
                  <a:pt x="1146" y="499"/>
                </a:cubicBezTo>
                <a:cubicBezTo>
                  <a:pt x="1145" y="498"/>
                  <a:pt x="1145" y="497"/>
                  <a:pt x="1145" y="497"/>
                </a:cubicBezTo>
                <a:cubicBezTo>
                  <a:pt x="1145" y="496"/>
                  <a:pt x="1145" y="495"/>
                  <a:pt x="1145" y="494"/>
                </a:cubicBezTo>
                <a:cubicBezTo>
                  <a:pt x="1144" y="493"/>
                  <a:pt x="1145" y="493"/>
                  <a:pt x="1144" y="493"/>
                </a:cubicBezTo>
                <a:cubicBezTo>
                  <a:pt x="1143" y="492"/>
                  <a:pt x="1142" y="493"/>
                  <a:pt x="1141" y="493"/>
                </a:cubicBezTo>
                <a:cubicBezTo>
                  <a:pt x="1140" y="492"/>
                  <a:pt x="1141" y="490"/>
                  <a:pt x="1141" y="489"/>
                </a:cubicBezTo>
                <a:cubicBezTo>
                  <a:pt x="1142" y="487"/>
                  <a:pt x="1139" y="483"/>
                  <a:pt x="1142" y="482"/>
                </a:cubicBezTo>
                <a:cubicBezTo>
                  <a:pt x="1143" y="481"/>
                  <a:pt x="1143" y="482"/>
                  <a:pt x="1144" y="481"/>
                </a:cubicBezTo>
                <a:cubicBezTo>
                  <a:pt x="1144" y="480"/>
                  <a:pt x="1145" y="478"/>
                  <a:pt x="1145" y="477"/>
                </a:cubicBezTo>
                <a:cubicBezTo>
                  <a:pt x="1144" y="476"/>
                  <a:pt x="1144" y="476"/>
                  <a:pt x="1143" y="476"/>
                </a:cubicBezTo>
                <a:cubicBezTo>
                  <a:pt x="1143" y="475"/>
                  <a:pt x="1142" y="475"/>
                  <a:pt x="1141" y="474"/>
                </a:cubicBezTo>
                <a:cubicBezTo>
                  <a:pt x="1139" y="473"/>
                  <a:pt x="1138" y="474"/>
                  <a:pt x="1138" y="476"/>
                </a:cubicBezTo>
                <a:cubicBezTo>
                  <a:pt x="1137" y="476"/>
                  <a:pt x="1137" y="476"/>
                  <a:pt x="1136" y="476"/>
                </a:cubicBezTo>
                <a:cubicBezTo>
                  <a:pt x="1133" y="474"/>
                  <a:pt x="1134" y="469"/>
                  <a:pt x="1136" y="467"/>
                </a:cubicBezTo>
                <a:cubicBezTo>
                  <a:pt x="1136" y="465"/>
                  <a:pt x="1137" y="464"/>
                  <a:pt x="1138" y="462"/>
                </a:cubicBezTo>
                <a:cubicBezTo>
                  <a:pt x="1138" y="462"/>
                  <a:pt x="1138" y="461"/>
                  <a:pt x="1139" y="461"/>
                </a:cubicBezTo>
                <a:cubicBezTo>
                  <a:pt x="1139" y="461"/>
                  <a:pt x="1139" y="461"/>
                  <a:pt x="1140" y="461"/>
                </a:cubicBezTo>
                <a:cubicBezTo>
                  <a:pt x="1141" y="460"/>
                  <a:pt x="1141" y="459"/>
                  <a:pt x="1142" y="458"/>
                </a:cubicBezTo>
                <a:cubicBezTo>
                  <a:pt x="1143" y="457"/>
                  <a:pt x="1144" y="457"/>
                  <a:pt x="1143" y="456"/>
                </a:cubicBezTo>
                <a:cubicBezTo>
                  <a:pt x="1143" y="455"/>
                  <a:pt x="1141" y="455"/>
                  <a:pt x="1143" y="455"/>
                </a:cubicBezTo>
                <a:cubicBezTo>
                  <a:pt x="1144" y="455"/>
                  <a:pt x="1145" y="456"/>
                  <a:pt x="1144" y="456"/>
                </a:cubicBezTo>
                <a:cubicBezTo>
                  <a:pt x="1146" y="454"/>
                  <a:pt x="1143" y="454"/>
                  <a:pt x="1143" y="453"/>
                </a:cubicBezTo>
                <a:cubicBezTo>
                  <a:pt x="1144" y="453"/>
                  <a:pt x="1145" y="452"/>
                  <a:pt x="1145" y="453"/>
                </a:cubicBezTo>
                <a:cubicBezTo>
                  <a:pt x="1145" y="452"/>
                  <a:pt x="1146" y="451"/>
                  <a:pt x="1145" y="450"/>
                </a:cubicBezTo>
                <a:cubicBezTo>
                  <a:pt x="1145" y="449"/>
                  <a:pt x="1144" y="449"/>
                  <a:pt x="1145" y="448"/>
                </a:cubicBezTo>
                <a:cubicBezTo>
                  <a:pt x="1145" y="448"/>
                  <a:pt x="1146" y="448"/>
                  <a:pt x="1146" y="447"/>
                </a:cubicBezTo>
                <a:cubicBezTo>
                  <a:pt x="1146" y="446"/>
                  <a:pt x="1145" y="445"/>
                  <a:pt x="1146" y="444"/>
                </a:cubicBezTo>
                <a:cubicBezTo>
                  <a:pt x="1146" y="442"/>
                  <a:pt x="1147" y="443"/>
                  <a:pt x="1149" y="442"/>
                </a:cubicBezTo>
                <a:cubicBezTo>
                  <a:pt x="1149" y="442"/>
                  <a:pt x="1149" y="441"/>
                  <a:pt x="1149" y="441"/>
                </a:cubicBezTo>
                <a:cubicBezTo>
                  <a:pt x="1149" y="440"/>
                  <a:pt x="1148" y="440"/>
                  <a:pt x="1148" y="440"/>
                </a:cubicBezTo>
                <a:cubicBezTo>
                  <a:pt x="1149" y="440"/>
                  <a:pt x="1149" y="440"/>
                  <a:pt x="1150" y="440"/>
                </a:cubicBezTo>
                <a:cubicBezTo>
                  <a:pt x="1151" y="440"/>
                  <a:pt x="1151" y="441"/>
                  <a:pt x="1151" y="441"/>
                </a:cubicBezTo>
                <a:cubicBezTo>
                  <a:pt x="1152" y="441"/>
                  <a:pt x="1153" y="441"/>
                  <a:pt x="1153" y="441"/>
                </a:cubicBezTo>
                <a:cubicBezTo>
                  <a:pt x="1154" y="440"/>
                  <a:pt x="1153" y="439"/>
                  <a:pt x="1154" y="439"/>
                </a:cubicBezTo>
                <a:cubicBezTo>
                  <a:pt x="1155" y="439"/>
                  <a:pt x="1156" y="439"/>
                  <a:pt x="1156" y="440"/>
                </a:cubicBezTo>
                <a:cubicBezTo>
                  <a:pt x="1157" y="441"/>
                  <a:pt x="1157" y="443"/>
                  <a:pt x="1158" y="444"/>
                </a:cubicBezTo>
                <a:cubicBezTo>
                  <a:pt x="1159" y="444"/>
                  <a:pt x="1161" y="443"/>
                  <a:pt x="1161" y="441"/>
                </a:cubicBezTo>
                <a:cubicBezTo>
                  <a:pt x="1161" y="440"/>
                  <a:pt x="1161" y="438"/>
                  <a:pt x="1162" y="437"/>
                </a:cubicBezTo>
                <a:cubicBezTo>
                  <a:pt x="1163" y="437"/>
                  <a:pt x="1164" y="437"/>
                  <a:pt x="1165" y="436"/>
                </a:cubicBezTo>
                <a:cubicBezTo>
                  <a:pt x="1166" y="436"/>
                  <a:pt x="1166" y="435"/>
                  <a:pt x="1167" y="435"/>
                </a:cubicBezTo>
                <a:cubicBezTo>
                  <a:pt x="1168" y="434"/>
                  <a:pt x="1169" y="432"/>
                  <a:pt x="1171" y="433"/>
                </a:cubicBezTo>
                <a:cubicBezTo>
                  <a:pt x="1171" y="433"/>
                  <a:pt x="1170" y="434"/>
                  <a:pt x="1170" y="434"/>
                </a:cubicBezTo>
                <a:cubicBezTo>
                  <a:pt x="1171" y="436"/>
                  <a:pt x="1170" y="437"/>
                  <a:pt x="1169" y="439"/>
                </a:cubicBezTo>
                <a:cubicBezTo>
                  <a:pt x="1169" y="440"/>
                  <a:pt x="1169" y="440"/>
                  <a:pt x="1169" y="441"/>
                </a:cubicBezTo>
                <a:cubicBezTo>
                  <a:pt x="1169" y="441"/>
                  <a:pt x="1168" y="442"/>
                  <a:pt x="1168" y="442"/>
                </a:cubicBezTo>
                <a:cubicBezTo>
                  <a:pt x="1168" y="443"/>
                  <a:pt x="1169" y="444"/>
                  <a:pt x="1170" y="444"/>
                </a:cubicBezTo>
                <a:cubicBezTo>
                  <a:pt x="1171" y="443"/>
                  <a:pt x="1171" y="442"/>
                  <a:pt x="1172" y="442"/>
                </a:cubicBezTo>
                <a:cubicBezTo>
                  <a:pt x="1172" y="441"/>
                  <a:pt x="1174" y="440"/>
                  <a:pt x="1174" y="439"/>
                </a:cubicBezTo>
                <a:cubicBezTo>
                  <a:pt x="1175" y="438"/>
                  <a:pt x="1175" y="437"/>
                  <a:pt x="1176" y="436"/>
                </a:cubicBezTo>
                <a:cubicBezTo>
                  <a:pt x="1177" y="435"/>
                  <a:pt x="1178" y="434"/>
                  <a:pt x="1180" y="434"/>
                </a:cubicBezTo>
                <a:cubicBezTo>
                  <a:pt x="1182" y="433"/>
                  <a:pt x="1183" y="432"/>
                  <a:pt x="1184" y="431"/>
                </a:cubicBezTo>
                <a:cubicBezTo>
                  <a:pt x="1186" y="430"/>
                  <a:pt x="1188" y="430"/>
                  <a:pt x="1190" y="431"/>
                </a:cubicBezTo>
                <a:cubicBezTo>
                  <a:pt x="1192" y="431"/>
                  <a:pt x="1195" y="431"/>
                  <a:pt x="1197" y="432"/>
                </a:cubicBezTo>
                <a:cubicBezTo>
                  <a:pt x="1197" y="432"/>
                  <a:pt x="1198" y="433"/>
                  <a:pt x="1199" y="433"/>
                </a:cubicBezTo>
                <a:cubicBezTo>
                  <a:pt x="1199" y="433"/>
                  <a:pt x="1199" y="434"/>
                  <a:pt x="1199" y="435"/>
                </a:cubicBezTo>
                <a:cubicBezTo>
                  <a:pt x="1200" y="435"/>
                  <a:pt x="1200" y="436"/>
                  <a:pt x="1200" y="437"/>
                </a:cubicBezTo>
                <a:cubicBezTo>
                  <a:pt x="1201" y="438"/>
                  <a:pt x="1201" y="439"/>
                  <a:pt x="1202" y="440"/>
                </a:cubicBezTo>
                <a:cubicBezTo>
                  <a:pt x="1203" y="441"/>
                  <a:pt x="1203" y="442"/>
                  <a:pt x="1205" y="441"/>
                </a:cubicBezTo>
                <a:cubicBezTo>
                  <a:pt x="1205" y="441"/>
                  <a:pt x="1205" y="439"/>
                  <a:pt x="1205" y="438"/>
                </a:cubicBezTo>
                <a:cubicBezTo>
                  <a:pt x="1205" y="438"/>
                  <a:pt x="1205" y="437"/>
                  <a:pt x="1206" y="436"/>
                </a:cubicBezTo>
                <a:cubicBezTo>
                  <a:pt x="1206" y="436"/>
                  <a:pt x="1207" y="436"/>
                  <a:pt x="1207" y="435"/>
                </a:cubicBezTo>
                <a:cubicBezTo>
                  <a:pt x="1207" y="435"/>
                  <a:pt x="1207" y="434"/>
                  <a:pt x="1207" y="434"/>
                </a:cubicBezTo>
                <a:cubicBezTo>
                  <a:pt x="1207" y="434"/>
                  <a:pt x="1208" y="433"/>
                  <a:pt x="1208" y="433"/>
                </a:cubicBezTo>
                <a:cubicBezTo>
                  <a:pt x="1208" y="433"/>
                  <a:pt x="1209" y="432"/>
                  <a:pt x="1210" y="432"/>
                </a:cubicBezTo>
                <a:cubicBezTo>
                  <a:pt x="1211" y="431"/>
                  <a:pt x="1213" y="431"/>
                  <a:pt x="1214" y="429"/>
                </a:cubicBezTo>
                <a:cubicBezTo>
                  <a:pt x="1214" y="429"/>
                  <a:pt x="1214" y="428"/>
                  <a:pt x="1214" y="428"/>
                </a:cubicBezTo>
                <a:cubicBezTo>
                  <a:pt x="1214" y="428"/>
                  <a:pt x="1215" y="428"/>
                  <a:pt x="1215" y="428"/>
                </a:cubicBezTo>
                <a:cubicBezTo>
                  <a:pt x="1216" y="428"/>
                  <a:pt x="1216" y="427"/>
                  <a:pt x="1216" y="426"/>
                </a:cubicBezTo>
                <a:cubicBezTo>
                  <a:pt x="1217" y="427"/>
                  <a:pt x="1220" y="426"/>
                  <a:pt x="1219" y="425"/>
                </a:cubicBezTo>
                <a:cubicBezTo>
                  <a:pt x="1221" y="425"/>
                  <a:pt x="1220" y="423"/>
                  <a:pt x="1220" y="423"/>
                </a:cubicBezTo>
                <a:cubicBezTo>
                  <a:pt x="1221" y="423"/>
                  <a:pt x="1222" y="423"/>
                  <a:pt x="1222" y="422"/>
                </a:cubicBezTo>
                <a:cubicBezTo>
                  <a:pt x="1223" y="421"/>
                  <a:pt x="1221" y="421"/>
                  <a:pt x="1222" y="420"/>
                </a:cubicBezTo>
                <a:cubicBezTo>
                  <a:pt x="1222" y="420"/>
                  <a:pt x="1223" y="421"/>
                  <a:pt x="1224" y="420"/>
                </a:cubicBezTo>
                <a:cubicBezTo>
                  <a:pt x="1224" y="420"/>
                  <a:pt x="1225" y="420"/>
                  <a:pt x="1225" y="419"/>
                </a:cubicBezTo>
                <a:cubicBezTo>
                  <a:pt x="1229" y="420"/>
                  <a:pt x="1225" y="416"/>
                  <a:pt x="1225" y="415"/>
                </a:cubicBezTo>
                <a:cubicBezTo>
                  <a:pt x="1226" y="415"/>
                  <a:pt x="1227" y="416"/>
                  <a:pt x="1228" y="416"/>
                </a:cubicBezTo>
                <a:cubicBezTo>
                  <a:pt x="1228" y="416"/>
                  <a:pt x="1230" y="415"/>
                  <a:pt x="1230" y="414"/>
                </a:cubicBezTo>
                <a:cubicBezTo>
                  <a:pt x="1232" y="414"/>
                  <a:pt x="1230" y="412"/>
                  <a:pt x="1231" y="411"/>
                </a:cubicBezTo>
                <a:cubicBezTo>
                  <a:pt x="1232" y="410"/>
                  <a:pt x="1233" y="411"/>
                  <a:pt x="1234" y="411"/>
                </a:cubicBezTo>
                <a:cubicBezTo>
                  <a:pt x="1235" y="411"/>
                  <a:pt x="1235" y="411"/>
                  <a:pt x="1236" y="410"/>
                </a:cubicBezTo>
                <a:cubicBezTo>
                  <a:pt x="1237" y="409"/>
                  <a:pt x="1239" y="409"/>
                  <a:pt x="1241" y="408"/>
                </a:cubicBezTo>
                <a:cubicBezTo>
                  <a:pt x="1242" y="408"/>
                  <a:pt x="1242" y="407"/>
                  <a:pt x="1243" y="406"/>
                </a:cubicBezTo>
                <a:cubicBezTo>
                  <a:pt x="1244" y="406"/>
                  <a:pt x="1245" y="406"/>
                  <a:pt x="1245" y="405"/>
                </a:cubicBezTo>
                <a:cubicBezTo>
                  <a:pt x="1246" y="405"/>
                  <a:pt x="1246" y="405"/>
                  <a:pt x="1246" y="404"/>
                </a:cubicBezTo>
                <a:cubicBezTo>
                  <a:pt x="1247" y="404"/>
                  <a:pt x="1247" y="404"/>
                  <a:pt x="1248" y="404"/>
                </a:cubicBezTo>
                <a:cubicBezTo>
                  <a:pt x="1248" y="403"/>
                  <a:pt x="1249" y="402"/>
                  <a:pt x="1250" y="402"/>
                </a:cubicBezTo>
                <a:cubicBezTo>
                  <a:pt x="1250" y="402"/>
                  <a:pt x="1251" y="401"/>
                  <a:pt x="1252" y="401"/>
                </a:cubicBezTo>
                <a:cubicBezTo>
                  <a:pt x="1253" y="401"/>
                  <a:pt x="1253" y="401"/>
                  <a:pt x="1254" y="400"/>
                </a:cubicBezTo>
                <a:cubicBezTo>
                  <a:pt x="1255" y="400"/>
                  <a:pt x="1255" y="400"/>
                  <a:pt x="1256" y="399"/>
                </a:cubicBezTo>
                <a:cubicBezTo>
                  <a:pt x="1256" y="398"/>
                  <a:pt x="1257" y="398"/>
                  <a:pt x="1258" y="397"/>
                </a:cubicBezTo>
                <a:cubicBezTo>
                  <a:pt x="1259" y="397"/>
                  <a:pt x="1261" y="396"/>
                  <a:pt x="1263" y="395"/>
                </a:cubicBezTo>
                <a:cubicBezTo>
                  <a:pt x="1265" y="395"/>
                  <a:pt x="1269" y="396"/>
                  <a:pt x="1271" y="397"/>
                </a:cubicBezTo>
                <a:cubicBezTo>
                  <a:pt x="1272" y="397"/>
                  <a:pt x="1272" y="398"/>
                  <a:pt x="1273" y="398"/>
                </a:cubicBezTo>
                <a:cubicBezTo>
                  <a:pt x="1274" y="398"/>
                  <a:pt x="1278" y="399"/>
                  <a:pt x="1278" y="401"/>
                </a:cubicBezTo>
                <a:cubicBezTo>
                  <a:pt x="1280" y="401"/>
                  <a:pt x="1278" y="398"/>
                  <a:pt x="1279" y="397"/>
                </a:cubicBezTo>
                <a:cubicBezTo>
                  <a:pt x="1279" y="397"/>
                  <a:pt x="1281" y="397"/>
                  <a:pt x="1281" y="396"/>
                </a:cubicBezTo>
                <a:cubicBezTo>
                  <a:pt x="1281" y="396"/>
                  <a:pt x="1281" y="395"/>
                  <a:pt x="1282" y="395"/>
                </a:cubicBezTo>
                <a:cubicBezTo>
                  <a:pt x="1282" y="394"/>
                  <a:pt x="1283" y="393"/>
                  <a:pt x="1283" y="392"/>
                </a:cubicBezTo>
                <a:cubicBezTo>
                  <a:pt x="1283" y="392"/>
                  <a:pt x="1282" y="391"/>
                  <a:pt x="1282" y="391"/>
                </a:cubicBezTo>
                <a:cubicBezTo>
                  <a:pt x="1282" y="390"/>
                  <a:pt x="1282" y="390"/>
                  <a:pt x="1281" y="390"/>
                </a:cubicBezTo>
                <a:cubicBezTo>
                  <a:pt x="1281" y="389"/>
                  <a:pt x="1280" y="389"/>
                  <a:pt x="1280" y="388"/>
                </a:cubicBezTo>
                <a:cubicBezTo>
                  <a:pt x="1280" y="387"/>
                  <a:pt x="1280" y="386"/>
                  <a:pt x="1281" y="387"/>
                </a:cubicBezTo>
                <a:cubicBezTo>
                  <a:pt x="1281" y="385"/>
                  <a:pt x="1281" y="384"/>
                  <a:pt x="1279" y="383"/>
                </a:cubicBezTo>
                <a:cubicBezTo>
                  <a:pt x="1278" y="382"/>
                  <a:pt x="1277" y="381"/>
                  <a:pt x="1276" y="379"/>
                </a:cubicBezTo>
                <a:cubicBezTo>
                  <a:pt x="1276" y="377"/>
                  <a:pt x="1276" y="376"/>
                  <a:pt x="1276" y="374"/>
                </a:cubicBezTo>
                <a:cubicBezTo>
                  <a:pt x="1276" y="373"/>
                  <a:pt x="1275" y="371"/>
                  <a:pt x="1275" y="369"/>
                </a:cubicBezTo>
                <a:cubicBezTo>
                  <a:pt x="1274" y="367"/>
                  <a:pt x="1273" y="366"/>
                  <a:pt x="1273" y="364"/>
                </a:cubicBezTo>
                <a:cubicBezTo>
                  <a:pt x="1273" y="363"/>
                  <a:pt x="1272" y="361"/>
                  <a:pt x="1271" y="360"/>
                </a:cubicBezTo>
                <a:cubicBezTo>
                  <a:pt x="1271" y="361"/>
                  <a:pt x="1272" y="362"/>
                  <a:pt x="1271" y="363"/>
                </a:cubicBezTo>
                <a:cubicBezTo>
                  <a:pt x="1271" y="364"/>
                  <a:pt x="1270" y="363"/>
                  <a:pt x="1270" y="364"/>
                </a:cubicBezTo>
                <a:cubicBezTo>
                  <a:pt x="1269" y="364"/>
                  <a:pt x="1268" y="363"/>
                  <a:pt x="1267" y="363"/>
                </a:cubicBezTo>
                <a:cubicBezTo>
                  <a:pt x="1266" y="362"/>
                  <a:pt x="1266" y="362"/>
                  <a:pt x="1266" y="361"/>
                </a:cubicBezTo>
                <a:cubicBezTo>
                  <a:pt x="1265" y="359"/>
                  <a:pt x="1264" y="359"/>
                  <a:pt x="1265" y="357"/>
                </a:cubicBezTo>
                <a:cubicBezTo>
                  <a:pt x="1265" y="356"/>
                  <a:pt x="1265" y="355"/>
                  <a:pt x="1265" y="355"/>
                </a:cubicBezTo>
                <a:cubicBezTo>
                  <a:pt x="1264" y="353"/>
                  <a:pt x="1264" y="354"/>
                  <a:pt x="1263" y="354"/>
                </a:cubicBezTo>
                <a:cubicBezTo>
                  <a:pt x="1261" y="355"/>
                  <a:pt x="1260" y="356"/>
                  <a:pt x="1259" y="358"/>
                </a:cubicBezTo>
                <a:cubicBezTo>
                  <a:pt x="1258" y="357"/>
                  <a:pt x="1258" y="355"/>
                  <a:pt x="1256" y="355"/>
                </a:cubicBezTo>
                <a:cubicBezTo>
                  <a:pt x="1256" y="354"/>
                  <a:pt x="1254" y="353"/>
                  <a:pt x="1255" y="352"/>
                </a:cubicBezTo>
                <a:cubicBezTo>
                  <a:pt x="1256" y="352"/>
                  <a:pt x="1256" y="353"/>
                  <a:pt x="1257" y="353"/>
                </a:cubicBezTo>
                <a:cubicBezTo>
                  <a:pt x="1258" y="352"/>
                  <a:pt x="1258" y="352"/>
                  <a:pt x="1259" y="353"/>
                </a:cubicBezTo>
                <a:cubicBezTo>
                  <a:pt x="1259" y="353"/>
                  <a:pt x="1260" y="352"/>
                  <a:pt x="1260" y="353"/>
                </a:cubicBezTo>
                <a:cubicBezTo>
                  <a:pt x="1260" y="353"/>
                  <a:pt x="1260" y="353"/>
                  <a:pt x="1260" y="353"/>
                </a:cubicBezTo>
                <a:cubicBezTo>
                  <a:pt x="1261" y="353"/>
                  <a:pt x="1261" y="354"/>
                  <a:pt x="1261" y="354"/>
                </a:cubicBezTo>
                <a:cubicBezTo>
                  <a:pt x="1262" y="354"/>
                  <a:pt x="1263" y="353"/>
                  <a:pt x="1263" y="353"/>
                </a:cubicBezTo>
                <a:cubicBezTo>
                  <a:pt x="1263" y="353"/>
                  <a:pt x="1263" y="351"/>
                  <a:pt x="1263" y="351"/>
                </a:cubicBezTo>
                <a:cubicBezTo>
                  <a:pt x="1262" y="350"/>
                  <a:pt x="1261" y="350"/>
                  <a:pt x="1261" y="349"/>
                </a:cubicBezTo>
                <a:cubicBezTo>
                  <a:pt x="1260" y="349"/>
                  <a:pt x="1261" y="349"/>
                  <a:pt x="1260" y="349"/>
                </a:cubicBezTo>
                <a:cubicBezTo>
                  <a:pt x="1259" y="348"/>
                  <a:pt x="1259" y="349"/>
                  <a:pt x="1258" y="349"/>
                </a:cubicBezTo>
                <a:cubicBezTo>
                  <a:pt x="1258" y="349"/>
                  <a:pt x="1255" y="349"/>
                  <a:pt x="1256" y="348"/>
                </a:cubicBezTo>
                <a:cubicBezTo>
                  <a:pt x="1258" y="349"/>
                  <a:pt x="1259" y="348"/>
                  <a:pt x="1261" y="348"/>
                </a:cubicBezTo>
                <a:cubicBezTo>
                  <a:pt x="1263" y="349"/>
                  <a:pt x="1262" y="350"/>
                  <a:pt x="1264" y="351"/>
                </a:cubicBezTo>
                <a:cubicBezTo>
                  <a:pt x="1264" y="352"/>
                  <a:pt x="1265" y="353"/>
                  <a:pt x="1265" y="354"/>
                </a:cubicBezTo>
                <a:cubicBezTo>
                  <a:pt x="1266" y="355"/>
                  <a:pt x="1267" y="355"/>
                  <a:pt x="1268" y="355"/>
                </a:cubicBezTo>
                <a:cubicBezTo>
                  <a:pt x="1269" y="355"/>
                  <a:pt x="1270" y="356"/>
                  <a:pt x="1272" y="356"/>
                </a:cubicBezTo>
                <a:cubicBezTo>
                  <a:pt x="1273" y="356"/>
                  <a:pt x="1274" y="355"/>
                  <a:pt x="1275" y="355"/>
                </a:cubicBezTo>
                <a:cubicBezTo>
                  <a:pt x="1275" y="356"/>
                  <a:pt x="1274" y="356"/>
                  <a:pt x="1274" y="357"/>
                </a:cubicBezTo>
                <a:cubicBezTo>
                  <a:pt x="1276" y="357"/>
                  <a:pt x="1276" y="355"/>
                  <a:pt x="1277" y="354"/>
                </a:cubicBezTo>
                <a:cubicBezTo>
                  <a:pt x="1278" y="354"/>
                  <a:pt x="1278" y="354"/>
                  <a:pt x="1278" y="354"/>
                </a:cubicBezTo>
                <a:cubicBezTo>
                  <a:pt x="1279" y="354"/>
                  <a:pt x="1279" y="353"/>
                  <a:pt x="1279" y="353"/>
                </a:cubicBezTo>
                <a:cubicBezTo>
                  <a:pt x="1280" y="353"/>
                  <a:pt x="1281" y="353"/>
                  <a:pt x="1281" y="353"/>
                </a:cubicBezTo>
                <a:cubicBezTo>
                  <a:pt x="1282" y="352"/>
                  <a:pt x="1282" y="352"/>
                  <a:pt x="1283" y="352"/>
                </a:cubicBezTo>
                <a:cubicBezTo>
                  <a:pt x="1283" y="351"/>
                  <a:pt x="1283" y="350"/>
                  <a:pt x="1283" y="350"/>
                </a:cubicBezTo>
                <a:cubicBezTo>
                  <a:pt x="1284" y="349"/>
                  <a:pt x="1286" y="348"/>
                  <a:pt x="1287" y="347"/>
                </a:cubicBezTo>
                <a:cubicBezTo>
                  <a:pt x="1288" y="346"/>
                  <a:pt x="1289" y="346"/>
                  <a:pt x="1289" y="345"/>
                </a:cubicBezTo>
                <a:cubicBezTo>
                  <a:pt x="1290" y="344"/>
                  <a:pt x="1290" y="342"/>
                  <a:pt x="1290" y="341"/>
                </a:cubicBezTo>
                <a:cubicBezTo>
                  <a:pt x="1291" y="340"/>
                  <a:pt x="1291" y="339"/>
                  <a:pt x="1292" y="339"/>
                </a:cubicBezTo>
                <a:cubicBezTo>
                  <a:pt x="1292" y="338"/>
                  <a:pt x="1292" y="337"/>
                  <a:pt x="1292" y="336"/>
                </a:cubicBezTo>
                <a:cubicBezTo>
                  <a:pt x="1292" y="336"/>
                  <a:pt x="1290" y="335"/>
                  <a:pt x="1289" y="334"/>
                </a:cubicBezTo>
                <a:cubicBezTo>
                  <a:pt x="1289" y="334"/>
                  <a:pt x="1288" y="332"/>
                  <a:pt x="1288" y="332"/>
                </a:cubicBezTo>
                <a:cubicBezTo>
                  <a:pt x="1287" y="330"/>
                  <a:pt x="1288" y="328"/>
                  <a:pt x="1288" y="326"/>
                </a:cubicBezTo>
                <a:cubicBezTo>
                  <a:pt x="1290" y="326"/>
                  <a:pt x="1291" y="327"/>
                  <a:pt x="1292" y="326"/>
                </a:cubicBezTo>
                <a:cubicBezTo>
                  <a:pt x="1293" y="325"/>
                  <a:pt x="1291" y="323"/>
                  <a:pt x="1291" y="322"/>
                </a:cubicBezTo>
                <a:cubicBezTo>
                  <a:pt x="1292" y="323"/>
                  <a:pt x="1293" y="323"/>
                  <a:pt x="1293" y="322"/>
                </a:cubicBezTo>
                <a:cubicBezTo>
                  <a:pt x="1293" y="324"/>
                  <a:pt x="1294" y="326"/>
                  <a:pt x="1296" y="325"/>
                </a:cubicBezTo>
                <a:cubicBezTo>
                  <a:pt x="1297" y="324"/>
                  <a:pt x="1297" y="321"/>
                  <a:pt x="1298" y="321"/>
                </a:cubicBezTo>
                <a:cubicBezTo>
                  <a:pt x="1299" y="323"/>
                  <a:pt x="1299" y="324"/>
                  <a:pt x="1298" y="326"/>
                </a:cubicBezTo>
                <a:cubicBezTo>
                  <a:pt x="1298" y="326"/>
                  <a:pt x="1298" y="326"/>
                  <a:pt x="1297" y="326"/>
                </a:cubicBezTo>
                <a:cubicBezTo>
                  <a:pt x="1297" y="327"/>
                  <a:pt x="1297" y="327"/>
                  <a:pt x="1297" y="327"/>
                </a:cubicBezTo>
                <a:cubicBezTo>
                  <a:pt x="1297" y="328"/>
                  <a:pt x="1296" y="328"/>
                  <a:pt x="1295" y="328"/>
                </a:cubicBezTo>
                <a:cubicBezTo>
                  <a:pt x="1295" y="329"/>
                  <a:pt x="1295" y="329"/>
                  <a:pt x="1295" y="330"/>
                </a:cubicBezTo>
                <a:cubicBezTo>
                  <a:pt x="1295" y="331"/>
                  <a:pt x="1295" y="331"/>
                  <a:pt x="1296" y="331"/>
                </a:cubicBezTo>
                <a:cubicBezTo>
                  <a:pt x="1297" y="332"/>
                  <a:pt x="1297" y="333"/>
                  <a:pt x="1298" y="334"/>
                </a:cubicBezTo>
                <a:cubicBezTo>
                  <a:pt x="1298" y="334"/>
                  <a:pt x="1298" y="334"/>
                  <a:pt x="1299" y="335"/>
                </a:cubicBezTo>
                <a:cubicBezTo>
                  <a:pt x="1299" y="335"/>
                  <a:pt x="1299" y="336"/>
                  <a:pt x="1299" y="336"/>
                </a:cubicBezTo>
                <a:cubicBezTo>
                  <a:pt x="1299" y="336"/>
                  <a:pt x="1299" y="337"/>
                  <a:pt x="1299" y="337"/>
                </a:cubicBezTo>
                <a:cubicBezTo>
                  <a:pt x="1299" y="337"/>
                  <a:pt x="1298" y="337"/>
                  <a:pt x="1298" y="338"/>
                </a:cubicBezTo>
                <a:cubicBezTo>
                  <a:pt x="1298" y="338"/>
                  <a:pt x="1298" y="339"/>
                  <a:pt x="1298" y="339"/>
                </a:cubicBezTo>
                <a:cubicBezTo>
                  <a:pt x="1300" y="340"/>
                  <a:pt x="1303" y="340"/>
                  <a:pt x="1305" y="340"/>
                </a:cubicBezTo>
                <a:cubicBezTo>
                  <a:pt x="1307" y="340"/>
                  <a:pt x="1309" y="339"/>
                  <a:pt x="1310" y="337"/>
                </a:cubicBezTo>
                <a:cubicBezTo>
                  <a:pt x="1311" y="337"/>
                  <a:pt x="1313" y="337"/>
                  <a:pt x="1314" y="338"/>
                </a:cubicBezTo>
                <a:cubicBezTo>
                  <a:pt x="1315" y="338"/>
                  <a:pt x="1315" y="339"/>
                  <a:pt x="1316" y="339"/>
                </a:cubicBezTo>
                <a:cubicBezTo>
                  <a:pt x="1317" y="339"/>
                  <a:pt x="1318" y="340"/>
                  <a:pt x="1319" y="340"/>
                </a:cubicBezTo>
                <a:cubicBezTo>
                  <a:pt x="1319" y="340"/>
                  <a:pt x="1320" y="340"/>
                  <a:pt x="1320" y="341"/>
                </a:cubicBezTo>
                <a:cubicBezTo>
                  <a:pt x="1320" y="341"/>
                  <a:pt x="1320" y="342"/>
                  <a:pt x="1320" y="341"/>
                </a:cubicBezTo>
                <a:cubicBezTo>
                  <a:pt x="1320" y="342"/>
                  <a:pt x="1320" y="344"/>
                  <a:pt x="1321" y="345"/>
                </a:cubicBezTo>
                <a:cubicBezTo>
                  <a:pt x="1322" y="346"/>
                  <a:pt x="1322" y="345"/>
                  <a:pt x="1321" y="346"/>
                </a:cubicBezTo>
                <a:cubicBezTo>
                  <a:pt x="1321" y="347"/>
                  <a:pt x="1321" y="347"/>
                  <a:pt x="1321" y="348"/>
                </a:cubicBezTo>
                <a:cubicBezTo>
                  <a:pt x="1321" y="350"/>
                  <a:pt x="1322" y="350"/>
                  <a:pt x="1323" y="351"/>
                </a:cubicBezTo>
                <a:cubicBezTo>
                  <a:pt x="1323" y="351"/>
                  <a:pt x="1323" y="352"/>
                  <a:pt x="1324" y="352"/>
                </a:cubicBezTo>
                <a:cubicBezTo>
                  <a:pt x="1324" y="352"/>
                  <a:pt x="1324" y="353"/>
                  <a:pt x="1324" y="353"/>
                </a:cubicBezTo>
                <a:cubicBezTo>
                  <a:pt x="1324" y="353"/>
                  <a:pt x="1325" y="353"/>
                  <a:pt x="1325" y="353"/>
                </a:cubicBezTo>
                <a:cubicBezTo>
                  <a:pt x="1326" y="353"/>
                  <a:pt x="1327" y="353"/>
                  <a:pt x="1328" y="353"/>
                </a:cubicBezTo>
                <a:cubicBezTo>
                  <a:pt x="1329" y="353"/>
                  <a:pt x="1329" y="353"/>
                  <a:pt x="1330" y="354"/>
                </a:cubicBezTo>
                <a:cubicBezTo>
                  <a:pt x="1331" y="355"/>
                  <a:pt x="1334" y="356"/>
                  <a:pt x="1335" y="358"/>
                </a:cubicBezTo>
                <a:cubicBezTo>
                  <a:pt x="1336" y="358"/>
                  <a:pt x="1336" y="359"/>
                  <a:pt x="1336" y="360"/>
                </a:cubicBezTo>
                <a:cubicBezTo>
                  <a:pt x="1336" y="361"/>
                  <a:pt x="1337" y="361"/>
                  <a:pt x="1338" y="361"/>
                </a:cubicBezTo>
                <a:cubicBezTo>
                  <a:pt x="1338" y="362"/>
                  <a:pt x="1339" y="362"/>
                  <a:pt x="1340" y="362"/>
                </a:cubicBezTo>
                <a:cubicBezTo>
                  <a:pt x="1341" y="362"/>
                  <a:pt x="1340" y="362"/>
                  <a:pt x="1340" y="362"/>
                </a:cubicBezTo>
                <a:cubicBezTo>
                  <a:pt x="1341" y="361"/>
                  <a:pt x="1342" y="360"/>
                  <a:pt x="1343" y="360"/>
                </a:cubicBezTo>
                <a:cubicBezTo>
                  <a:pt x="1342" y="361"/>
                  <a:pt x="1342" y="362"/>
                  <a:pt x="1342" y="363"/>
                </a:cubicBezTo>
                <a:cubicBezTo>
                  <a:pt x="1343" y="363"/>
                  <a:pt x="1345" y="365"/>
                  <a:pt x="1346" y="363"/>
                </a:cubicBezTo>
                <a:cubicBezTo>
                  <a:pt x="1346" y="362"/>
                  <a:pt x="1347" y="359"/>
                  <a:pt x="1345" y="359"/>
                </a:cubicBezTo>
                <a:cubicBezTo>
                  <a:pt x="1347" y="358"/>
                  <a:pt x="1347" y="361"/>
                  <a:pt x="1348" y="361"/>
                </a:cubicBezTo>
                <a:cubicBezTo>
                  <a:pt x="1349" y="362"/>
                  <a:pt x="1348" y="361"/>
                  <a:pt x="1349" y="361"/>
                </a:cubicBezTo>
                <a:cubicBezTo>
                  <a:pt x="1350" y="360"/>
                  <a:pt x="1350" y="360"/>
                  <a:pt x="1351" y="360"/>
                </a:cubicBezTo>
                <a:cubicBezTo>
                  <a:pt x="1351" y="360"/>
                  <a:pt x="1350" y="359"/>
                  <a:pt x="1350" y="358"/>
                </a:cubicBezTo>
                <a:cubicBezTo>
                  <a:pt x="1350" y="358"/>
                  <a:pt x="1349" y="358"/>
                  <a:pt x="1348" y="357"/>
                </a:cubicBezTo>
                <a:cubicBezTo>
                  <a:pt x="1349" y="357"/>
                  <a:pt x="1349" y="357"/>
                  <a:pt x="1349" y="356"/>
                </a:cubicBezTo>
                <a:cubicBezTo>
                  <a:pt x="1348" y="356"/>
                  <a:pt x="1347" y="355"/>
                  <a:pt x="1347" y="356"/>
                </a:cubicBezTo>
                <a:cubicBezTo>
                  <a:pt x="1346" y="356"/>
                  <a:pt x="1346" y="356"/>
                  <a:pt x="1346" y="355"/>
                </a:cubicBezTo>
                <a:cubicBezTo>
                  <a:pt x="1346" y="355"/>
                  <a:pt x="1347" y="354"/>
                  <a:pt x="1347" y="353"/>
                </a:cubicBezTo>
                <a:cubicBezTo>
                  <a:pt x="1347" y="352"/>
                  <a:pt x="1345" y="353"/>
                  <a:pt x="1344" y="353"/>
                </a:cubicBezTo>
                <a:cubicBezTo>
                  <a:pt x="1345" y="352"/>
                  <a:pt x="1345" y="352"/>
                  <a:pt x="1346" y="352"/>
                </a:cubicBezTo>
                <a:cubicBezTo>
                  <a:pt x="1347" y="352"/>
                  <a:pt x="1347" y="352"/>
                  <a:pt x="1347" y="352"/>
                </a:cubicBezTo>
                <a:cubicBezTo>
                  <a:pt x="1349" y="351"/>
                  <a:pt x="1350" y="351"/>
                  <a:pt x="1351" y="349"/>
                </a:cubicBezTo>
                <a:cubicBezTo>
                  <a:pt x="1352" y="348"/>
                  <a:pt x="1352" y="348"/>
                  <a:pt x="1352" y="346"/>
                </a:cubicBezTo>
                <a:cubicBezTo>
                  <a:pt x="1352" y="345"/>
                  <a:pt x="1351" y="341"/>
                  <a:pt x="1352" y="340"/>
                </a:cubicBezTo>
                <a:cubicBezTo>
                  <a:pt x="1352" y="340"/>
                  <a:pt x="1350" y="341"/>
                  <a:pt x="1350" y="339"/>
                </a:cubicBezTo>
                <a:cubicBezTo>
                  <a:pt x="1350" y="339"/>
                  <a:pt x="1351" y="339"/>
                  <a:pt x="1351" y="339"/>
                </a:cubicBezTo>
                <a:cubicBezTo>
                  <a:pt x="1351" y="339"/>
                  <a:pt x="1350" y="338"/>
                  <a:pt x="1350" y="337"/>
                </a:cubicBezTo>
                <a:cubicBezTo>
                  <a:pt x="1349" y="337"/>
                  <a:pt x="1348" y="336"/>
                  <a:pt x="1348" y="335"/>
                </a:cubicBezTo>
                <a:cubicBezTo>
                  <a:pt x="1349" y="335"/>
                  <a:pt x="1349" y="336"/>
                  <a:pt x="1350" y="336"/>
                </a:cubicBezTo>
                <a:cubicBezTo>
                  <a:pt x="1350" y="336"/>
                  <a:pt x="1350" y="336"/>
                  <a:pt x="1350" y="336"/>
                </a:cubicBezTo>
                <a:cubicBezTo>
                  <a:pt x="1351" y="337"/>
                  <a:pt x="1351" y="338"/>
                  <a:pt x="1351" y="338"/>
                </a:cubicBezTo>
                <a:cubicBezTo>
                  <a:pt x="1352" y="338"/>
                  <a:pt x="1352" y="338"/>
                  <a:pt x="1353" y="338"/>
                </a:cubicBezTo>
                <a:cubicBezTo>
                  <a:pt x="1353" y="338"/>
                  <a:pt x="1353" y="338"/>
                  <a:pt x="1354" y="339"/>
                </a:cubicBezTo>
                <a:cubicBezTo>
                  <a:pt x="1355" y="339"/>
                  <a:pt x="1357" y="338"/>
                  <a:pt x="1359" y="339"/>
                </a:cubicBezTo>
                <a:cubicBezTo>
                  <a:pt x="1360" y="339"/>
                  <a:pt x="1363" y="340"/>
                  <a:pt x="1362" y="337"/>
                </a:cubicBezTo>
                <a:cubicBezTo>
                  <a:pt x="1361" y="336"/>
                  <a:pt x="1359" y="335"/>
                  <a:pt x="1358" y="333"/>
                </a:cubicBezTo>
                <a:cubicBezTo>
                  <a:pt x="1359" y="334"/>
                  <a:pt x="1360" y="334"/>
                  <a:pt x="1361" y="335"/>
                </a:cubicBezTo>
                <a:cubicBezTo>
                  <a:pt x="1362" y="336"/>
                  <a:pt x="1366" y="338"/>
                  <a:pt x="1366" y="335"/>
                </a:cubicBezTo>
                <a:cubicBezTo>
                  <a:pt x="1366" y="334"/>
                  <a:pt x="1366" y="334"/>
                  <a:pt x="1366" y="332"/>
                </a:cubicBezTo>
                <a:cubicBezTo>
                  <a:pt x="1366" y="332"/>
                  <a:pt x="1366" y="331"/>
                  <a:pt x="1367" y="330"/>
                </a:cubicBezTo>
                <a:cubicBezTo>
                  <a:pt x="1367" y="329"/>
                  <a:pt x="1368" y="329"/>
                  <a:pt x="1369" y="329"/>
                </a:cubicBezTo>
                <a:cubicBezTo>
                  <a:pt x="1370" y="328"/>
                  <a:pt x="1370" y="328"/>
                  <a:pt x="1371" y="328"/>
                </a:cubicBezTo>
                <a:cubicBezTo>
                  <a:pt x="1372" y="328"/>
                  <a:pt x="1371" y="329"/>
                  <a:pt x="1372" y="329"/>
                </a:cubicBezTo>
                <a:cubicBezTo>
                  <a:pt x="1373" y="328"/>
                  <a:pt x="1373" y="328"/>
                  <a:pt x="1373" y="327"/>
                </a:cubicBezTo>
                <a:cubicBezTo>
                  <a:pt x="1373" y="325"/>
                  <a:pt x="1371" y="325"/>
                  <a:pt x="1369" y="324"/>
                </a:cubicBezTo>
                <a:close/>
              </a:path>
            </a:pathLst>
          </a:custGeom>
          <a:solidFill>
            <a:srgbClr val="D9D8D9"/>
          </a:solidFill>
          <a:ln w="6350" cap="rnd">
            <a:solidFill>
              <a:srgbClr val="A6A6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021B88EC-0ABF-391E-15CC-0DE361C94B0E}"/>
              </a:ext>
            </a:extLst>
          </p:cNvPr>
          <p:cNvCxnSpPr/>
          <p:nvPr/>
        </p:nvCxnSpPr>
        <p:spPr>
          <a:xfrm>
            <a:off x="6528048" y="1382598"/>
            <a:ext cx="0" cy="18249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E774AB89-1F6D-71D4-F21A-3D3D3ECD67BC}"/>
              </a:ext>
            </a:extLst>
          </p:cNvPr>
          <p:cNvCxnSpPr>
            <a:cxnSpLocks/>
          </p:cNvCxnSpPr>
          <p:nvPr/>
        </p:nvCxnSpPr>
        <p:spPr>
          <a:xfrm>
            <a:off x="1271464" y="4400551"/>
            <a:ext cx="23042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E3D3C6F1-30CE-A642-2F7C-66AA7A53F9E8}"/>
              </a:ext>
            </a:extLst>
          </p:cNvPr>
          <p:cNvCxnSpPr>
            <a:cxnSpLocks/>
          </p:cNvCxnSpPr>
          <p:nvPr/>
        </p:nvCxnSpPr>
        <p:spPr>
          <a:xfrm flipH="1">
            <a:off x="7608168" y="3586523"/>
            <a:ext cx="23042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5" name="図 1074">
            <a:extLst>
              <a:ext uri="{FF2B5EF4-FFF2-40B4-BE49-F238E27FC236}">
                <a16:creationId xmlns:a16="http://schemas.microsoft.com/office/drawing/2014/main" id="{91646F9E-FF91-F1C8-C23F-04D7BB4818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2" y="3456404"/>
            <a:ext cx="5756690" cy="3318908"/>
          </a:xfrm>
          <a:prstGeom prst="rect">
            <a:avLst/>
          </a:prstGeom>
        </p:spPr>
      </p:pic>
      <p:sp>
        <p:nvSpPr>
          <p:cNvPr id="1077" name="テキスト ボックス 1076">
            <a:extLst>
              <a:ext uri="{FF2B5EF4-FFF2-40B4-BE49-F238E27FC236}">
                <a16:creationId xmlns:a16="http://schemas.microsoft.com/office/drawing/2014/main" id="{EC670406-408D-A09C-E614-54736DB480D6}"/>
              </a:ext>
            </a:extLst>
          </p:cNvPr>
          <p:cNvSpPr txBox="1"/>
          <p:nvPr/>
        </p:nvSpPr>
        <p:spPr>
          <a:xfrm>
            <a:off x="9741565" y="2524407"/>
            <a:ext cx="704461" cy="36788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USA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9" name="テキスト ボックス 1078">
            <a:extLst>
              <a:ext uri="{FF2B5EF4-FFF2-40B4-BE49-F238E27FC236}">
                <a16:creationId xmlns:a16="http://schemas.microsoft.com/office/drawing/2014/main" id="{2611ACF8-D67A-3C98-B66C-EE09378574AA}"/>
              </a:ext>
            </a:extLst>
          </p:cNvPr>
          <p:cNvSpPr txBox="1"/>
          <p:nvPr/>
        </p:nvSpPr>
        <p:spPr>
          <a:xfrm>
            <a:off x="9668629" y="2887547"/>
            <a:ext cx="25480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" altLang="ja-JP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Hiragino Kaku Gothic ProN" panose="020B0300000000000000" pitchFamily="34" charset="-128"/>
                <a:cs typeface="Arial" panose="020B0604020202020204" pitchFamily="34" charset="0"/>
              </a:rPr>
              <a:t>Cedars-Sinai Medical Center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" altLang="ja-JP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Hiragino Kaku Gothic ProN" panose="020B0300000000000000" pitchFamily="34" charset="-128"/>
                <a:cs typeface="Arial" panose="020B0604020202020204" pitchFamily="34" charset="0"/>
              </a:rPr>
              <a:t>University of Florida </a:t>
            </a:r>
            <a:endParaRPr lang="ja-JP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1" name="テキスト ボックス 1080">
            <a:extLst>
              <a:ext uri="{FF2B5EF4-FFF2-40B4-BE49-F238E27FC236}">
                <a16:creationId xmlns:a16="http://schemas.microsoft.com/office/drawing/2014/main" id="{5F3783C2-2614-5239-8750-94E5F39B9811}"/>
              </a:ext>
            </a:extLst>
          </p:cNvPr>
          <p:cNvSpPr txBox="1"/>
          <p:nvPr/>
        </p:nvSpPr>
        <p:spPr>
          <a:xfrm>
            <a:off x="4551120" y="5339435"/>
            <a:ext cx="1476000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" altLang="ja-JP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Hiragino Kaku Gothic ProN" panose="020B0300000000000000" pitchFamily="34" charset="-128"/>
                <a:cs typeface="Arial" panose="020B0604020202020204" pitchFamily="34" charset="0"/>
              </a:rPr>
              <a:t>Australia</a:t>
            </a:r>
            <a:endParaRPr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3" name="テキスト ボックス 1082">
            <a:extLst>
              <a:ext uri="{FF2B5EF4-FFF2-40B4-BE49-F238E27FC236}">
                <a16:creationId xmlns:a16="http://schemas.microsoft.com/office/drawing/2014/main" id="{0E22B624-72D1-257D-4549-D9C5FAF106D9}"/>
              </a:ext>
            </a:extLst>
          </p:cNvPr>
          <p:cNvSpPr txBox="1"/>
          <p:nvPr/>
        </p:nvSpPr>
        <p:spPr>
          <a:xfrm>
            <a:off x="4535957" y="5744289"/>
            <a:ext cx="22357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" altLang="ja-JP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Hiragino Kaku Gothic ProN" panose="020B0300000000000000" pitchFamily="34" charset="-128"/>
                <a:cs typeface="Arial" panose="020B0604020202020204" pitchFamily="34" charset="0"/>
              </a:rPr>
              <a:t>University of Adelaide</a:t>
            </a:r>
            <a:endParaRPr lang="ja-JP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4" name="テキスト ボックス 1083">
            <a:extLst>
              <a:ext uri="{FF2B5EF4-FFF2-40B4-BE49-F238E27FC236}">
                <a16:creationId xmlns:a16="http://schemas.microsoft.com/office/drawing/2014/main" id="{2B356E78-ECDE-A09F-0358-7C50DDF4B554}"/>
              </a:ext>
            </a:extLst>
          </p:cNvPr>
          <p:cNvSpPr txBox="1"/>
          <p:nvPr/>
        </p:nvSpPr>
        <p:spPr>
          <a:xfrm>
            <a:off x="5186819" y="3284984"/>
            <a:ext cx="851515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Japan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86" name="直線矢印コネクタ 1085">
            <a:extLst>
              <a:ext uri="{FF2B5EF4-FFF2-40B4-BE49-F238E27FC236}">
                <a16:creationId xmlns:a16="http://schemas.microsoft.com/office/drawing/2014/main" id="{0749F17E-9089-30D5-A921-0758CCFCEC1F}"/>
              </a:ext>
            </a:extLst>
          </p:cNvPr>
          <p:cNvCxnSpPr/>
          <p:nvPr/>
        </p:nvCxnSpPr>
        <p:spPr>
          <a:xfrm>
            <a:off x="5958598" y="3770873"/>
            <a:ext cx="2376264" cy="124507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4" name="テキスト ボックス 1663">
            <a:extLst>
              <a:ext uri="{FF2B5EF4-FFF2-40B4-BE49-F238E27FC236}">
                <a16:creationId xmlns:a16="http://schemas.microsoft.com/office/drawing/2014/main" id="{A4A91FAE-4955-2F8E-5E6E-06AFC02F02A5}"/>
              </a:ext>
            </a:extLst>
          </p:cNvPr>
          <p:cNvSpPr txBox="1"/>
          <p:nvPr/>
        </p:nvSpPr>
        <p:spPr>
          <a:xfrm>
            <a:off x="432474" y="1275383"/>
            <a:ext cx="720000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" altLang="ja-JP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Hiragino Kaku Gothic ProN" panose="020B0300000000000000" pitchFamily="34" charset="-128"/>
                <a:cs typeface="Arial" panose="020B0604020202020204" pitchFamily="34" charset="0"/>
              </a:rPr>
              <a:t>UK</a:t>
            </a:r>
            <a:endParaRPr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6" name="テキスト ボックス 1665">
            <a:extLst>
              <a:ext uri="{FF2B5EF4-FFF2-40B4-BE49-F238E27FC236}">
                <a16:creationId xmlns:a16="http://schemas.microsoft.com/office/drawing/2014/main" id="{EF7DB467-02AF-2A51-2058-66220B5C9241}"/>
              </a:ext>
            </a:extLst>
          </p:cNvPr>
          <p:cNvSpPr txBox="1"/>
          <p:nvPr/>
        </p:nvSpPr>
        <p:spPr>
          <a:xfrm>
            <a:off x="335360" y="1665240"/>
            <a:ext cx="18722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" altLang="ja-JP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Hiragino Kaku Gothic ProN" panose="020B0300000000000000" pitchFamily="34" charset="-128"/>
                <a:cs typeface="Arial" panose="020B0604020202020204" pitchFamily="34" charset="0"/>
              </a:rPr>
              <a:t>Glasgow University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" altLang="ja-JP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Hiragino Kaku Gothic ProN" panose="020B0300000000000000" pitchFamily="34" charset="-128"/>
                <a:cs typeface="Arial" panose="020B0604020202020204" pitchFamily="34" charset="0"/>
              </a:rPr>
              <a:t>Imperial College</a:t>
            </a:r>
            <a:endParaRPr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7" name="テキスト ボックス 1666">
            <a:extLst>
              <a:ext uri="{FF2B5EF4-FFF2-40B4-BE49-F238E27FC236}">
                <a16:creationId xmlns:a16="http://schemas.microsoft.com/office/drawing/2014/main" id="{39A5E189-C44B-7D9C-8A90-72B1ACE9E41C}"/>
              </a:ext>
            </a:extLst>
          </p:cNvPr>
          <p:cNvSpPr txBox="1"/>
          <p:nvPr/>
        </p:nvSpPr>
        <p:spPr>
          <a:xfrm>
            <a:off x="2063552" y="2251030"/>
            <a:ext cx="900000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" altLang="ja-JP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Hiragino Kaku Gothic ProN" panose="020B0300000000000000" pitchFamily="34" charset="-128"/>
                <a:cs typeface="Arial" panose="020B0604020202020204" pitchFamily="34" charset="0"/>
              </a:rPr>
              <a:t>Italy</a:t>
            </a:r>
            <a:endParaRPr lang="ja-JP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8" name="テキスト ボックス 1667">
            <a:extLst>
              <a:ext uri="{FF2B5EF4-FFF2-40B4-BE49-F238E27FC236}">
                <a16:creationId xmlns:a16="http://schemas.microsoft.com/office/drawing/2014/main" id="{07C350E6-F823-5899-E4F6-820AF2E65878}"/>
              </a:ext>
            </a:extLst>
          </p:cNvPr>
          <p:cNvSpPr txBox="1"/>
          <p:nvPr/>
        </p:nvSpPr>
        <p:spPr>
          <a:xfrm>
            <a:off x="2208098" y="2739728"/>
            <a:ext cx="223224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" altLang="ja-JP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Hiragino Kaku Gothic ProN" panose="020B0300000000000000" pitchFamily="34" charset="-128"/>
                <a:cs typeface="Arial" panose="020B0604020202020204" pitchFamily="34" charset="0"/>
              </a:rPr>
              <a:t>San Raffaele Hospital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" altLang="ja-JP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Hiragino Kaku Gothic ProN" panose="020B0300000000000000" pitchFamily="34" charset="-128"/>
                <a:cs typeface="Arial" panose="020B0604020202020204" pitchFamily="34" charset="0"/>
              </a:rPr>
              <a:t>Catholic University in Rome</a:t>
            </a:r>
            <a:endParaRPr lang="ja-JP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9" name="テキスト ボックス 1668">
            <a:extLst>
              <a:ext uri="{FF2B5EF4-FFF2-40B4-BE49-F238E27FC236}">
                <a16:creationId xmlns:a16="http://schemas.microsoft.com/office/drawing/2014/main" id="{65313CE8-70B2-6E8D-C202-D2BE733D8C4B}"/>
              </a:ext>
            </a:extLst>
          </p:cNvPr>
          <p:cNvSpPr txBox="1"/>
          <p:nvPr/>
        </p:nvSpPr>
        <p:spPr>
          <a:xfrm>
            <a:off x="288458" y="3403158"/>
            <a:ext cx="1080000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" altLang="ja-JP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Hiragino Kaku Gothic ProN" panose="020B0300000000000000" pitchFamily="34" charset="-128"/>
                <a:cs typeface="Arial" panose="020B0604020202020204" pitchFamily="34" charset="0"/>
              </a:rPr>
              <a:t>Spain</a:t>
            </a:r>
            <a:endParaRPr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0" name="テキスト ボックス 1669">
            <a:extLst>
              <a:ext uri="{FF2B5EF4-FFF2-40B4-BE49-F238E27FC236}">
                <a16:creationId xmlns:a16="http://schemas.microsoft.com/office/drawing/2014/main" id="{5F4FE977-0E11-A229-F921-0611213C8DA5}"/>
              </a:ext>
            </a:extLst>
          </p:cNvPr>
          <p:cNvSpPr txBox="1"/>
          <p:nvPr/>
        </p:nvSpPr>
        <p:spPr>
          <a:xfrm>
            <a:off x="317627" y="3867809"/>
            <a:ext cx="2232248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" altLang="ja-JP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Hiragino Kaku Gothic ProN" panose="020B0300000000000000" pitchFamily="34" charset="-128"/>
                <a:cs typeface="Arial" panose="020B0604020202020204" pitchFamily="34" charset="0"/>
              </a:rPr>
              <a:t>Hospital </a:t>
            </a:r>
            <a:r>
              <a:rPr lang="en" altLang="ja-JP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Hiragino Kaku Gothic ProN" panose="020B0300000000000000" pitchFamily="34" charset="-128"/>
                <a:cs typeface="Arial" panose="020B0604020202020204" pitchFamily="34" charset="0"/>
              </a:rPr>
              <a:t>Clinico</a:t>
            </a:r>
            <a:r>
              <a:rPr lang="en" altLang="ja-JP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Hiragino Kaku Gothic ProN" panose="020B0300000000000000" pitchFamily="34" charset="-128"/>
                <a:cs typeface="Arial" panose="020B0604020202020204" pitchFamily="34" charset="0"/>
              </a:rPr>
              <a:t> San Carlos</a:t>
            </a:r>
            <a:endParaRPr lang="ja-JP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1" name="テキスト ボックス 1670">
            <a:extLst>
              <a:ext uri="{FF2B5EF4-FFF2-40B4-BE49-F238E27FC236}">
                <a16:creationId xmlns:a16="http://schemas.microsoft.com/office/drawing/2014/main" id="{8BF37E00-C860-798C-01D6-D09DB8B37F02}"/>
              </a:ext>
            </a:extLst>
          </p:cNvPr>
          <p:cNvSpPr txBox="1"/>
          <p:nvPr/>
        </p:nvSpPr>
        <p:spPr>
          <a:xfrm>
            <a:off x="2016650" y="1059359"/>
            <a:ext cx="1548000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" altLang="ja-JP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Hiragino Kaku Gothic ProN" panose="020B0300000000000000" pitchFamily="34" charset="-128"/>
                <a:cs typeface="Arial" panose="020B0604020202020204" pitchFamily="34" charset="0"/>
              </a:rPr>
              <a:t>Germany</a:t>
            </a:r>
            <a:endParaRPr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3" name="テキスト ボックス 1672">
            <a:extLst>
              <a:ext uri="{FF2B5EF4-FFF2-40B4-BE49-F238E27FC236}">
                <a16:creationId xmlns:a16="http://schemas.microsoft.com/office/drawing/2014/main" id="{B0F79039-9D18-A9FC-47D8-0AE11FD6C8C0}"/>
              </a:ext>
            </a:extLst>
          </p:cNvPr>
          <p:cNvSpPr txBox="1"/>
          <p:nvPr/>
        </p:nvSpPr>
        <p:spPr>
          <a:xfrm>
            <a:off x="1991544" y="1491407"/>
            <a:ext cx="1899595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" altLang="ja-JP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Hiragino Kaku Gothic ProN" panose="020B0300000000000000" pitchFamily="34" charset="-128"/>
                <a:cs typeface="Arial" panose="020B0604020202020204" pitchFamily="34" charset="0"/>
              </a:rPr>
              <a:t>Robert Bosch Hospital</a:t>
            </a:r>
            <a:endParaRPr lang="ja-JP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4" name="テキスト ボックス 1673">
            <a:extLst>
              <a:ext uri="{FF2B5EF4-FFF2-40B4-BE49-F238E27FC236}">
                <a16:creationId xmlns:a16="http://schemas.microsoft.com/office/drawing/2014/main" id="{6A63FA03-14ED-5967-5D09-4A231CD2E983}"/>
              </a:ext>
            </a:extLst>
          </p:cNvPr>
          <p:cNvSpPr txBox="1"/>
          <p:nvPr/>
        </p:nvSpPr>
        <p:spPr>
          <a:xfrm>
            <a:off x="1812520" y="44624"/>
            <a:ext cx="8964000" cy="461665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Inter-CMD participating </a:t>
            </a:r>
            <a:r>
              <a:rPr lang="en-US" altLang="ja-JP" sz="2400" b="1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institutes</a:t>
            </a:r>
            <a:r>
              <a:rPr kumimoji="1" lang="en-US" altLang="ja-JP" sz="2400" b="1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endParaRPr kumimoji="1" lang="ja-JP" altLang="en-US" sz="2400" b="1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675" name="正方形/長方形 3">
            <a:extLst>
              <a:ext uri="{FF2B5EF4-FFF2-40B4-BE49-F238E27FC236}">
                <a16:creationId xmlns:a16="http://schemas.microsoft.com/office/drawing/2014/main" id="{B821E4FE-B253-FA84-B506-181E4687D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3592" y="568243"/>
            <a:ext cx="8352928" cy="412485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8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Chairman</a:t>
            </a:r>
            <a:r>
              <a:rPr lang="ja-JP" altLang="en-US"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： </a:t>
            </a:r>
            <a:r>
              <a:rPr lang="en-US" altLang="ja-JP" sz="18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Hiroaki </a:t>
            </a:r>
            <a:r>
              <a:rPr lang="en-US" altLang="ja-JP" sz="1800" dirty="0" err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Shimokawa</a:t>
            </a:r>
            <a:r>
              <a:rPr lang="en-US" altLang="ja-JP" sz="18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ja-JP" altLang="en-US"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（</a:t>
            </a:r>
            <a:r>
              <a:rPr lang="en-US" altLang="ja-JP" sz="18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Int’l Univ. of Health and Welfare, Narita, Japan</a:t>
            </a:r>
            <a:r>
              <a:rPr lang="ja-JP" altLang="en-US"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）</a:t>
            </a:r>
            <a:endParaRPr lang="en-US" altLang="ja-JP" sz="180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677" name="テキスト ボックス 1676">
            <a:extLst>
              <a:ext uri="{FF2B5EF4-FFF2-40B4-BE49-F238E27FC236}">
                <a16:creationId xmlns:a16="http://schemas.microsoft.com/office/drawing/2014/main" id="{4DB99265-5966-6305-0A0D-7141A12FFAF8}"/>
              </a:ext>
            </a:extLst>
          </p:cNvPr>
          <p:cNvSpPr txBox="1"/>
          <p:nvPr/>
        </p:nvSpPr>
        <p:spPr>
          <a:xfrm>
            <a:off x="4294651" y="988232"/>
            <a:ext cx="3686470" cy="37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18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(</a:t>
            </a:r>
            <a:r>
              <a:rPr kumimoji="1" lang="en-US" altLang="ja-JP" sz="1800" dirty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22</a:t>
            </a:r>
            <a:r>
              <a:rPr kumimoji="1" lang="en-US" altLang="ja-JP" sz="18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current participating centers)</a:t>
            </a:r>
            <a:endParaRPr kumimoji="1" lang="ja-JP" altLang="en-US" sz="1800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22" name="テキスト ボックス 321">
            <a:extLst>
              <a:ext uri="{FF2B5EF4-FFF2-40B4-BE49-F238E27FC236}">
                <a16:creationId xmlns:a16="http://schemas.microsoft.com/office/drawing/2014/main" id="{EC670406-408D-A09C-E614-54736DB480D6}"/>
              </a:ext>
            </a:extLst>
          </p:cNvPr>
          <p:cNvSpPr txBox="1"/>
          <p:nvPr/>
        </p:nvSpPr>
        <p:spPr>
          <a:xfrm>
            <a:off x="8810601" y="4176889"/>
            <a:ext cx="1116000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Japan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3" name="テキスト ボックス 322">
            <a:extLst>
              <a:ext uri="{FF2B5EF4-FFF2-40B4-BE49-F238E27FC236}">
                <a16:creationId xmlns:a16="http://schemas.microsoft.com/office/drawing/2014/main" id="{5F3783C2-2614-5239-8750-94E5F39B9811}"/>
              </a:ext>
            </a:extLst>
          </p:cNvPr>
          <p:cNvSpPr txBox="1"/>
          <p:nvPr/>
        </p:nvSpPr>
        <p:spPr>
          <a:xfrm>
            <a:off x="2437399" y="4390051"/>
            <a:ext cx="1468677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" altLang="ja-JP" b="1" dirty="0">
                <a:solidFill>
                  <a:srgbClr val="333333"/>
                </a:solidFill>
                <a:latin typeface="Arial" panose="020B0604020202020204" pitchFamily="34" charset="0"/>
                <a:ea typeface="Hiragino Kaku Gothic ProN" panose="020B0300000000000000" pitchFamily="34" charset="-128"/>
                <a:cs typeface="Arial" panose="020B0604020202020204" pitchFamily="34" charset="0"/>
              </a:rPr>
              <a:t>Singapore</a:t>
            </a:r>
            <a:endParaRPr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4" name="テキスト ボックス 323">
            <a:extLst>
              <a:ext uri="{FF2B5EF4-FFF2-40B4-BE49-F238E27FC236}">
                <a16:creationId xmlns:a16="http://schemas.microsoft.com/office/drawing/2014/main" id="{0E22B624-72D1-257D-4549-D9C5FAF106D9}"/>
              </a:ext>
            </a:extLst>
          </p:cNvPr>
          <p:cNvSpPr txBox="1"/>
          <p:nvPr/>
        </p:nvSpPr>
        <p:spPr>
          <a:xfrm>
            <a:off x="2243334" y="4773566"/>
            <a:ext cx="2235710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" altLang="ja-JP" sz="1200" dirty="0">
                <a:solidFill>
                  <a:srgbClr val="333333"/>
                </a:solidFill>
                <a:latin typeface="Arial" panose="020B0604020202020204" pitchFamily="34" charset="0"/>
                <a:ea typeface="Hiragino Kaku Gothic ProN" panose="020B0300000000000000" pitchFamily="34" charset="-128"/>
                <a:cs typeface="Arial" panose="020B0604020202020204" pitchFamily="34" charset="0"/>
              </a:rPr>
              <a:t>National Univ of Singapore</a:t>
            </a:r>
            <a:endParaRPr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076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C5741EC-801A-44DA-852D-B42F703C5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240" y="968532"/>
            <a:ext cx="7772400" cy="5353324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681C9D1-361E-8173-6FFA-3FFB6D0A7708}"/>
              </a:ext>
            </a:extLst>
          </p:cNvPr>
          <p:cNvSpPr txBox="1"/>
          <p:nvPr/>
        </p:nvSpPr>
        <p:spPr>
          <a:xfrm>
            <a:off x="2931928" y="267218"/>
            <a:ext cx="60977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altLang="ja-JP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https://inter-</a:t>
            </a:r>
            <a:r>
              <a:rPr lang="en" altLang="ja-JP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cmd.net</a:t>
            </a:r>
            <a:r>
              <a:rPr lang="en" altLang="ja-JP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ja-JP" alt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6B376EA-18BB-86B0-816A-ACD0147AD90A}"/>
              </a:ext>
            </a:extLst>
          </p:cNvPr>
          <p:cNvSpPr txBox="1"/>
          <p:nvPr/>
        </p:nvSpPr>
        <p:spPr>
          <a:xfrm>
            <a:off x="1081836" y="1600286"/>
            <a:ext cx="9809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2023 </a:t>
            </a:r>
            <a:r>
              <a:rPr lang="ja-JP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～ </a:t>
            </a: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2025 (Retrospective),  October 2025 </a:t>
            </a:r>
            <a:r>
              <a:rPr lang="ja-JP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～ </a:t>
            </a: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(Prospective) </a:t>
            </a:r>
            <a:endParaRPr kumimoji="1" lang="ja-JP" alt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8BD5BBB-62BC-7F81-D695-3B9B41631700}"/>
              </a:ext>
            </a:extLst>
          </p:cNvPr>
          <p:cNvSpPr txBox="1"/>
          <p:nvPr/>
        </p:nvSpPr>
        <p:spPr>
          <a:xfrm>
            <a:off x="3272973" y="3349173"/>
            <a:ext cx="5836854" cy="31393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                                                                                      </a:t>
            </a:r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94807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Freeform 3"/>
          <p:cNvSpPr>
            <a:spLocks/>
          </p:cNvSpPr>
          <p:nvPr/>
        </p:nvSpPr>
        <p:spPr bwMode="auto">
          <a:xfrm>
            <a:off x="7053256" y="4511675"/>
            <a:ext cx="576000" cy="452437"/>
          </a:xfrm>
          <a:custGeom>
            <a:avLst/>
            <a:gdLst>
              <a:gd name="T0" fmla="*/ 47 w 408"/>
              <a:gd name="T1" fmla="*/ 63 h 409"/>
              <a:gd name="T2" fmla="*/ 95 w 408"/>
              <a:gd name="T3" fmla="*/ 32 h 409"/>
              <a:gd name="T4" fmla="*/ 111 w 408"/>
              <a:gd name="T5" fmla="*/ 47 h 409"/>
              <a:gd name="T6" fmla="*/ 142 w 408"/>
              <a:gd name="T7" fmla="*/ 47 h 409"/>
              <a:gd name="T8" fmla="*/ 174 w 408"/>
              <a:gd name="T9" fmla="*/ 0 h 409"/>
              <a:gd name="T10" fmla="*/ 221 w 408"/>
              <a:gd name="T11" fmla="*/ 16 h 409"/>
              <a:gd name="T12" fmla="*/ 284 w 408"/>
              <a:gd name="T13" fmla="*/ 95 h 409"/>
              <a:gd name="T14" fmla="*/ 253 w 408"/>
              <a:gd name="T15" fmla="*/ 127 h 409"/>
              <a:gd name="T16" fmla="*/ 269 w 408"/>
              <a:gd name="T17" fmla="*/ 158 h 409"/>
              <a:gd name="T18" fmla="*/ 237 w 408"/>
              <a:gd name="T19" fmla="*/ 174 h 409"/>
              <a:gd name="T20" fmla="*/ 237 w 408"/>
              <a:gd name="T21" fmla="*/ 237 h 409"/>
              <a:gd name="T22" fmla="*/ 205 w 408"/>
              <a:gd name="T23" fmla="*/ 253 h 409"/>
              <a:gd name="T24" fmla="*/ 142 w 408"/>
              <a:gd name="T25" fmla="*/ 253 h 409"/>
              <a:gd name="T26" fmla="*/ 95 w 408"/>
              <a:gd name="T27" fmla="*/ 285 h 409"/>
              <a:gd name="T28" fmla="*/ 63 w 408"/>
              <a:gd name="T29" fmla="*/ 285 h 409"/>
              <a:gd name="T30" fmla="*/ 47 w 408"/>
              <a:gd name="T31" fmla="*/ 253 h 409"/>
              <a:gd name="T32" fmla="*/ 0 w 408"/>
              <a:gd name="T33" fmla="*/ 237 h 409"/>
              <a:gd name="T34" fmla="*/ 0 w 408"/>
              <a:gd name="T35" fmla="*/ 222 h 409"/>
              <a:gd name="T36" fmla="*/ 47 w 408"/>
              <a:gd name="T37" fmla="*/ 158 h 409"/>
              <a:gd name="T38" fmla="*/ 16 w 408"/>
              <a:gd name="T39" fmla="*/ 127 h 409"/>
              <a:gd name="T40" fmla="*/ 16 w 408"/>
              <a:gd name="T41" fmla="*/ 111 h 409"/>
              <a:gd name="T42" fmla="*/ 47 w 408"/>
              <a:gd name="T43" fmla="*/ 95 h 409"/>
              <a:gd name="T44" fmla="*/ 47 w 408"/>
              <a:gd name="T45" fmla="*/ 63 h 40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408" h="409">
                <a:moveTo>
                  <a:pt x="68" y="91"/>
                </a:moveTo>
                <a:lnTo>
                  <a:pt x="136" y="46"/>
                </a:lnTo>
                <a:lnTo>
                  <a:pt x="159" y="68"/>
                </a:lnTo>
                <a:lnTo>
                  <a:pt x="204" y="68"/>
                </a:lnTo>
                <a:lnTo>
                  <a:pt x="250" y="0"/>
                </a:lnTo>
                <a:lnTo>
                  <a:pt x="318" y="23"/>
                </a:lnTo>
                <a:lnTo>
                  <a:pt x="408" y="136"/>
                </a:lnTo>
                <a:lnTo>
                  <a:pt x="363" y="182"/>
                </a:lnTo>
                <a:lnTo>
                  <a:pt x="386" y="227"/>
                </a:lnTo>
                <a:lnTo>
                  <a:pt x="340" y="250"/>
                </a:lnTo>
                <a:lnTo>
                  <a:pt x="340" y="340"/>
                </a:lnTo>
                <a:lnTo>
                  <a:pt x="295" y="363"/>
                </a:lnTo>
                <a:lnTo>
                  <a:pt x="204" y="363"/>
                </a:lnTo>
                <a:lnTo>
                  <a:pt x="136" y="409"/>
                </a:lnTo>
                <a:lnTo>
                  <a:pt x="91" y="409"/>
                </a:lnTo>
                <a:lnTo>
                  <a:pt x="68" y="363"/>
                </a:lnTo>
                <a:lnTo>
                  <a:pt x="0" y="340"/>
                </a:lnTo>
                <a:lnTo>
                  <a:pt x="0" y="318"/>
                </a:lnTo>
                <a:lnTo>
                  <a:pt x="68" y="227"/>
                </a:lnTo>
                <a:lnTo>
                  <a:pt x="23" y="182"/>
                </a:lnTo>
                <a:lnTo>
                  <a:pt x="23" y="159"/>
                </a:lnTo>
                <a:lnTo>
                  <a:pt x="68" y="136"/>
                </a:lnTo>
                <a:lnTo>
                  <a:pt x="68" y="91"/>
                </a:lnTo>
                <a:close/>
              </a:path>
            </a:pathLst>
          </a:custGeom>
          <a:solidFill>
            <a:srgbClr val="FF0000"/>
          </a:soli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292" name="Freeform 4"/>
          <p:cNvSpPr>
            <a:spLocks/>
          </p:cNvSpPr>
          <p:nvPr/>
        </p:nvSpPr>
        <p:spPr bwMode="auto">
          <a:xfrm>
            <a:off x="7176120" y="4655538"/>
            <a:ext cx="642837" cy="677862"/>
          </a:xfrm>
          <a:custGeom>
            <a:avLst/>
            <a:gdLst>
              <a:gd name="T0" fmla="*/ 219 w 476"/>
              <a:gd name="T1" fmla="*/ 0 h 613"/>
              <a:gd name="T2" fmla="*/ 219 w 476"/>
              <a:gd name="T3" fmla="*/ 32 h 613"/>
              <a:gd name="T4" fmla="*/ 266 w 476"/>
              <a:gd name="T5" fmla="*/ 63 h 613"/>
              <a:gd name="T6" fmla="*/ 266 w 476"/>
              <a:gd name="T7" fmla="*/ 32 h 613"/>
              <a:gd name="T8" fmla="*/ 282 w 476"/>
              <a:gd name="T9" fmla="*/ 16 h 613"/>
              <a:gd name="T10" fmla="*/ 298 w 476"/>
              <a:gd name="T11" fmla="*/ 47 h 613"/>
              <a:gd name="T12" fmla="*/ 313 w 476"/>
              <a:gd name="T13" fmla="*/ 63 h 613"/>
              <a:gd name="T14" fmla="*/ 329 w 476"/>
              <a:gd name="T15" fmla="*/ 63 h 613"/>
              <a:gd name="T16" fmla="*/ 266 w 476"/>
              <a:gd name="T17" fmla="*/ 158 h 613"/>
              <a:gd name="T18" fmla="*/ 251 w 476"/>
              <a:gd name="T19" fmla="*/ 205 h 613"/>
              <a:gd name="T20" fmla="*/ 235 w 476"/>
              <a:gd name="T21" fmla="*/ 222 h 613"/>
              <a:gd name="T22" fmla="*/ 219 w 476"/>
              <a:gd name="T23" fmla="*/ 269 h 613"/>
              <a:gd name="T24" fmla="*/ 235 w 476"/>
              <a:gd name="T25" fmla="*/ 348 h 613"/>
              <a:gd name="T26" fmla="*/ 266 w 476"/>
              <a:gd name="T27" fmla="*/ 427 h 613"/>
              <a:gd name="T28" fmla="*/ 235 w 476"/>
              <a:gd name="T29" fmla="*/ 395 h 613"/>
              <a:gd name="T30" fmla="*/ 204 w 476"/>
              <a:gd name="T31" fmla="*/ 332 h 613"/>
              <a:gd name="T32" fmla="*/ 125 w 476"/>
              <a:gd name="T33" fmla="*/ 332 h 613"/>
              <a:gd name="T34" fmla="*/ 94 w 476"/>
              <a:gd name="T35" fmla="*/ 332 h 613"/>
              <a:gd name="T36" fmla="*/ 63 w 476"/>
              <a:gd name="T37" fmla="*/ 300 h 613"/>
              <a:gd name="T38" fmla="*/ 0 w 476"/>
              <a:gd name="T39" fmla="*/ 222 h 613"/>
              <a:gd name="T40" fmla="*/ 0 w 476"/>
              <a:gd name="T41" fmla="*/ 190 h 613"/>
              <a:gd name="T42" fmla="*/ 31 w 476"/>
              <a:gd name="T43" fmla="*/ 190 h 613"/>
              <a:gd name="T44" fmla="*/ 78 w 476"/>
              <a:gd name="T45" fmla="*/ 158 h 613"/>
              <a:gd name="T46" fmla="*/ 141 w 476"/>
              <a:gd name="T47" fmla="*/ 158 h 613"/>
              <a:gd name="T48" fmla="*/ 172 w 476"/>
              <a:gd name="T49" fmla="*/ 142 h 613"/>
              <a:gd name="T50" fmla="*/ 172 w 476"/>
              <a:gd name="T51" fmla="*/ 79 h 613"/>
              <a:gd name="T52" fmla="*/ 204 w 476"/>
              <a:gd name="T53" fmla="*/ 63 h 613"/>
              <a:gd name="T54" fmla="*/ 188 w 476"/>
              <a:gd name="T55" fmla="*/ 32 h 613"/>
              <a:gd name="T56" fmla="*/ 219 w 476"/>
              <a:gd name="T57" fmla="*/ 0 h 61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476" h="613">
                <a:moveTo>
                  <a:pt x="317" y="0"/>
                </a:moveTo>
                <a:lnTo>
                  <a:pt x="317" y="46"/>
                </a:lnTo>
                <a:lnTo>
                  <a:pt x="385" y="91"/>
                </a:lnTo>
                <a:lnTo>
                  <a:pt x="385" y="46"/>
                </a:lnTo>
                <a:lnTo>
                  <a:pt x="408" y="23"/>
                </a:lnTo>
                <a:lnTo>
                  <a:pt x="431" y="68"/>
                </a:lnTo>
                <a:lnTo>
                  <a:pt x="453" y="91"/>
                </a:lnTo>
                <a:lnTo>
                  <a:pt x="476" y="91"/>
                </a:lnTo>
                <a:lnTo>
                  <a:pt x="385" y="227"/>
                </a:lnTo>
                <a:lnTo>
                  <a:pt x="363" y="295"/>
                </a:lnTo>
                <a:lnTo>
                  <a:pt x="340" y="318"/>
                </a:lnTo>
                <a:lnTo>
                  <a:pt x="317" y="386"/>
                </a:lnTo>
                <a:lnTo>
                  <a:pt x="340" y="499"/>
                </a:lnTo>
                <a:lnTo>
                  <a:pt x="385" y="613"/>
                </a:lnTo>
                <a:lnTo>
                  <a:pt x="340" y="567"/>
                </a:lnTo>
                <a:lnTo>
                  <a:pt x="295" y="477"/>
                </a:lnTo>
                <a:lnTo>
                  <a:pt x="181" y="477"/>
                </a:lnTo>
                <a:lnTo>
                  <a:pt x="136" y="477"/>
                </a:lnTo>
                <a:lnTo>
                  <a:pt x="91" y="431"/>
                </a:lnTo>
                <a:lnTo>
                  <a:pt x="0" y="318"/>
                </a:lnTo>
                <a:lnTo>
                  <a:pt x="0" y="273"/>
                </a:lnTo>
                <a:lnTo>
                  <a:pt x="45" y="273"/>
                </a:lnTo>
                <a:lnTo>
                  <a:pt x="113" y="227"/>
                </a:lnTo>
                <a:lnTo>
                  <a:pt x="204" y="227"/>
                </a:lnTo>
                <a:lnTo>
                  <a:pt x="249" y="204"/>
                </a:lnTo>
                <a:lnTo>
                  <a:pt x="249" y="114"/>
                </a:lnTo>
                <a:lnTo>
                  <a:pt x="295" y="91"/>
                </a:lnTo>
                <a:lnTo>
                  <a:pt x="272" y="46"/>
                </a:lnTo>
                <a:lnTo>
                  <a:pt x="317" y="0"/>
                </a:lnTo>
                <a:close/>
              </a:path>
            </a:pathLst>
          </a:custGeom>
          <a:solidFill>
            <a:srgbClr val="FF0000"/>
          </a:soli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293" name="Freeform 5"/>
          <p:cNvSpPr>
            <a:spLocks/>
          </p:cNvSpPr>
          <p:nvPr/>
        </p:nvSpPr>
        <p:spPr bwMode="auto">
          <a:xfrm>
            <a:off x="7781941" y="2830568"/>
            <a:ext cx="709269" cy="928687"/>
          </a:xfrm>
          <a:custGeom>
            <a:avLst/>
            <a:gdLst>
              <a:gd name="T0" fmla="*/ 111 w 521"/>
              <a:gd name="T1" fmla="*/ 0 h 839"/>
              <a:gd name="T2" fmla="*/ 142 w 521"/>
              <a:gd name="T3" fmla="*/ 47 h 839"/>
              <a:gd name="T4" fmla="*/ 95 w 521"/>
              <a:gd name="T5" fmla="*/ 126 h 839"/>
              <a:gd name="T6" fmla="*/ 47 w 521"/>
              <a:gd name="T7" fmla="*/ 158 h 839"/>
              <a:gd name="T8" fmla="*/ 15 w 521"/>
              <a:gd name="T9" fmla="*/ 158 h 839"/>
              <a:gd name="T10" fmla="*/ 15 w 521"/>
              <a:gd name="T11" fmla="*/ 190 h 839"/>
              <a:gd name="T12" fmla="*/ 31 w 521"/>
              <a:gd name="T13" fmla="*/ 190 h 839"/>
              <a:gd name="T14" fmla="*/ 47 w 521"/>
              <a:gd name="T15" fmla="*/ 174 h 839"/>
              <a:gd name="T16" fmla="*/ 95 w 521"/>
              <a:gd name="T17" fmla="*/ 206 h 839"/>
              <a:gd name="T18" fmla="*/ 79 w 521"/>
              <a:gd name="T19" fmla="*/ 301 h 839"/>
              <a:gd name="T20" fmla="*/ 31 w 521"/>
              <a:gd name="T21" fmla="*/ 395 h 839"/>
              <a:gd name="T22" fmla="*/ 15 w 521"/>
              <a:gd name="T23" fmla="*/ 411 h 839"/>
              <a:gd name="T24" fmla="*/ 0 w 521"/>
              <a:gd name="T25" fmla="*/ 443 h 839"/>
              <a:gd name="T26" fmla="*/ 31 w 521"/>
              <a:gd name="T27" fmla="*/ 443 h 839"/>
              <a:gd name="T28" fmla="*/ 111 w 521"/>
              <a:gd name="T29" fmla="*/ 506 h 839"/>
              <a:gd name="T30" fmla="*/ 111 w 521"/>
              <a:gd name="T31" fmla="*/ 538 h 839"/>
              <a:gd name="T32" fmla="*/ 142 w 521"/>
              <a:gd name="T33" fmla="*/ 585 h 839"/>
              <a:gd name="T34" fmla="*/ 206 w 521"/>
              <a:gd name="T35" fmla="*/ 554 h 839"/>
              <a:gd name="T36" fmla="*/ 221 w 521"/>
              <a:gd name="T37" fmla="*/ 458 h 839"/>
              <a:gd name="T38" fmla="*/ 206 w 521"/>
              <a:gd name="T39" fmla="*/ 395 h 839"/>
              <a:gd name="T40" fmla="*/ 284 w 521"/>
              <a:gd name="T41" fmla="*/ 301 h 839"/>
              <a:gd name="T42" fmla="*/ 300 w 521"/>
              <a:gd name="T43" fmla="*/ 237 h 839"/>
              <a:gd name="T44" fmla="*/ 316 w 521"/>
              <a:gd name="T45" fmla="*/ 221 h 839"/>
              <a:gd name="T46" fmla="*/ 316 w 521"/>
              <a:gd name="T47" fmla="*/ 174 h 839"/>
              <a:gd name="T48" fmla="*/ 348 w 521"/>
              <a:gd name="T49" fmla="*/ 142 h 839"/>
              <a:gd name="T50" fmla="*/ 363 w 521"/>
              <a:gd name="T51" fmla="*/ 142 h 839"/>
              <a:gd name="T52" fmla="*/ 348 w 521"/>
              <a:gd name="T53" fmla="*/ 126 h 839"/>
              <a:gd name="T54" fmla="*/ 363 w 521"/>
              <a:gd name="T55" fmla="*/ 95 h 839"/>
              <a:gd name="T56" fmla="*/ 348 w 521"/>
              <a:gd name="T57" fmla="*/ 47 h 839"/>
              <a:gd name="T58" fmla="*/ 284 w 521"/>
              <a:gd name="T59" fmla="*/ 63 h 839"/>
              <a:gd name="T60" fmla="*/ 253 w 521"/>
              <a:gd name="T61" fmla="*/ 31 h 839"/>
              <a:gd name="T62" fmla="*/ 190 w 521"/>
              <a:gd name="T63" fmla="*/ 47 h 839"/>
              <a:gd name="T64" fmla="*/ 111 w 521"/>
              <a:gd name="T65" fmla="*/ 0 h 83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521" h="839">
                <a:moveTo>
                  <a:pt x="159" y="0"/>
                </a:moveTo>
                <a:lnTo>
                  <a:pt x="204" y="68"/>
                </a:lnTo>
                <a:lnTo>
                  <a:pt x="136" y="181"/>
                </a:lnTo>
                <a:lnTo>
                  <a:pt x="68" y="227"/>
                </a:lnTo>
                <a:lnTo>
                  <a:pt x="22" y="227"/>
                </a:lnTo>
                <a:lnTo>
                  <a:pt x="22" y="272"/>
                </a:lnTo>
                <a:lnTo>
                  <a:pt x="45" y="272"/>
                </a:lnTo>
                <a:lnTo>
                  <a:pt x="68" y="249"/>
                </a:lnTo>
                <a:lnTo>
                  <a:pt x="136" y="295"/>
                </a:lnTo>
                <a:lnTo>
                  <a:pt x="113" y="431"/>
                </a:lnTo>
                <a:lnTo>
                  <a:pt x="45" y="567"/>
                </a:lnTo>
                <a:lnTo>
                  <a:pt x="22" y="589"/>
                </a:lnTo>
                <a:lnTo>
                  <a:pt x="0" y="635"/>
                </a:lnTo>
                <a:lnTo>
                  <a:pt x="45" y="635"/>
                </a:lnTo>
                <a:lnTo>
                  <a:pt x="159" y="725"/>
                </a:lnTo>
                <a:lnTo>
                  <a:pt x="159" y="771"/>
                </a:lnTo>
                <a:lnTo>
                  <a:pt x="204" y="839"/>
                </a:lnTo>
                <a:lnTo>
                  <a:pt x="295" y="794"/>
                </a:lnTo>
                <a:lnTo>
                  <a:pt x="317" y="657"/>
                </a:lnTo>
                <a:lnTo>
                  <a:pt x="295" y="567"/>
                </a:lnTo>
                <a:lnTo>
                  <a:pt x="408" y="431"/>
                </a:lnTo>
                <a:lnTo>
                  <a:pt x="431" y="340"/>
                </a:lnTo>
                <a:lnTo>
                  <a:pt x="453" y="317"/>
                </a:lnTo>
                <a:lnTo>
                  <a:pt x="453" y="249"/>
                </a:lnTo>
                <a:lnTo>
                  <a:pt x="499" y="204"/>
                </a:lnTo>
                <a:lnTo>
                  <a:pt x="521" y="204"/>
                </a:lnTo>
                <a:lnTo>
                  <a:pt x="499" y="181"/>
                </a:lnTo>
                <a:lnTo>
                  <a:pt x="521" y="136"/>
                </a:lnTo>
                <a:lnTo>
                  <a:pt x="499" y="68"/>
                </a:lnTo>
                <a:lnTo>
                  <a:pt x="408" y="90"/>
                </a:lnTo>
                <a:lnTo>
                  <a:pt x="363" y="45"/>
                </a:lnTo>
                <a:lnTo>
                  <a:pt x="272" y="68"/>
                </a:lnTo>
                <a:lnTo>
                  <a:pt x="159" y="0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D7AED7"/>
              </a:gs>
            </a:gsLst>
            <a:lin ang="18900000" scaled="1"/>
          </a:gra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294" name="Freeform 6"/>
          <p:cNvSpPr>
            <a:spLocks/>
          </p:cNvSpPr>
          <p:nvPr/>
        </p:nvSpPr>
        <p:spPr bwMode="auto">
          <a:xfrm>
            <a:off x="6762034" y="3808413"/>
            <a:ext cx="211023" cy="227012"/>
          </a:xfrm>
          <a:custGeom>
            <a:avLst/>
            <a:gdLst>
              <a:gd name="T0" fmla="*/ 108 w 159"/>
              <a:gd name="T1" fmla="*/ 0 h 204"/>
              <a:gd name="T2" fmla="*/ 46 w 159"/>
              <a:gd name="T3" fmla="*/ 16 h 204"/>
              <a:gd name="T4" fmla="*/ 0 w 159"/>
              <a:gd name="T5" fmla="*/ 64 h 204"/>
              <a:gd name="T6" fmla="*/ 0 w 159"/>
              <a:gd name="T7" fmla="*/ 95 h 204"/>
              <a:gd name="T8" fmla="*/ 31 w 159"/>
              <a:gd name="T9" fmla="*/ 80 h 204"/>
              <a:gd name="T10" fmla="*/ 31 w 159"/>
              <a:gd name="T11" fmla="*/ 95 h 204"/>
              <a:gd name="T12" fmla="*/ 16 w 159"/>
              <a:gd name="T13" fmla="*/ 111 h 204"/>
              <a:gd name="T14" fmla="*/ 0 w 159"/>
              <a:gd name="T15" fmla="*/ 143 h 204"/>
              <a:gd name="T16" fmla="*/ 62 w 159"/>
              <a:gd name="T17" fmla="*/ 128 h 204"/>
              <a:gd name="T18" fmla="*/ 92 w 159"/>
              <a:gd name="T19" fmla="*/ 95 h 204"/>
              <a:gd name="T20" fmla="*/ 92 w 159"/>
              <a:gd name="T21" fmla="*/ 80 h 204"/>
              <a:gd name="T22" fmla="*/ 62 w 159"/>
              <a:gd name="T23" fmla="*/ 80 h 204"/>
              <a:gd name="T24" fmla="*/ 62 w 159"/>
              <a:gd name="T25" fmla="*/ 64 h 204"/>
              <a:gd name="T26" fmla="*/ 92 w 159"/>
              <a:gd name="T27" fmla="*/ 32 h 204"/>
              <a:gd name="T28" fmla="*/ 108 w 159"/>
              <a:gd name="T29" fmla="*/ 0 h 20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9" h="204">
                <a:moveTo>
                  <a:pt x="159" y="0"/>
                </a:moveTo>
                <a:lnTo>
                  <a:pt x="68" y="23"/>
                </a:lnTo>
                <a:lnTo>
                  <a:pt x="0" y="91"/>
                </a:lnTo>
                <a:lnTo>
                  <a:pt x="0" y="136"/>
                </a:lnTo>
                <a:lnTo>
                  <a:pt x="46" y="114"/>
                </a:lnTo>
                <a:lnTo>
                  <a:pt x="46" y="136"/>
                </a:lnTo>
                <a:lnTo>
                  <a:pt x="23" y="159"/>
                </a:lnTo>
                <a:lnTo>
                  <a:pt x="0" y="204"/>
                </a:lnTo>
                <a:lnTo>
                  <a:pt x="91" y="182"/>
                </a:lnTo>
                <a:lnTo>
                  <a:pt x="136" y="136"/>
                </a:lnTo>
                <a:lnTo>
                  <a:pt x="136" y="114"/>
                </a:lnTo>
                <a:lnTo>
                  <a:pt x="91" y="114"/>
                </a:lnTo>
                <a:lnTo>
                  <a:pt x="91" y="91"/>
                </a:lnTo>
                <a:lnTo>
                  <a:pt x="136" y="46"/>
                </a:lnTo>
                <a:lnTo>
                  <a:pt x="159" y="0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D7AED7"/>
              </a:gs>
            </a:gsLst>
            <a:lin ang="18900000" scaled="1"/>
          </a:gra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295" name="Freeform 7"/>
          <p:cNvSpPr>
            <a:spLocks/>
          </p:cNvSpPr>
          <p:nvPr/>
        </p:nvSpPr>
        <p:spPr bwMode="auto">
          <a:xfrm>
            <a:off x="5835845" y="4311705"/>
            <a:ext cx="529509" cy="350837"/>
          </a:xfrm>
          <a:custGeom>
            <a:avLst/>
            <a:gdLst>
              <a:gd name="T0" fmla="*/ 112 w 385"/>
              <a:gd name="T1" fmla="*/ 0 h 317"/>
              <a:gd name="T2" fmla="*/ 80 w 385"/>
              <a:gd name="T3" fmla="*/ 31 h 317"/>
              <a:gd name="T4" fmla="*/ 96 w 385"/>
              <a:gd name="T5" fmla="*/ 79 h 317"/>
              <a:gd name="T6" fmla="*/ 175 w 385"/>
              <a:gd name="T7" fmla="*/ 95 h 317"/>
              <a:gd name="T8" fmla="*/ 191 w 385"/>
              <a:gd name="T9" fmla="*/ 47 h 317"/>
              <a:gd name="T10" fmla="*/ 271 w 385"/>
              <a:gd name="T11" fmla="*/ 47 h 317"/>
              <a:gd name="T12" fmla="*/ 271 w 385"/>
              <a:gd name="T13" fmla="*/ 126 h 317"/>
              <a:gd name="T14" fmla="*/ 256 w 385"/>
              <a:gd name="T15" fmla="*/ 174 h 317"/>
              <a:gd name="T16" fmla="*/ 191 w 385"/>
              <a:gd name="T17" fmla="*/ 221 h 317"/>
              <a:gd name="T18" fmla="*/ 144 w 385"/>
              <a:gd name="T19" fmla="*/ 190 h 317"/>
              <a:gd name="T20" fmla="*/ 96 w 385"/>
              <a:gd name="T21" fmla="*/ 190 h 317"/>
              <a:gd name="T22" fmla="*/ 48 w 385"/>
              <a:gd name="T23" fmla="*/ 206 h 317"/>
              <a:gd name="T24" fmla="*/ 0 w 385"/>
              <a:gd name="T25" fmla="*/ 174 h 317"/>
              <a:gd name="T26" fmla="*/ 16 w 385"/>
              <a:gd name="T27" fmla="*/ 95 h 317"/>
              <a:gd name="T28" fmla="*/ 48 w 385"/>
              <a:gd name="T29" fmla="*/ 31 h 317"/>
              <a:gd name="T30" fmla="*/ 80 w 385"/>
              <a:gd name="T31" fmla="*/ 0 h 317"/>
              <a:gd name="T32" fmla="*/ 112 w 385"/>
              <a:gd name="T33" fmla="*/ 0 h 3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85" h="317">
                <a:moveTo>
                  <a:pt x="159" y="0"/>
                </a:moveTo>
                <a:lnTo>
                  <a:pt x="113" y="45"/>
                </a:lnTo>
                <a:lnTo>
                  <a:pt x="136" y="113"/>
                </a:lnTo>
                <a:lnTo>
                  <a:pt x="249" y="136"/>
                </a:lnTo>
                <a:lnTo>
                  <a:pt x="272" y="68"/>
                </a:lnTo>
                <a:lnTo>
                  <a:pt x="385" y="68"/>
                </a:lnTo>
                <a:lnTo>
                  <a:pt x="385" y="181"/>
                </a:lnTo>
                <a:lnTo>
                  <a:pt x="363" y="249"/>
                </a:lnTo>
                <a:lnTo>
                  <a:pt x="272" y="317"/>
                </a:lnTo>
                <a:lnTo>
                  <a:pt x="204" y="272"/>
                </a:lnTo>
                <a:lnTo>
                  <a:pt x="136" y="272"/>
                </a:lnTo>
                <a:lnTo>
                  <a:pt x="68" y="295"/>
                </a:lnTo>
                <a:lnTo>
                  <a:pt x="0" y="249"/>
                </a:lnTo>
                <a:lnTo>
                  <a:pt x="23" y="136"/>
                </a:lnTo>
                <a:lnTo>
                  <a:pt x="68" y="45"/>
                </a:lnTo>
                <a:lnTo>
                  <a:pt x="113" y="0"/>
                </a:lnTo>
                <a:lnTo>
                  <a:pt x="159" y="0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D7AED7"/>
              </a:gs>
            </a:gsLst>
            <a:lin ang="18900000" scaled="1"/>
          </a:gra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296" name="Freeform 8"/>
          <p:cNvSpPr>
            <a:spLocks/>
          </p:cNvSpPr>
          <p:nvPr/>
        </p:nvSpPr>
        <p:spPr bwMode="auto">
          <a:xfrm>
            <a:off x="1822546" y="5967413"/>
            <a:ext cx="554911" cy="576262"/>
          </a:xfrm>
          <a:custGeom>
            <a:avLst/>
            <a:gdLst>
              <a:gd name="T0" fmla="*/ 0 w 408"/>
              <a:gd name="T1" fmla="*/ 206 h 521"/>
              <a:gd name="T2" fmla="*/ 15 w 408"/>
              <a:gd name="T3" fmla="*/ 253 h 521"/>
              <a:gd name="T4" fmla="*/ 63 w 408"/>
              <a:gd name="T5" fmla="*/ 284 h 521"/>
              <a:gd name="T6" fmla="*/ 79 w 408"/>
              <a:gd name="T7" fmla="*/ 300 h 521"/>
              <a:gd name="T8" fmla="*/ 95 w 408"/>
              <a:gd name="T9" fmla="*/ 300 h 521"/>
              <a:gd name="T10" fmla="*/ 110 w 408"/>
              <a:gd name="T11" fmla="*/ 284 h 521"/>
              <a:gd name="T12" fmla="*/ 95 w 408"/>
              <a:gd name="T13" fmla="*/ 268 h 521"/>
              <a:gd name="T14" fmla="*/ 95 w 408"/>
              <a:gd name="T15" fmla="*/ 237 h 521"/>
              <a:gd name="T16" fmla="*/ 79 w 408"/>
              <a:gd name="T17" fmla="*/ 221 h 521"/>
              <a:gd name="T18" fmla="*/ 126 w 408"/>
              <a:gd name="T19" fmla="*/ 157 h 521"/>
              <a:gd name="T20" fmla="*/ 142 w 408"/>
              <a:gd name="T21" fmla="*/ 142 h 521"/>
              <a:gd name="T22" fmla="*/ 173 w 408"/>
              <a:gd name="T23" fmla="*/ 157 h 521"/>
              <a:gd name="T24" fmla="*/ 189 w 408"/>
              <a:gd name="T25" fmla="*/ 173 h 521"/>
              <a:gd name="T26" fmla="*/ 157 w 408"/>
              <a:gd name="T27" fmla="*/ 206 h 521"/>
              <a:gd name="T28" fmla="*/ 142 w 408"/>
              <a:gd name="T29" fmla="*/ 206 h 521"/>
              <a:gd name="T30" fmla="*/ 142 w 408"/>
              <a:gd name="T31" fmla="*/ 237 h 521"/>
              <a:gd name="T32" fmla="*/ 157 w 408"/>
              <a:gd name="T33" fmla="*/ 284 h 521"/>
              <a:gd name="T34" fmla="*/ 126 w 408"/>
              <a:gd name="T35" fmla="*/ 316 h 521"/>
              <a:gd name="T36" fmla="*/ 95 w 408"/>
              <a:gd name="T37" fmla="*/ 363 h 521"/>
              <a:gd name="T38" fmla="*/ 142 w 408"/>
              <a:gd name="T39" fmla="*/ 348 h 521"/>
              <a:gd name="T40" fmla="*/ 173 w 408"/>
              <a:gd name="T41" fmla="*/ 348 h 521"/>
              <a:gd name="T42" fmla="*/ 205 w 408"/>
              <a:gd name="T43" fmla="*/ 316 h 521"/>
              <a:gd name="T44" fmla="*/ 221 w 408"/>
              <a:gd name="T45" fmla="*/ 316 h 521"/>
              <a:gd name="T46" fmla="*/ 221 w 408"/>
              <a:gd name="T47" fmla="*/ 300 h 521"/>
              <a:gd name="T48" fmla="*/ 205 w 408"/>
              <a:gd name="T49" fmla="*/ 268 h 521"/>
              <a:gd name="T50" fmla="*/ 237 w 408"/>
              <a:gd name="T51" fmla="*/ 237 h 521"/>
              <a:gd name="T52" fmla="*/ 252 w 408"/>
              <a:gd name="T53" fmla="*/ 253 h 521"/>
              <a:gd name="T54" fmla="*/ 284 w 408"/>
              <a:gd name="T55" fmla="*/ 221 h 521"/>
              <a:gd name="T56" fmla="*/ 268 w 408"/>
              <a:gd name="T57" fmla="*/ 206 h 521"/>
              <a:gd name="T58" fmla="*/ 237 w 408"/>
              <a:gd name="T59" fmla="*/ 190 h 521"/>
              <a:gd name="T60" fmla="*/ 237 w 408"/>
              <a:gd name="T61" fmla="*/ 142 h 521"/>
              <a:gd name="T62" fmla="*/ 221 w 408"/>
              <a:gd name="T63" fmla="*/ 126 h 521"/>
              <a:gd name="T64" fmla="*/ 205 w 408"/>
              <a:gd name="T65" fmla="*/ 79 h 521"/>
              <a:gd name="T66" fmla="*/ 173 w 408"/>
              <a:gd name="T67" fmla="*/ 15 h 521"/>
              <a:gd name="T68" fmla="*/ 110 w 408"/>
              <a:gd name="T69" fmla="*/ 0 h 521"/>
              <a:gd name="T70" fmla="*/ 47 w 408"/>
              <a:gd name="T71" fmla="*/ 0 h 521"/>
              <a:gd name="T72" fmla="*/ 63 w 408"/>
              <a:gd name="T73" fmla="*/ 31 h 521"/>
              <a:gd name="T74" fmla="*/ 63 w 408"/>
              <a:gd name="T75" fmla="*/ 47 h 521"/>
              <a:gd name="T76" fmla="*/ 63 w 408"/>
              <a:gd name="T77" fmla="*/ 79 h 521"/>
              <a:gd name="T78" fmla="*/ 31 w 408"/>
              <a:gd name="T79" fmla="*/ 110 h 521"/>
              <a:gd name="T80" fmla="*/ 63 w 408"/>
              <a:gd name="T81" fmla="*/ 157 h 521"/>
              <a:gd name="T82" fmla="*/ 47 w 408"/>
              <a:gd name="T83" fmla="*/ 206 h 521"/>
              <a:gd name="T84" fmla="*/ 31 w 408"/>
              <a:gd name="T85" fmla="*/ 221 h 521"/>
              <a:gd name="T86" fmla="*/ 0 w 408"/>
              <a:gd name="T87" fmla="*/ 206 h 52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408" h="521">
                <a:moveTo>
                  <a:pt x="0" y="295"/>
                </a:moveTo>
                <a:lnTo>
                  <a:pt x="22" y="363"/>
                </a:lnTo>
                <a:lnTo>
                  <a:pt x="90" y="408"/>
                </a:lnTo>
                <a:lnTo>
                  <a:pt x="113" y="431"/>
                </a:lnTo>
                <a:lnTo>
                  <a:pt x="136" y="431"/>
                </a:lnTo>
                <a:lnTo>
                  <a:pt x="158" y="408"/>
                </a:lnTo>
                <a:lnTo>
                  <a:pt x="136" y="385"/>
                </a:lnTo>
                <a:lnTo>
                  <a:pt x="136" y="340"/>
                </a:lnTo>
                <a:lnTo>
                  <a:pt x="113" y="317"/>
                </a:lnTo>
                <a:lnTo>
                  <a:pt x="181" y="226"/>
                </a:lnTo>
                <a:lnTo>
                  <a:pt x="204" y="204"/>
                </a:lnTo>
                <a:lnTo>
                  <a:pt x="249" y="226"/>
                </a:lnTo>
                <a:lnTo>
                  <a:pt x="272" y="249"/>
                </a:lnTo>
                <a:lnTo>
                  <a:pt x="226" y="295"/>
                </a:lnTo>
                <a:lnTo>
                  <a:pt x="204" y="295"/>
                </a:lnTo>
                <a:lnTo>
                  <a:pt x="204" y="340"/>
                </a:lnTo>
                <a:lnTo>
                  <a:pt x="226" y="408"/>
                </a:lnTo>
                <a:lnTo>
                  <a:pt x="181" y="453"/>
                </a:lnTo>
                <a:lnTo>
                  <a:pt x="136" y="521"/>
                </a:lnTo>
                <a:lnTo>
                  <a:pt x="204" y="499"/>
                </a:lnTo>
                <a:lnTo>
                  <a:pt x="249" y="499"/>
                </a:lnTo>
                <a:lnTo>
                  <a:pt x="294" y="453"/>
                </a:lnTo>
                <a:lnTo>
                  <a:pt x="317" y="453"/>
                </a:lnTo>
                <a:lnTo>
                  <a:pt x="317" y="431"/>
                </a:lnTo>
                <a:lnTo>
                  <a:pt x="294" y="385"/>
                </a:lnTo>
                <a:lnTo>
                  <a:pt x="340" y="340"/>
                </a:lnTo>
                <a:lnTo>
                  <a:pt x="362" y="363"/>
                </a:lnTo>
                <a:lnTo>
                  <a:pt x="408" y="317"/>
                </a:lnTo>
                <a:lnTo>
                  <a:pt x="385" y="295"/>
                </a:lnTo>
                <a:lnTo>
                  <a:pt x="340" y="272"/>
                </a:lnTo>
                <a:lnTo>
                  <a:pt x="340" y="204"/>
                </a:lnTo>
                <a:lnTo>
                  <a:pt x="317" y="181"/>
                </a:lnTo>
                <a:lnTo>
                  <a:pt x="294" y="113"/>
                </a:lnTo>
                <a:lnTo>
                  <a:pt x="249" y="22"/>
                </a:lnTo>
                <a:lnTo>
                  <a:pt x="158" y="0"/>
                </a:lnTo>
                <a:lnTo>
                  <a:pt x="68" y="0"/>
                </a:lnTo>
                <a:lnTo>
                  <a:pt x="90" y="45"/>
                </a:lnTo>
                <a:lnTo>
                  <a:pt x="90" y="68"/>
                </a:lnTo>
                <a:lnTo>
                  <a:pt x="90" y="113"/>
                </a:lnTo>
                <a:lnTo>
                  <a:pt x="45" y="158"/>
                </a:lnTo>
                <a:lnTo>
                  <a:pt x="90" y="226"/>
                </a:lnTo>
                <a:lnTo>
                  <a:pt x="68" y="295"/>
                </a:lnTo>
                <a:lnTo>
                  <a:pt x="45" y="317"/>
                </a:lnTo>
                <a:lnTo>
                  <a:pt x="0" y="295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D7AED7"/>
              </a:gs>
            </a:gsLst>
            <a:lin ang="18900000" scaled="1"/>
          </a:gra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297" name="Freeform 9"/>
          <p:cNvSpPr>
            <a:spLocks/>
          </p:cNvSpPr>
          <p:nvPr/>
        </p:nvSpPr>
        <p:spPr bwMode="auto">
          <a:xfrm>
            <a:off x="2191835" y="5742043"/>
            <a:ext cx="679961" cy="701675"/>
          </a:xfrm>
          <a:custGeom>
            <a:avLst/>
            <a:gdLst>
              <a:gd name="T0" fmla="*/ 0 w 499"/>
              <a:gd name="T1" fmla="*/ 189 h 635"/>
              <a:gd name="T2" fmla="*/ 15 w 499"/>
              <a:gd name="T3" fmla="*/ 221 h 635"/>
              <a:gd name="T4" fmla="*/ 31 w 499"/>
              <a:gd name="T5" fmla="*/ 268 h 635"/>
              <a:gd name="T6" fmla="*/ 47 w 499"/>
              <a:gd name="T7" fmla="*/ 284 h 635"/>
              <a:gd name="T8" fmla="*/ 47 w 499"/>
              <a:gd name="T9" fmla="*/ 331 h 635"/>
              <a:gd name="T10" fmla="*/ 79 w 499"/>
              <a:gd name="T11" fmla="*/ 347 h 635"/>
              <a:gd name="T12" fmla="*/ 95 w 499"/>
              <a:gd name="T13" fmla="*/ 363 h 635"/>
              <a:gd name="T14" fmla="*/ 63 w 499"/>
              <a:gd name="T15" fmla="*/ 395 h 635"/>
              <a:gd name="T16" fmla="*/ 79 w 499"/>
              <a:gd name="T17" fmla="*/ 410 h 635"/>
              <a:gd name="T18" fmla="*/ 95 w 499"/>
              <a:gd name="T19" fmla="*/ 442 h 635"/>
              <a:gd name="T20" fmla="*/ 126 w 499"/>
              <a:gd name="T21" fmla="*/ 410 h 635"/>
              <a:gd name="T22" fmla="*/ 126 w 499"/>
              <a:gd name="T23" fmla="*/ 379 h 635"/>
              <a:gd name="T24" fmla="*/ 142 w 499"/>
              <a:gd name="T25" fmla="*/ 363 h 635"/>
              <a:gd name="T26" fmla="*/ 174 w 499"/>
              <a:gd name="T27" fmla="*/ 331 h 635"/>
              <a:gd name="T28" fmla="*/ 158 w 499"/>
              <a:gd name="T29" fmla="*/ 299 h 635"/>
              <a:gd name="T30" fmla="*/ 268 w 499"/>
              <a:gd name="T31" fmla="*/ 142 h 635"/>
              <a:gd name="T32" fmla="*/ 285 w 499"/>
              <a:gd name="T33" fmla="*/ 126 h 635"/>
              <a:gd name="T34" fmla="*/ 285 w 499"/>
              <a:gd name="T35" fmla="*/ 110 h 635"/>
              <a:gd name="T36" fmla="*/ 332 w 499"/>
              <a:gd name="T37" fmla="*/ 63 h 635"/>
              <a:gd name="T38" fmla="*/ 348 w 499"/>
              <a:gd name="T39" fmla="*/ 47 h 635"/>
              <a:gd name="T40" fmla="*/ 316 w 499"/>
              <a:gd name="T41" fmla="*/ 31 h 635"/>
              <a:gd name="T42" fmla="*/ 285 w 499"/>
              <a:gd name="T43" fmla="*/ 47 h 635"/>
              <a:gd name="T44" fmla="*/ 253 w 499"/>
              <a:gd name="T45" fmla="*/ 31 h 635"/>
              <a:gd name="T46" fmla="*/ 253 w 499"/>
              <a:gd name="T47" fmla="*/ 15 h 635"/>
              <a:gd name="T48" fmla="*/ 221 w 499"/>
              <a:gd name="T49" fmla="*/ 15 h 635"/>
              <a:gd name="T50" fmla="*/ 190 w 499"/>
              <a:gd name="T51" fmla="*/ 0 h 635"/>
              <a:gd name="T52" fmla="*/ 142 w 499"/>
              <a:gd name="T53" fmla="*/ 63 h 635"/>
              <a:gd name="T54" fmla="*/ 95 w 499"/>
              <a:gd name="T55" fmla="*/ 79 h 635"/>
              <a:gd name="T56" fmla="*/ 110 w 499"/>
              <a:gd name="T57" fmla="*/ 126 h 635"/>
              <a:gd name="T58" fmla="*/ 95 w 499"/>
              <a:gd name="T59" fmla="*/ 157 h 635"/>
              <a:gd name="T60" fmla="*/ 95 w 499"/>
              <a:gd name="T61" fmla="*/ 205 h 635"/>
              <a:gd name="T62" fmla="*/ 47 w 499"/>
              <a:gd name="T63" fmla="*/ 189 h 635"/>
              <a:gd name="T64" fmla="*/ 0 w 499"/>
              <a:gd name="T65" fmla="*/ 189 h 63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499" h="635">
                <a:moveTo>
                  <a:pt x="0" y="272"/>
                </a:moveTo>
                <a:lnTo>
                  <a:pt x="22" y="317"/>
                </a:lnTo>
                <a:lnTo>
                  <a:pt x="45" y="385"/>
                </a:lnTo>
                <a:lnTo>
                  <a:pt x="68" y="408"/>
                </a:lnTo>
                <a:lnTo>
                  <a:pt x="68" y="476"/>
                </a:lnTo>
                <a:lnTo>
                  <a:pt x="113" y="499"/>
                </a:lnTo>
                <a:lnTo>
                  <a:pt x="136" y="521"/>
                </a:lnTo>
                <a:lnTo>
                  <a:pt x="90" y="567"/>
                </a:lnTo>
                <a:lnTo>
                  <a:pt x="113" y="589"/>
                </a:lnTo>
                <a:lnTo>
                  <a:pt x="136" y="635"/>
                </a:lnTo>
                <a:lnTo>
                  <a:pt x="181" y="589"/>
                </a:lnTo>
                <a:lnTo>
                  <a:pt x="181" y="544"/>
                </a:lnTo>
                <a:lnTo>
                  <a:pt x="204" y="521"/>
                </a:lnTo>
                <a:lnTo>
                  <a:pt x="249" y="476"/>
                </a:lnTo>
                <a:lnTo>
                  <a:pt x="227" y="430"/>
                </a:lnTo>
                <a:lnTo>
                  <a:pt x="385" y="204"/>
                </a:lnTo>
                <a:lnTo>
                  <a:pt x="408" y="181"/>
                </a:lnTo>
                <a:lnTo>
                  <a:pt x="408" y="158"/>
                </a:lnTo>
                <a:lnTo>
                  <a:pt x="476" y="90"/>
                </a:lnTo>
                <a:lnTo>
                  <a:pt x="499" y="68"/>
                </a:lnTo>
                <a:lnTo>
                  <a:pt x="453" y="45"/>
                </a:lnTo>
                <a:lnTo>
                  <a:pt x="408" y="68"/>
                </a:lnTo>
                <a:lnTo>
                  <a:pt x="363" y="45"/>
                </a:lnTo>
                <a:lnTo>
                  <a:pt x="363" y="22"/>
                </a:lnTo>
                <a:lnTo>
                  <a:pt x="317" y="22"/>
                </a:lnTo>
                <a:lnTo>
                  <a:pt x="272" y="0"/>
                </a:lnTo>
                <a:lnTo>
                  <a:pt x="204" y="90"/>
                </a:lnTo>
                <a:lnTo>
                  <a:pt x="136" y="113"/>
                </a:lnTo>
                <a:lnTo>
                  <a:pt x="158" y="181"/>
                </a:lnTo>
                <a:lnTo>
                  <a:pt x="136" y="226"/>
                </a:lnTo>
                <a:lnTo>
                  <a:pt x="136" y="294"/>
                </a:lnTo>
                <a:lnTo>
                  <a:pt x="68" y="272"/>
                </a:lnTo>
                <a:lnTo>
                  <a:pt x="0" y="272"/>
                </a:lnTo>
                <a:close/>
              </a:path>
            </a:pathLst>
          </a:custGeom>
          <a:solidFill>
            <a:srgbClr val="FF0000"/>
          </a:soli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298" name="Freeform 10"/>
          <p:cNvSpPr>
            <a:spLocks/>
          </p:cNvSpPr>
          <p:nvPr/>
        </p:nvSpPr>
        <p:spPr bwMode="auto">
          <a:xfrm>
            <a:off x="2437994" y="5364218"/>
            <a:ext cx="525603" cy="452437"/>
          </a:xfrm>
          <a:custGeom>
            <a:avLst/>
            <a:gdLst>
              <a:gd name="T0" fmla="*/ 111 w 386"/>
              <a:gd name="T1" fmla="*/ 0 h 409"/>
              <a:gd name="T2" fmla="*/ 95 w 386"/>
              <a:gd name="T3" fmla="*/ 32 h 409"/>
              <a:gd name="T4" fmla="*/ 47 w 386"/>
              <a:gd name="T5" fmla="*/ 16 h 409"/>
              <a:gd name="T6" fmla="*/ 0 w 386"/>
              <a:gd name="T7" fmla="*/ 63 h 409"/>
              <a:gd name="T8" fmla="*/ 0 w 386"/>
              <a:gd name="T9" fmla="*/ 111 h 409"/>
              <a:gd name="T10" fmla="*/ 32 w 386"/>
              <a:gd name="T11" fmla="*/ 127 h 409"/>
              <a:gd name="T12" fmla="*/ 63 w 386"/>
              <a:gd name="T13" fmla="*/ 127 h 409"/>
              <a:gd name="T14" fmla="*/ 63 w 386"/>
              <a:gd name="T15" fmla="*/ 158 h 409"/>
              <a:gd name="T16" fmla="*/ 79 w 386"/>
              <a:gd name="T17" fmla="*/ 190 h 409"/>
              <a:gd name="T18" fmla="*/ 63 w 386"/>
              <a:gd name="T19" fmla="*/ 222 h 409"/>
              <a:gd name="T20" fmla="*/ 95 w 386"/>
              <a:gd name="T21" fmla="*/ 253 h 409"/>
              <a:gd name="T22" fmla="*/ 127 w 386"/>
              <a:gd name="T23" fmla="*/ 253 h 409"/>
              <a:gd name="T24" fmla="*/ 127 w 386"/>
              <a:gd name="T25" fmla="*/ 269 h 409"/>
              <a:gd name="T26" fmla="*/ 158 w 386"/>
              <a:gd name="T27" fmla="*/ 285 h 409"/>
              <a:gd name="T28" fmla="*/ 190 w 386"/>
              <a:gd name="T29" fmla="*/ 269 h 409"/>
              <a:gd name="T30" fmla="*/ 222 w 386"/>
              <a:gd name="T31" fmla="*/ 285 h 409"/>
              <a:gd name="T32" fmla="*/ 253 w 386"/>
              <a:gd name="T33" fmla="*/ 285 h 409"/>
              <a:gd name="T34" fmla="*/ 269 w 386"/>
              <a:gd name="T35" fmla="*/ 253 h 409"/>
              <a:gd name="T36" fmla="*/ 237 w 386"/>
              <a:gd name="T37" fmla="*/ 238 h 409"/>
              <a:gd name="T38" fmla="*/ 269 w 386"/>
              <a:gd name="T39" fmla="*/ 206 h 409"/>
              <a:gd name="T40" fmla="*/ 237 w 386"/>
              <a:gd name="T41" fmla="*/ 206 h 409"/>
              <a:gd name="T42" fmla="*/ 222 w 386"/>
              <a:gd name="T43" fmla="*/ 190 h 409"/>
              <a:gd name="T44" fmla="*/ 269 w 386"/>
              <a:gd name="T45" fmla="*/ 158 h 409"/>
              <a:gd name="T46" fmla="*/ 206 w 386"/>
              <a:gd name="T47" fmla="*/ 142 h 409"/>
              <a:gd name="T48" fmla="*/ 174 w 386"/>
              <a:gd name="T49" fmla="*/ 142 h 409"/>
              <a:gd name="T50" fmla="*/ 158 w 386"/>
              <a:gd name="T51" fmla="*/ 111 h 409"/>
              <a:gd name="T52" fmla="*/ 174 w 386"/>
              <a:gd name="T53" fmla="*/ 79 h 409"/>
              <a:gd name="T54" fmla="*/ 190 w 386"/>
              <a:gd name="T55" fmla="*/ 95 h 409"/>
              <a:gd name="T56" fmla="*/ 206 w 386"/>
              <a:gd name="T57" fmla="*/ 95 h 409"/>
              <a:gd name="T58" fmla="*/ 237 w 386"/>
              <a:gd name="T59" fmla="*/ 79 h 409"/>
              <a:gd name="T60" fmla="*/ 253 w 386"/>
              <a:gd name="T61" fmla="*/ 47 h 409"/>
              <a:gd name="T62" fmla="*/ 237 w 386"/>
              <a:gd name="T63" fmla="*/ 16 h 409"/>
              <a:gd name="T64" fmla="*/ 206 w 386"/>
              <a:gd name="T65" fmla="*/ 0 h 409"/>
              <a:gd name="T66" fmla="*/ 174 w 386"/>
              <a:gd name="T67" fmla="*/ 32 h 409"/>
              <a:gd name="T68" fmla="*/ 142 w 386"/>
              <a:gd name="T69" fmla="*/ 32 h 409"/>
              <a:gd name="T70" fmla="*/ 127 w 386"/>
              <a:gd name="T71" fmla="*/ 16 h 409"/>
              <a:gd name="T72" fmla="*/ 111 w 386"/>
              <a:gd name="T73" fmla="*/ 0 h 40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86" h="409">
                <a:moveTo>
                  <a:pt x="159" y="0"/>
                </a:moveTo>
                <a:lnTo>
                  <a:pt x="136" y="46"/>
                </a:lnTo>
                <a:lnTo>
                  <a:pt x="68" y="23"/>
                </a:lnTo>
                <a:lnTo>
                  <a:pt x="0" y="91"/>
                </a:lnTo>
                <a:lnTo>
                  <a:pt x="0" y="159"/>
                </a:lnTo>
                <a:lnTo>
                  <a:pt x="46" y="182"/>
                </a:lnTo>
                <a:lnTo>
                  <a:pt x="91" y="182"/>
                </a:lnTo>
                <a:lnTo>
                  <a:pt x="91" y="227"/>
                </a:lnTo>
                <a:lnTo>
                  <a:pt x="114" y="273"/>
                </a:lnTo>
                <a:lnTo>
                  <a:pt x="91" y="318"/>
                </a:lnTo>
                <a:lnTo>
                  <a:pt x="136" y="363"/>
                </a:lnTo>
                <a:lnTo>
                  <a:pt x="182" y="363"/>
                </a:lnTo>
                <a:lnTo>
                  <a:pt x="182" y="386"/>
                </a:lnTo>
                <a:lnTo>
                  <a:pt x="227" y="409"/>
                </a:lnTo>
                <a:lnTo>
                  <a:pt x="272" y="386"/>
                </a:lnTo>
                <a:lnTo>
                  <a:pt x="318" y="409"/>
                </a:lnTo>
                <a:lnTo>
                  <a:pt x="363" y="409"/>
                </a:lnTo>
                <a:lnTo>
                  <a:pt x="386" y="363"/>
                </a:lnTo>
                <a:lnTo>
                  <a:pt x="340" y="341"/>
                </a:lnTo>
                <a:lnTo>
                  <a:pt x="386" y="295"/>
                </a:lnTo>
                <a:lnTo>
                  <a:pt x="340" y="295"/>
                </a:lnTo>
                <a:lnTo>
                  <a:pt x="318" y="273"/>
                </a:lnTo>
                <a:lnTo>
                  <a:pt x="386" y="227"/>
                </a:lnTo>
                <a:lnTo>
                  <a:pt x="295" y="204"/>
                </a:lnTo>
                <a:lnTo>
                  <a:pt x="250" y="204"/>
                </a:lnTo>
                <a:lnTo>
                  <a:pt x="227" y="159"/>
                </a:lnTo>
                <a:lnTo>
                  <a:pt x="250" y="114"/>
                </a:lnTo>
                <a:lnTo>
                  <a:pt x="272" y="136"/>
                </a:lnTo>
                <a:lnTo>
                  <a:pt x="295" y="136"/>
                </a:lnTo>
                <a:lnTo>
                  <a:pt x="340" y="114"/>
                </a:lnTo>
                <a:lnTo>
                  <a:pt x="363" y="68"/>
                </a:lnTo>
                <a:lnTo>
                  <a:pt x="340" y="23"/>
                </a:lnTo>
                <a:lnTo>
                  <a:pt x="295" y="0"/>
                </a:lnTo>
                <a:lnTo>
                  <a:pt x="250" y="46"/>
                </a:lnTo>
                <a:lnTo>
                  <a:pt x="204" y="46"/>
                </a:lnTo>
                <a:lnTo>
                  <a:pt x="182" y="23"/>
                </a:lnTo>
                <a:lnTo>
                  <a:pt x="159" y="0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D7AED7"/>
              </a:gs>
            </a:gsLst>
            <a:lin ang="18900000" scaled="1"/>
          </a:gra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299" name="Freeform 11"/>
          <p:cNvSpPr>
            <a:spLocks/>
          </p:cNvSpPr>
          <p:nvPr/>
        </p:nvSpPr>
        <p:spPr bwMode="auto">
          <a:xfrm>
            <a:off x="2037440" y="5514975"/>
            <a:ext cx="586173" cy="552450"/>
          </a:xfrm>
          <a:custGeom>
            <a:avLst/>
            <a:gdLst>
              <a:gd name="T0" fmla="*/ 79 w 431"/>
              <a:gd name="T1" fmla="*/ 32 h 499"/>
              <a:gd name="T2" fmla="*/ 158 w 431"/>
              <a:gd name="T3" fmla="*/ 0 h 499"/>
              <a:gd name="T4" fmla="*/ 221 w 431"/>
              <a:gd name="T5" fmla="*/ 80 h 499"/>
              <a:gd name="T6" fmla="*/ 237 w 431"/>
              <a:gd name="T7" fmla="*/ 47 h 499"/>
              <a:gd name="T8" fmla="*/ 237 w 431"/>
              <a:gd name="T9" fmla="*/ 32 h 499"/>
              <a:gd name="T10" fmla="*/ 269 w 431"/>
              <a:gd name="T11" fmla="*/ 32 h 499"/>
              <a:gd name="T12" fmla="*/ 269 w 431"/>
              <a:gd name="T13" fmla="*/ 47 h 499"/>
              <a:gd name="T14" fmla="*/ 269 w 431"/>
              <a:gd name="T15" fmla="*/ 63 h 499"/>
              <a:gd name="T16" fmla="*/ 285 w 431"/>
              <a:gd name="T17" fmla="*/ 96 h 499"/>
              <a:gd name="T18" fmla="*/ 269 w 431"/>
              <a:gd name="T19" fmla="*/ 127 h 499"/>
              <a:gd name="T20" fmla="*/ 300 w 431"/>
              <a:gd name="T21" fmla="*/ 158 h 499"/>
              <a:gd name="T22" fmla="*/ 269 w 431"/>
              <a:gd name="T23" fmla="*/ 143 h 499"/>
              <a:gd name="T24" fmla="*/ 221 w 431"/>
              <a:gd name="T25" fmla="*/ 206 h 499"/>
              <a:gd name="T26" fmla="*/ 174 w 431"/>
              <a:gd name="T27" fmla="*/ 222 h 499"/>
              <a:gd name="T28" fmla="*/ 189 w 431"/>
              <a:gd name="T29" fmla="*/ 269 h 499"/>
              <a:gd name="T30" fmla="*/ 174 w 431"/>
              <a:gd name="T31" fmla="*/ 301 h 499"/>
              <a:gd name="T32" fmla="*/ 174 w 431"/>
              <a:gd name="T33" fmla="*/ 348 h 499"/>
              <a:gd name="T34" fmla="*/ 127 w 431"/>
              <a:gd name="T35" fmla="*/ 333 h 499"/>
              <a:gd name="T36" fmla="*/ 79 w 431"/>
              <a:gd name="T37" fmla="*/ 333 h 499"/>
              <a:gd name="T38" fmla="*/ 63 w 431"/>
              <a:gd name="T39" fmla="*/ 301 h 499"/>
              <a:gd name="T40" fmla="*/ 0 w 431"/>
              <a:gd name="T41" fmla="*/ 285 h 499"/>
              <a:gd name="T42" fmla="*/ 47 w 431"/>
              <a:gd name="T43" fmla="*/ 238 h 499"/>
              <a:gd name="T44" fmla="*/ 79 w 431"/>
              <a:gd name="T45" fmla="*/ 222 h 499"/>
              <a:gd name="T46" fmla="*/ 79 w 431"/>
              <a:gd name="T47" fmla="*/ 190 h 499"/>
              <a:gd name="T48" fmla="*/ 127 w 431"/>
              <a:gd name="T49" fmla="*/ 174 h 499"/>
              <a:gd name="T50" fmla="*/ 111 w 431"/>
              <a:gd name="T51" fmla="*/ 158 h 499"/>
              <a:gd name="T52" fmla="*/ 63 w 431"/>
              <a:gd name="T53" fmla="*/ 158 h 499"/>
              <a:gd name="T54" fmla="*/ 111 w 431"/>
              <a:gd name="T55" fmla="*/ 143 h 499"/>
              <a:gd name="T56" fmla="*/ 111 w 431"/>
              <a:gd name="T57" fmla="*/ 96 h 499"/>
              <a:gd name="T58" fmla="*/ 95 w 431"/>
              <a:gd name="T59" fmla="*/ 96 h 499"/>
              <a:gd name="T60" fmla="*/ 95 w 431"/>
              <a:gd name="T61" fmla="*/ 80 h 499"/>
              <a:gd name="T62" fmla="*/ 79 w 431"/>
              <a:gd name="T63" fmla="*/ 63 h 499"/>
              <a:gd name="T64" fmla="*/ 95 w 431"/>
              <a:gd name="T65" fmla="*/ 32 h 499"/>
              <a:gd name="T66" fmla="*/ 79 w 431"/>
              <a:gd name="T67" fmla="*/ 32 h 49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31" h="499">
                <a:moveTo>
                  <a:pt x="114" y="46"/>
                </a:moveTo>
                <a:lnTo>
                  <a:pt x="227" y="0"/>
                </a:lnTo>
                <a:lnTo>
                  <a:pt x="318" y="114"/>
                </a:lnTo>
                <a:lnTo>
                  <a:pt x="341" y="68"/>
                </a:lnTo>
                <a:lnTo>
                  <a:pt x="341" y="46"/>
                </a:lnTo>
                <a:lnTo>
                  <a:pt x="386" y="46"/>
                </a:lnTo>
                <a:lnTo>
                  <a:pt x="386" y="68"/>
                </a:lnTo>
                <a:lnTo>
                  <a:pt x="386" y="91"/>
                </a:lnTo>
                <a:lnTo>
                  <a:pt x="409" y="137"/>
                </a:lnTo>
                <a:lnTo>
                  <a:pt x="386" y="182"/>
                </a:lnTo>
                <a:lnTo>
                  <a:pt x="431" y="227"/>
                </a:lnTo>
                <a:lnTo>
                  <a:pt x="386" y="205"/>
                </a:lnTo>
                <a:lnTo>
                  <a:pt x="318" y="295"/>
                </a:lnTo>
                <a:lnTo>
                  <a:pt x="250" y="318"/>
                </a:lnTo>
                <a:lnTo>
                  <a:pt x="272" y="386"/>
                </a:lnTo>
                <a:lnTo>
                  <a:pt x="250" y="431"/>
                </a:lnTo>
                <a:lnTo>
                  <a:pt x="250" y="499"/>
                </a:lnTo>
                <a:lnTo>
                  <a:pt x="182" y="477"/>
                </a:lnTo>
                <a:lnTo>
                  <a:pt x="114" y="477"/>
                </a:lnTo>
                <a:lnTo>
                  <a:pt x="91" y="431"/>
                </a:lnTo>
                <a:lnTo>
                  <a:pt x="0" y="409"/>
                </a:lnTo>
                <a:lnTo>
                  <a:pt x="68" y="341"/>
                </a:lnTo>
                <a:lnTo>
                  <a:pt x="114" y="318"/>
                </a:lnTo>
                <a:lnTo>
                  <a:pt x="114" y="273"/>
                </a:lnTo>
                <a:lnTo>
                  <a:pt x="182" y="250"/>
                </a:lnTo>
                <a:lnTo>
                  <a:pt x="159" y="227"/>
                </a:lnTo>
                <a:lnTo>
                  <a:pt x="91" y="227"/>
                </a:lnTo>
                <a:lnTo>
                  <a:pt x="159" y="205"/>
                </a:lnTo>
                <a:lnTo>
                  <a:pt x="159" y="137"/>
                </a:lnTo>
                <a:lnTo>
                  <a:pt x="136" y="137"/>
                </a:lnTo>
                <a:lnTo>
                  <a:pt x="136" y="114"/>
                </a:lnTo>
                <a:lnTo>
                  <a:pt x="114" y="91"/>
                </a:lnTo>
                <a:lnTo>
                  <a:pt x="136" y="46"/>
                </a:lnTo>
                <a:lnTo>
                  <a:pt x="114" y="46"/>
                </a:lnTo>
                <a:close/>
              </a:path>
            </a:pathLst>
          </a:custGeom>
          <a:solidFill>
            <a:srgbClr val="FF0000"/>
          </a:soli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300" name="Freeform 12"/>
          <p:cNvSpPr>
            <a:spLocks/>
          </p:cNvSpPr>
          <p:nvPr/>
        </p:nvSpPr>
        <p:spPr bwMode="auto">
          <a:xfrm>
            <a:off x="2100002" y="5164138"/>
            <a:ext cx="554911" cy="476250"/>
          </a:xfrm>
          <a:custGeom>
            <a:avLst/>
            <a:gdLst>
              <a:gd name="T0" fmla="*/ 253 w 408"/>
              <a:gd name="T1" fmla="*/ 16 h 431"/>
              <a:gd name="T2" fmla="*/ 237 w 408"/>
              <a:gd name="T3" fmla="*/ 31 h 431"/>
              <a:gd name="T4" fmla="*/ 221 w 408"/>
              <a:gd name="T5" fmla="*/ 0 h 431"/>
              <a:gd name="T6" fmla="*/ 189 w 408"/>
              <a:gd name="T7" fmla="*/ 0 h 431"/>
              <a:gd name="T8" fmla="*/ 173 w 408"/>
              <a:gd name="T9" fmla="*/ 16 h 431"/>
              <a:gd name="T10" fmla="*/ 142 w 408"/>
              <a:gd name="T11" fmla="*/ 16 h 431"/>
              <a:gd name="T12" fmla="*/ 110 w 408"/>
              <a:gd name="T13" fmla="*/ 31 h 431"/>
              <a:gd name="T14" fmla="*/ 110 w 408"/>
              <a:gd name="T15" fmla="*/ 47 h 431"/>
              <a:gd name="T16" fmla="*/ 95 w 408"/>
              <a:gd name="T17" fmla="*/ 63 h 431"/>
              <a:gd name="T18" fmla="*/ 95 w 408"/>
              <a:gd name="T19" fmla="*/ 79 h 431"/>
              <a:gd name="T20" fmla="*/ 63 w 408"/>
              <a:gd name="T21" fmla="*/ 79 h 431"/>
              <a:gd name="T22" fmla="*/ 47 w 408"/>
              <a:gd name="T23" fmla="*/ 63 h 431"/>
              <a:gd name="T24" fmla="*/ 15 w 408"/>
              <a:gd name="T25" fmla="*/ 79 h 431"/>
              <a:gd name="T26" fmla="*/ 31 w 408"/>
              <a:gd name="T27" fmla="*/ 95 h 431"/>
              <a:gd name="T28" fmla="*/ 0 w 408"/>
              <a:gd name="T29" fmla="*/ 95 h 431"/>
              <a:gd name="T30" fmla="*/ 47 w 408"/>
              <a:gd name="T31" fmla="*/ 111 h 431"/>
              <a:gd name="T32" fmla="*/ 63 w 408"/>
              <a:gd name="T33" fmla="*/ 142 h 431"/>
              <a:gd name="T34" fmla="*/ 110 w 408"/>
              <a:gd name="T35" fmla="*/ 142 h 431"/>
              <a:gd name="T36" fmla="*/ 95 w 408"/>
              <a:gd name="T37" fmla="*/ 173 h 431"/>
              <a:gd name="T38" fmla="*/ 31 w 408"/>
              <a:gd name="T39" fmla="*/ 205 h 431"/>
              <a:gd name="T40" fmla="*/ 47 w 408"/>
              <a:gd name="T41" fmla="*/ 221 h 431"/>
              <a:gd name="T42" fmla="*/ 47 w 408"/>
              <a:gd name="T43" fmla="*/ 253 h 431"/>
              <a:gd name="T44" fmla="*/ 126 w 408"/>
              <a:gd name="T45" fmla="*/ 221 h 431"/>
              <a:gd name="T46" fmla="*/ 189 w 408"/>
              <a:gd name="T47" fmla="*/ 300 h 431"/>
              <a:gd name="T48" fmla="*/ 205 w 408"/>
              <a:gd name="T49" fmla="*/ 268 h 431"/>
              <a:gd name="T50" fmla="*/ 205 w 408"/>
              <a:gd name="T51" fmla="*/ 253 h 431"/>
              <a:gd name="T52" fmla="*/ 173 w 408"/>
              <a:gd name="T53" fmla="*/ 237 h 431"/>
              <a:gd name="T54" fmla="*/ 173 w 408"/>
              <a:gd name="T55" fmla="*/ 189 h 431"/>
              <a:gd name="T56" fmla="*/ 221 w 408"/>
              <a:gd name="T57" fmla="*/ 142 h 431"/>
              <a:gd name="T58" fmla="*/ 268 w 408"/>
              <a:gd name="T59" fmla="*/ 158 h 431"/>
              <a:gd name="T60" fmla="*/ 284 w 408"/>
              <a:gd name="T61" fmla="*/ 126 h 431"/>
              <a:gd name="T62" fmla="*/ 253 w 408"/>
              <a:gd name="T63" fmla="*/ 111 h 431"/>
              <a:gd name="T64" fmla="*/ 253 w 408"/>
              <a:gd name="T65" fmla="*/ 95 h 431"/>
              <a:gd name="T66" fmla="*/ 237 w 408"/>
              <a:gd name="T67" fmla="*/ 79 h 431"/>
              <a:gd name="T68" fmla="*/ 253 w 408"/>
              <a:gd name="T69" fmla="*/ 63 h 431"/>
              <a:gd name="T70" fmla="*/ 237 w 408"/>
              <a:gd name="T71" fmla="*/ 47 h 431"/>
              <a:gd name="T72" fmla="*/ 268 w 408"/>
              <a:gd name="T73" fmla="*/ 16 h 431"/>
              <a:gd name="T74" fmla="*/ 253 w 408"/>
              <a:gd name="T75" fmla="*/ 16 h 43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08" h="431">
                <a:moveTo>
                  <a:pt x="363" y="23"/>
                </a:moveTo>
                <a:lnTo>
                  <a:pt x="340" y="45"/>
                </a:lnTo>
                <a:lnTo>
                  <a:pt x="317" y="0"/>
                </a:lnTo>
                <a:lnTo>
                  <a:pt x="272" y="0"/>
                </a:lnTo>
                <a:lnTo>
                  <a:pt x="249" y="23"/>
                </a:lnTo>
                <a:lnTo>
                  <a:pt x="204" y="23"/>
                </a:lnTo>
                <a:lnTo>
                  <a:pt x="158" y="45"/>
                </a:lnTo>
                <a:lnTo>
                  <a:pt x="158" y="68"/>
                </a:lnTo>
                <a:lnTo>
                  <a:pt x="136" y="91"/>
                </a:lnTo>
                <a:lnTo>
                  <a:pt x="136" y="113"/>
                </a:lnTo>
                <a:lnTo>
                  <a:pt x="90" y="113"/>
                </a:lnTo>
                <a:lnTo>
                  <a:pt x="68" y="91"/>
                </a:lnTo>
                <a:lnTo>
                  <a:pt x="22" y="113"/>
                </a:lnTo>
                <a:lnTo>
                  <a:pt x="45" y="136"/>
                </a:lnTo>
                <a:lnTo>
                  <a:pt x="0" y="136"/>
                </a:lnTo>
                <a:lnTo>
                  <a:pt x="68" y="159"/>
                </a:lnTo>
                <a:lnTo>
                  <a:pt x="90" y="204"/>
                </a:lnTo>
                <a:lnTo>
                  <a:pt x="158" y="204"/>
                </a:lnTo>
                <a:lnTo>
                  <a:pt x="136" y="249"/>
                </a:lnTo>
                <a:lnTo>
                  <a:pt x="45" y="295"/>
                </a:lnTo>
                <a:lnTo>
                  <a:pt x="68" y="317"/>
                </a:lnTo>
                <a:lnTo>
                  <a:pt x="68" y="363"/>
                </a:lnTo>
                <a:lnTo>
                  <a:pt x="181" y="317"/>
                </a:lnTo>
                <a:lnTo>
                  <a:pt x="272" y="431"/>
                </a:lnTo>
                <a:lnTo>
                  <a:pt x="295" y="385"/>
                </a:lnTo>
                <a:lnTo>
                  <a:pt x="295" y="363"/>
                </a:lnTo>
                <a:lnTo>
                  <a:pt x="249" y="340"/>
                </a:lnTo>
                <a:lnTo>
                  <a:pt x="249" y="272"/>
                </a:lnTo>
                <a:lnTo>
                  <a:pt x="317" y="204"/>
                </a:lnTo>
                <a:lnTo>
                  <a:pt x="385" y="227"/>
                </a:lnTo>
                <a:lnTo>
                  <a:pt x="408" y="181"/>
                </a:lnTo>
                <a:lnTo>
                  <a:pt x="363" y="159"/>
                </a:lnTo>
                <a:lnTo>
                  <a:pt x="363" y="136"/>
                </a:lnTo>
                <a:lnTo>
                  <a:pt x="340" y="113"/>
                </a:lnTo>
                <a:lnTo>
                  <a:pt x="363" y="91"/>
                </a:lnTo>
                <a:lnTo>
                  <a:pt x="340" y="68"/>
                </a:lnTo>
                <a:lnTo>
                  <a:pt x="385" y="23"/>
                </a:lnTo>
                <a:lnTo>
                  <a:pt x="363" y="23"/>
                </a:lnTo>
                <a:close/>
              </a:path>
            </a:pathLst>
          </a:custGeom>
          <a:solidFill>
            <a:srgbClr val="FF0000"/>
          </a:soli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301" name="Freeform 13"/>
          <p:cNvSpPr>
            <a:spLocks/>
          </p:cNvSpPr>
          <p:nvPr/>
        </p:nvSpPr>
        <p:spPr bwMode="auto">
          <a:xfrm>
            <a:off x="1914342" y="5264205"/>
            <a:ext cx="400552" cy="325437"/>
          </a:xfrm>
          <a:custGeom>
            <a:avLst/>
            <a:gdLst>
              <a:gd name="T0" fmla="*/ 15 w 294"/>
              <a:gd name="T1" fmla="*/ 63 h 294"/>
              <a:gd name="T2" fmla="*/ 0 w 294"/>
              <a:gd name="T3" fmla="*/ 95 h 294"/>
              <a:gd name="T4" fmla="*/ 47 w 294"/>
              <a:gd name="T5" fmla="*/ 126 h 294"/>
              <a:gd name="T6" fmla="*/ 47 w 294"/>
              <a:gd name="T7" fmla="*/ 174 h 294"/>
              <a:gd name="T8" fmla="*/ 79 w 294"/>
              <a:gd name="T9" fmla="*/ 205 h 294"/>
              <a:gd name="T10" fmla="*/ 79 w 294"/>
              <a:gd name="T11" fmla="*/ 142 h 294"/>
              <a:gd name="T12" fmla="*/ 110 w 294"/>
              <a:gd name="T13" fmla="*/ 126 h 294"/>
              <a:gd name="T14" fmla="*/ 126 w 294"/>
              <a:gd name="T15" fmla="*/ 142 h 294"/>
              <a:gd name="T16" fmla="*/ 190 w 294"/>
              <a:gd name="T17" fmla="*/ 110 h 294"/>
              <a:gd name="T18" fmla="*/ 205 w 294"/>
              <a:gd name="T19" fmla="*/ 78 h 294"/>
              <a:gd name="T20" fmla="*/ 158 w 294"/>
              <a:gd name="T21" fmla="*/ 79 h 294"/>
              <a:gd name="T22" fmla="*/ 142 w 294"/>
              <a:gd name="T23" fmla="*/ 47 h 294"/>
              <a:gd name="T24" fmla="*/ 95 w 294"/>
              <a:gd name="T25" fmla="*/ 31 h 294"/>
              <a:gd name="T26" fmla="*/ 79 w 294"/>
              <a:gd name="T27" fmla="*/ 47 h 294"/>
              <a:gd name="T28" fmla="*/ 63 w 294"/>
              <a:gd name="T29" fmla="*/ 31 h 294"/>
              <a:gd name="T30" fmla="*/ 63 w 294"/>
              <a:gd name="T31" fmla="*/ 15 h 294"/>
              <a:gd name="T32" fmla="*/ 47 w 294"/>
              <a:gd name="T33" fmla="*/ 0 h 294"/>
              <a:gd name="T34" fmla="*/ 31 w 294"/>
              <a:gd name="T35" fmla="*/ 15 h 294"/>
              <a:gd name="T36" fmla="*/ 15 w 294"/>
              <a:gd name="T37" fmla="*/ 31 h 294"/>
              <a:gd name="T38" fmla="*/ 47 w 294"/>
              <a:gd name="T39" fmla="*/ 47 h 294"/>
              <a:gd name="T40" fmla="*/ 31 w 294"/>
              <a:gd name="T41" fmla="*/ 63 h 294"/>
              <a:gd name="T42" fmla="*/ 31 w 294"/>
              <a:gd name="T43" fmla="*/ 79 h 294"/>
              <a:gd name="T44" fmla="*/ 15 w 294"/>
              <a:gd name="T45" fmla="*/ 79 h 294"/>
              <a:gd name="T46" fmla="*/ 15 w 294"/>
              <a:gd name="T47" fmla="*/ 63 h 29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94" h="294">
                <a:moveTo>
                  <a:pt x="22" y="90"/>
                </a:moveTo>
                <a:lnTo>
                  <a:pt x="0" y="136"/>
                </a:lnTo>
                <a:lnTo>
                  <a:pt x="68" y="181"/>
                </a:lnTo>
                <a:lnTo>
                  <a:pt x="68" y="249"/>
                </a:lnTo>
                <a:lnTo>
                  <a:pt x="113" y="294"/>
                </a:lnTo>
                <a:lnTo>
                  <a:pt x="113" y="204"/>
                </a:lnTo>
                <a:lnTo>
                  <a:pt x="158" y="181"/>
                </a:lnTo>
                <a:lnTo>
                  <a:pt x="181" y="204"/>
                </a:lnTo>
                <a:lnTo>
                  <a:pt x="272" y="158"/>
                </a:lnTo>
                <a:lnTo>
                  <a:pt x="294" y="112"/>
                </a:lnTo>
                <a:lnTo>
                  <a:pt x="226" y="113"/>
                </a:lnTo>
                <a:lnTo>
                  <a:pt x="204" y="68"/>
                </a:lnTo>
                <a:lnTo>
                  <a:pt x="136" y="45"/>
                </a:lnTo>
                <a:lnTo>
                  <a:pt x="113" y="68"/>
                </a:lnTo>
                <a:lnTo>
                  <a:pt x="90" y="45"/>
                </a:lnTo>
                <a:lnTo>
                  <a:pt x="90" y="22"/>
                </a:lnTo>
                <a:lnTo>
                  <a:pt x="68" y="0"/>
                </a:lnTo>
                <a:lnTo>
                  <a:pt x="45" y="22"/>
                </a:lnTo>
                <a:lnTo>
                  <a:pt x="22" y="45"/>
                </a:lnTo>
                <a:lnTo>
                  <a:pt x="68" y="68"/>
                </a:lnTo>
                <a:lnTo>
                  <a:pt x="45" y="90"/>
                </a:lnTo>
                <a:lnTo>
                  <a:pt x="45" y="113"/>
                </a:lnTo>
                <a:lnTo>
                  <a:pt x="22" y="113"/>
                </a:lnTo>
                <a:lnTo>
                  <a:pt x="22" y="90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D7AED7"/>
              </a:gs>
            </a:gsLst>
            <a:lin ang="18900000" scaled="1"/>
          </a:gra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302" name="Freeform 14"/>
          <p:cNvSpPr>
            <a:spLocks/>
          </p:cNvSpPr>
          <p:nvPr/>
        </p:nvSpPr>
        <p:spPr bwMode="auto">
          <a:xfrm>
            <a:off x="5527128" y="4060880"/>
            <a:ext cx="740532" cy="676275"/>
          </a:xfrm>
          <a:custGeom>
            <a:avLst/>
            <a:gdLst>
              <a:gd name="T0" fmla="*/ 269 w 544"/>
              <a:gd name="T1" fmla="*/ 158 h 612"/>
              <a:gd name="T2" fmla="*/ 237 w 544"/>
              <a:gd name="T3" fmla="*/ 158 h 612"/>
              <a:gd name="T4" fmla="*/ 206 w 544"/>
              <a:gd name="T5" fmla="*/ 189 h 612"/>
              <a:gd name="T6" fmla="*/ 174 w 544"/>
              <a:gd name="T7" fmla="*/ 253 h 612"/>
              <a:gd name="T8" fmla="*/ 158 w 544"/>
              <a:gd name="T9" fmla="*/ 331 h 612"/>
              <a:gd name="T10" fmla="*/ 142 w 544"/>
              <a:gd name="T11" fmla="*/ 363 h 612"/>
              <a:gd name="T12" fmla="*/ 158 w 544"/>
              <a:gd name="T13" fmla="*/ 379 h 612"/>
              <a:gd name="T14" fmla="*/ 111 w 544"/>
              <a:gd name="T15" fmla="*/ 426 h 612"/>
              <a:gd name="T16" fmla="*/ 79 w 544"/>
              <a:gd name="T17" fmla="*/ 426 h 612"/>
              <a:gd name="T18" fmla="*/ 79 w 544"/>
              <a:gd name="T19" fmla="*/ 395 h 612"/>
              <a:gd name="T20" fmla="*/ 31 w 544"/>
              <a:gd name="T21" fmla="*/ 379 h 612"/>
              <a:gd name="T22" fmla="*/ 0 w 544"/>
              <a:gd name="T23" fmla="*/ 331 h 612"/>
              <a:gd name="T24" fmla="*/ 16 w 544"/>
              <a:gd name="T25" fmla="*/ 316 h 612"/>
              <a:gd name="T26" fmla="*/ 47 w 544"/>
              <a:gd name="T27" fmla="*/ 316 h 612"/>
              <a:gd name="T28" fmla="*/ 111 w 544"/>
              <a:gd name="T29" fmla="*/ 269 h 612"/>
              <a:gd name="T30" fmla="*/ 174 w 544"/>
              <a:gd name="T31" fmla="*/ 205 h 612"/>
              <a:gd name="T32" fmla="*/ 190 w 544"/>
              <a:gd name="T33" fmla="*/ 158 h 612"/>
              <a:gd name="T34" fmla="*/ 206 w 544"/>
              <a:gd name="T35" fmla="*/ 142 h 612"/>
              <a:gd name="T36" fmla="*/ 190 w 544"/>
              <a:gd name="T37" fmla="*/ 126 h 612"/>
              <a:gd name="T38" fmla="*/ 206 w 544"/>
              <a:gd name="T39" fmla="*/ 95 h 612"/>
              <a:gd name="T40" fmla="*/ 190 w 544"/>
              <a:gd name="T41" fmla="*/ 79 h 612"/>
              <a:gd name="T42" fmla="*/ 206 w 544"/>
              <a:gd name="T43" fmla="*/ 47 h 612"/>
              <a:gd name="T44" fmla="*/ 222 w 544"/>
              <a:gd name="T45" fmla="*/ 31 h 612"/>
              <a:gd name="T46" fmla="*/ 253 w 544"/>
              <a:gd name="T47" fmla="*/ 16 h 612"/>
              <a:gd name="T48" fmla="*/ 269 w 544"/>
              <a:gd name="T49" fmla="*/ 31 h 612"/>
              <a:gd name="T50" fmla="*/ 316 w 544"/>
              <a:gd name="T51" fmla="*/ 16 h 612"/>
              <a:gd name="T52" fmla="*/ 379 w 544"/>
              <a:gd name="T53" fmla="*/ 0 h 612"/>
              <a:gd name="T54" fmla="*/ 379 w 544"/>
              <a:gd name="T55" fmla="*/ 31 h 612"/>
              <a:gd name="T56" fmla="*/ 348 w 544"/>
              <a:gd name="T57" fmla="*/ 31 h 612"/>
              <a:gd name="T58" fmla="*/ 332 w 544"/>
              <a:gd name="T59" fmla="*/ 47 h 612"/>
              <a:gd name="T60" fmla="*/ 332 w 544"/>
              <a:gd name="T61" fmla="*/ 79 h 612"/>
              <a:gd name="T62" fmla="*/ 300 w 544"/>
              <a:gd name="T63" fmla="*/ 63 h 612"/>
              <a:gd name="T64" fmla="*/ 269 w 544"/>
              <a:gd name="T65" fmla="*/ 95 h 612"/>
              <a:gd name="T66" fmla="*/ 253 w 544"/>
              <a:gd name="T67" fmla="*/ 79 h 612"/>
              <a:gd name="T68" fmla="*/ 222 w 544"/>
              <a:gd name="T69" fmla="*/ 95 h 612"/>
              <a:gd name="T70" fmla="*/ 237 w 544"/>
              <a:gd name="T71" fmla="*/ 111 h 612"/>
              <a:gd name="T72" fmla="*/ 222 w 544"/>
              <a:gd name="T73" fmla="*/ 126 h 612"/>
              <a:gd name="T74" fmla="*/ 237 w 544"/>
              <a:gd name="T75" fmla="*/ 126 h 612"/>
              <a:gd name="T76" fmla="*/ 253 w 544"/>
              <a:gd name="T77" fmla="*/ 142 h 612"/>
              <a:gd name="T78" fmla="*/ 269 w 544"/>
              <a:gd name="T79" fmla="*/ 142 h 612"/>
              <a:gd name="T80" fmla="*/ 269 w 544"/>
              <a:gd name="T81" fmla="*/ 158 h 61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544" h="612">
                <a:moveTo>
                  <a:pt x="386" y="227"/>
                </a:moveTo>
                <a:lnTo>
                  <a:pt x="340" y="227"/>
                </a:lnTo>
                <a:lnTo>
                  <a:pt x="295" y="272"/>
                </a:lnTo>
                <a:lnTo>
                  <a:pt x="250" y="363"/>
                </a:lnTo>
                <a:lnTo>
                  <a:pt x="227" y="476"/>
                </a:lnTo>
                <a:lnTo>
                  <a:pt x="204" y="522"/>
                </a:lnTo>
                <a:lnTo>
                  <a:pt x="227" y="544"/>
                </a:lnTo>
                <a:lnTo>
                  <a:pt x="159" y="612"/>
                </a:lnTo>
                <a:lnTo>
                  <a:pt x="114" y="612"/>
                </a:lnTo>
                <a:lnTo>
                  <a:pt x="114" y="567"/>
                </a:lnTo>
                <a:lnTo>
                  <a:pt x="45" y="544"/>
                </a:lnTo>
                <a:lnTo>
                  <a:pt x="0" y="476"/>
                </a:lnTo>
                <a:lnTo>
                  <a:pt x="23" y="454"/>
                </a:lnTo>
                <a:lnTo>
                  <a:pt x="68" y="454"/>
                </a:lnTo>
                <a:lnTo>
                  <a:pt x="159" y="386"/>
                </a:lnTo>
                <a:lnTo>
                  <a:pt x="250" y="295"/>
                </a:lnTo>
                <a:lnTo>
                  <a:pt x="272" y="227"/>
                </a:lnTo>
                <a:lnTo>
                  <a:pt x="295" y="204"/>
                </a:lnTo>
                <a:lnTo>
                  <a:pt x="272" y="181"/>
                </a:lnTo>
                <a:lnTo>
                  <a:pt x="295" y="136"/>
                </a:lnTo>
                <a:lnTo>
                  <a:pt x="272" y="113"/>
                </a:lnTo>
                <a:lnTo>
                  <a:pt x="295" y="68"/>
                </a:lnTo>
                <a:lnTo>
                  <a:pt x="318" y="45"/>
                </a:lnTo>
                <a:lnTo>
                  <a:pt x="363" y="23"/>
                </a:lnTo>
                <a:lnTo>
                  <a:pt x="386" y="45"/>
                </a:lnTo>
                <a:lnTo>
                  <a:pt x="454" y="23"/>
                </a:lnTo>
                <a:lnTo>
                  <a:pt x="544" y="0"/>
                </a:lnTo>
                <a:lnTo>
                  <a:pt x="544" y="45"/>
                </a:lnTo>
                <a:lnTo>
                  <a:pt x="499" y="45"/>
                </a:lnTo>
                <a:lnTo>
                  <a:pt x="476" y="68"/>
                </a:lnTo>
                <a:lnTo>
                  <a:pt x="476" y="113"/>
                </a:lnTo>
                <a:lnTo>
                  <a:pt x="431" y="91"/>
                </a:lnTo>
                <a:lnTo>
                  <a:pt x="386" y="136"/>
                </a:lnTo>
                <a:lnTo>
                  <a:pt x="363" y="113"/>
                </a:lnTo>
                <a:lnTo>
                  <a:pt x="318" y="136"/>
                </a:lnTo>
                <a:lnTo>
                  <a:pt x="340" y="159"/>
                </a:lnTo>
                <a:lnTo>
                  <a:pt x="318" y="181"/>
                </a:lnTo>
                <a:lnTo>
                  <a:pt x="340" y="181"/>
                </a:lnTo>
                <a:lnTo>
                  <a:pt x="363" y="204"/>
                </a:lnTo>
                <a:lnTo>
                  <a:pt x="386" y="204"/>
                </a:lnTo>
                <a:lnTo>
                  <a:pt x="386" y="227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D7AED7"/>
              </a:gs>
            </a:gsLst>
            <a:lin ang="18900000" scaled="1"/>
          </a:gra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303" name="Freeform 15"/>
          <p:cNvSpPr>
            <a:spLocks/>
          </p:cNvSpPr>
          <p:nvPr/>
        </p:nvSpPr>
        <p:spPr bwMode="auto">
          <a:xfrm>
            <a:off x="1851818" y="5765800"/>
            <a:ext cx="277456" cy="150812"/>
          </a:xfrm>
          <a:custGeom>
            <a:avLst/>
            <a:gdLst>
              <a:gd name="T0" fmla="*/ 63 w 204"/>
              <a:gd name="T1" fmla="*/ 32 h 136"/>
              <a:gd name="T2" fmla="*/ 111 w 204"/>
              <a:gd name="T3" fmla="*/ 16 h 136"/>
              <a:gd name="T4" fmla="*/ 142 w 204"/>
              <a:gd name="T5" fmla="*/ 32 h 136"/>
              <a:gd name="T6" fmla="*/ 127 w 204"/>
              <a:gd name="T7" fmla="*/ 64 h 136"/>
              <a:gd name="T8" fmla="*/ 111 w 204"/>
              <a:gd name="T9" fmla="*/ 48 h 136"/>
              <a:gd name="T10" fmla="*/ 79 w 204"/>
              <a:gd name="T11" fmla="*/ 48 h 136"/>
              <a:gd name="T12" fmla="*/ 63 w 204"/>
              <a:gd name="T13" fmla="*/ 64 h 136"/>
              <a:gd name="T14" fmla="*/ 16 w 204"/>
              <a:gd name="T15" fmla="*/ 95 h 136"/>
              <a:gd name="T16" fmla="*/ 0 w 204"/>
              <a:gd name="T17" fmla="*/ 80 h 136"/>
              <a:gd name="T18" fmla="*/ 16 w 204"/>
              <a:gd name="T19" fmla="*/ 64 h 136"/>
              <a:gd name="T20" fmla="*/ 0 w 204"/>
              <a:gd name="T21" fmla="*/ 48 h 136"/>
              <a:gd name="T22" fmla="*/ 47 w 204"/>
              <a:gd name="T23" fmla="*/ 0 h 136"/>
              <a:gd name="T24" fmla="*/ 79 w 204"/>
              <a:gd name="T25" fmla="*/ 0 h 136"/>
              <a:gd name="T26" fmla="*/ 63 w 204"/>
              <a:gd name="T27" fmla="*/ 32 h 1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04" h="136">
                <a:moveTo>
                  <a:pt x="91" y="46"/>
                </a:moveTo>
                <a:lnTo>
                  <a:pt x="159" y="23"/>
                </a:lnTo>
                <a:lnTo>
                  <a:pt x="204" y="46"/>
                </a:lnTo>
                <a:lnTo>
                  <a:pt x="182" y="91"/>
                </a:lnTo>
                <a:lnTo>
                  <a:pt x="159" y="68"/>
                </a:lnTo>
                <a:lnTo>
                  <a:pt x="114" y="68"/>
                </a:lnTo>
                <a:lnTo>
                  <a:pt x="91" y="91"/>
                </a:lnTo>
                <a:lnTo>
                  <a:pt x="23" y="136"/>
                </a:lnTo>
                <a:lnTo>
                  <a:pt x="0" y="114"/>
                </a:lnTo>
                <a:lnTo>
                  <a:pt x="23" y="91"/>
                </a:lnTo>
                <a:lnTo>
                  <a:pt x="0" y="68"/>
                </a:lnTo>
                <a:lnTo>
                  <a:pt x="68" y="0"/>
                </a:lnTo>
                <a:lnTo>
                  <a:pt x="114" y="0"/>
                </a:lnTo>
                <a:lnTo>
                  <a:pt x="91" y="46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D7AED7"/>
              </a:gs>
            </a:gsLst>
            <a:lin ang="18900000" scaled="1"/>
          </a:gra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304" name="Freeform 16"/>
          <p:cNvSpPr>
            <a:spLocks/>
          </p:cNvSpPr>
          <p:nvPr/>
        </p:nvSpPr>
        <p:spPr bwMode="auto">
          <a:xfrm>
            <a:off x="1789294" y="5315005"/>
            <a:ext cx="330211" cy="427037"/>
          </a:xfrm>
          <a:custGeom>
            <a:avLst/>
            <a:gdLst>
              <a:gd name="T0" fmla="*/ 139 w 249"/>
              <a:gd name="T1" fmla="*/ 174 h 386"/>
              <a:gd name="T2" fmla="*/ 109 w 249"/>
              <a:gd name="T3" fmla="*/ 142 h 386"/>
              <a:gd name="T4" fmla="*/ 109 w 249"/>
              <a:gd name="T5" fmla="*/ 95 h 386"/>
              <a:gd name="T6" fmla="*/ 62 w 249"/>
              <a:gd name="T7" fmla="*/ 63 h 386"/>
              <a:gd name="T8" fmla="*/ 77 w 249"/>
              <a:gd name="T9" fmla="*/ 31 h 386"/>
              <a:gd name="T10" fmla="*/ 62 w 249"/>
              <a:gd name="T11" fmla="*/ 16 h 386"/>
              <a:gd name="T12" fmla="*/ 46 w 249"/>
              <a:gd name="T13" fmla="*/ 16 h 386"/>
              <a:gd name="T14" fmla="*/ 16 w 249"/>
              <a:gd name="T15" fmla="*/ 0 h 386"/>
              <a:gd name="T16" fmla="*/ 16 w 249"/>
              <a:gd name="T17" fmla="*/ 16 h 386"/>
              <a:gd name="T18" fmla="*/ 31 w 249"/>
              <a:gd name="T19" fmla="*/ 31 h 386"/>
              <a:gd name="T20" fmla="*/ 16 w 249"/>
              <a:gd name="T21" fmla="*/ 47 h 386"/>
              <a:gd name="T22" fmla="*/ 31 w 249"/>
              <a:gd name="T23" fmla="*/ 79 h 386"/>
              <a:gd name="T24" fmla="*/ 62 w 249"/>
              <a:gd name="T25" fmla="*/ 79 h 386"/>
              <a:gd name="T26" fmla="*/ 46 w 249"/>
              <a:gd name="T27" fmla="*/ 95 h 386"/>
              <a:gd name="T28" fmla="*/ 77 w 249"/>
              <a:gd name="T29" fmla="*/ 111 h 386"/>
              <a:gd name="T30" fmla="*/ 93 w 249"/>
              <a:gd name="T31" fmla="*/ 142 h 386"/>
              <a:gd name="T32" fmla="*/ 77 w 249"/>
              <a:gd name="T33" fmla="*/ 158 h 386"/>
              <a:gd name="T34" fmla="*/ 93 w 249"/>
              <a:gd name="T35" fmla="*/ 190 h 386"/>
              <a:gd name="T36" fmla="*/ 77 w 249"/>
              <a:gd name="T37" fmla="*/ 190 h 386"/>
              <a:gd name="T38" fmla="*/ 62 w 249"/>
              <a:gd name="T39" fmla="*/ 174 h 386"/>
              <a:gd name="T40" fmla="*/ 46 w 249"/>
              <a:gd name="T41" fmla="*/ 190 h 386"/>
              <a:gd name="T42" fmla="*/ 31 w 249"/>
              <a:gd name="T43" fmla="*/ 158 h 386"/>
              <a:gd name="T44" fmla="*/ 46 w 249"/>
              <a:gd name="T45" fmla="*/ 142 h 386"/>
              <a:gd name="T46" fmla="*/ 46 w 249"/>
              <a:gd name="T47" fmla="*/ 126 h 386"/>
              <a:gd name="T48" fmla="*/ 31 w 249"/>
              <a:gd name="T49" fmla="*/ 126 h 386"/>
              <a:gd name="T50" fmla="*/ 46 w 249"/>
              <a:gd name="T51" fmla="*/ 111 h 386"/>
              <a:gd name="T52" fmla="*/ 31 w 249"/>
              <a:gd name="T53" fmla="*/ 95 h 386"/>
              <a:gd name="T54" fmla="*/ 0 w 249"/>
              <a:gd name="T55" fmla="*/ 142 h 386"/>
              <a:gd name="T56" fmla="*/ 16 w 249"/>
              <a:gd name="T57" fmla="*/ 174 h 386"/>
              <a:gd name="T58" fmla="*/ 31 w 249"/>
              <a:gd name="T59" fmla="*/ 174 h 386"/>
              <a:gd name="T60" fmla="*/ 31 w 249"/>
              <a:gd name="T61" fmla="*/ 206 h 386"/>
              <a:gd name="T62" fmla="*/ 46 w 249"/>
              <a:gd name="T63" fmla="*/ 222 h 386"/>
              <a:gd name="T64" fmla="*/ 16 w 249"/>
              <a:gd name="T65" fmla="*/ 253 h 386"/>
              <a:gd name="T66" fmla="*/ 46 w 249"/>
              <a:gd name="T67" fmla="*/ 237 h 386"/>
              <a:gd name="T68" fmla="*/ 62 w 249"/>
              <a:gd name="T69" fmla="*/ 206 h 386"/>
              <a:gd name="T70" fmla="*/ 77 w 249"/>
              <a:gd name="T71" fmla="*/ 222 h 386"/>
              <a:gd name="T72" fmla="*/ 109 w 249"/>
              <a:gd name="T73" fmla="*/ 206 h 386"/>
              <a:gd name="T74" fmla="*/ 124 w 249"/>
              <a:gd name="T75" fmla="*/ 222 h 386"/>
              <a:gd name="T76" fmla="*/ 124 w 249"/>
              <a:gd name="T77" fmla="*/ 237 h 386"/>
              <a:gd name="T78" fmla="*/ 109 w 249"/>
              <a:gd name="T79" fmla="*/ 253 h 386"/>
              <a:gd name="T80" fmla="*/ 124 w 249"/>
              <a:gd name="T81" fmla="*/ 269 h 386"/>
              <a:gd name="T82" fmla="*/ 139 w 249"/>
              <a:gd name="T83" fmla="*/ 253 h 386"/>
              <a:gd name="T84" fmla="*/ 155 w 249"/>
              <a:gd name="T85" fmla="*/ 253 h 386"/>
              <a:gd name="T86" fmla="*/ 170 w 249"/>
              <a:gd name="T87" fmla="*/ 222 h 386"/>
              <a:gd name="T88" fmla="*/ 170 w 249"/>
              <a:gd name="T89" fmla="*/ 190 h 386"/>
              <a:gd name="T90" fmla="*/ 155 w 249"/>
              <a:gd name="T91" fmla="*/ 206 h 386"/>
              <a:gd name="T92" fmla="*/ 124 w 249"/>
              <a:gd name="T93" fmla="*/ 206 h 386"/>
              <a:gd name="T94" fmla="*/ 109 w 249"/>
              <a:gd name="T95" fmla="*/ 190 h 386"/>
              <a:gd name="T96" fmla="*/ 139 w 249"/>
              <a:gd name="T97" fmla="*/ 174 h 38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49" h="386">
                <a:moveTo>
                  <a:pt x="204" y="249"/>
                </a:moveTo>
                <a:lnTo>
                  <a:pt x="159" y="204"/>
                </a:lnTo>
                <a:lnTo>
                  <a:pt x="159" y="136"/>
                </a:lnTo>
                <a:lnTo>
                  <a:pt x="91" y="91"/>
                </a:lnTo>
                <a:lnTo>
                  <a:pt x="113" y="45"/>
                </a:lnTo>
                <a:lnTo>
                  <a:pt x="91" y="23"/>
                </a:lnTo>
                <a:lnTo>
                  <a:pt x="68" y="23"/>
                </a:lnTo>
                <a:lnTo>
                  <a:pt x="23" y="0"/>
                </a:lnTo>
                <a:lnTo>
                  <a:pt x="23" y="23"/>
                </a:lnTo>
                <a:lnTo>
                  <a:pt x="45" y="45"/>
                </a:lnTo>
                <a:lnTo>
                  <a:pt x="23" y="68"/>
                </a:lnTo>
                <a:lnTo>
                  <a:pt x="45" y="113"/>
                </a:lnTo>
                <a:lnTo>
                  <a:pt x="91" y="113"/>
                </a:lnTo>
                <a:lnTo>
                  <a:pt x="68" y="136"/>
                </a:lnTo>
                <a:lnTo>
                  <a:pt x="113" y="159"/>
                </a:lnTo>
                <a:lnTo>
                  <a:pt x="136" y="204"/>
                </a:lnTo>
                <a:lnTo>
                  <a:pt x="113" y="227"/>
                </a:lnTo>
                <a:lnTo>
                  <a:pt x="136" y="272"/>
                </a:lnTo>
                <a:lnTo>
                  <a:pt x="113" y="272"/>
                </a:lnTo>
                <a:lnTo>
                  <a:pt x="91" y="249"/>
                </a:lnTo>
                <a:lnTo>
                  <a:pt x="68" y="272"/>
                </a:lnTo>
                <a:lnTo>
                  <a:pt x="45" y="227"/>
                </a:lnTo>
                <a:lnTo>
                  <a:pt x="68" y="204"/>
                </a:lnTo>
                <a:lnTo>
                  <a:pt x="68" y="181"/>
                </a:lnTo>
                <a:lnTo>
                  <a:pt x="45" y="181"/>
                </a:lnTo>
                <a:lnTo>
                  <a:pt x="68" y="159"/>
                </a:lnTo>
                <a:lnTo>
                  <a:pt x="45" y="136"/>
                </a:lnTo>
                <a:lnTo>
                  <a:pt x="0" y="204"/>
                </a:lnTo>
                <a:lnTo>
                  <a:pt x="23" y="249"/>
                </a:lnTo>
                <a:lnTo>
                  <a:pt x="45" y="249"/>
                </a:lnTo>
                <a:lnTo>
                  <a:pt x="45" y="295"/>
                </a:lnTo>
                <a:lnTo>
                  <a:pt x="68" y="318"/>
                </a:lnTo>
                <a:lnTo>
                  <a:pt x="23" y="363"/>
                </a:lnTo>
                <a:lnTo>
                  <a:pt x="68" y="340"/>
                </a:lnTo>
                <a:lnTo>
                  <a:pt x="91" y="295"/>
                </a:lnTo>
                <a:lnTo>
                  <a:pt x="113" y="318"/>
                </a:lnTo>
                <a:lnTo>
                  <a:pt x="159" y="295"/>
                </a:lnTo>
                <a:lnTo>
                  <a:pt x="181" y="318"/>
                </a:lnTo>
                <a:lnTo>
                  <a:pt x="181" y="340"/>
                </a:lnTo>
                <a:lnTo>
                  <a:pt x="159" y="363"/>
                </a:lnTo>
                <a:lnTo>
                  <a:pt x="181" y="386"/>
                </a:lnTo>
                <a:lnTo>
                  <a:pt x="204" y="363"/>
                </a:lnTo>
                <a:lnTo>
                  <a:pt x="227" y="363"/>
                </a:lnTo>
                <a:lnTo>
                  <a:pt x="249" y="318"/>
                </a:lnTo>
                <a:lnTo>
                  <a:pt x="249" y="272"/>
                </a:lnTo>
                <a:lnTo>
                  <a:pt x="227" y="295"/>
                </a:lnTo>
                <a:lnTo>
                  <a:pt x="181" y="295"/>
                </a:lnTo>
                <a:lnTo>
                  <a:pt x="159" y="272"/>
                </a:lnTo>
                <a:lnTo>
                  <a:pt x="204" y="249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D7AED7"/>
              </a:gs>
            </a:gsLst>
            <a:lin ang="18900000" scaled="1"/>
          </a:gra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305" name="Freeform 17"/>
          <p:cNvSpPr>
            <a:spLocks/>
          </p:cNvSpPr>
          <p:nvPr/>
        </p:nvSpPr>
        <p:spPr bwMode="auto">
          <a:xfrm>
            <a:off x="3211740" y="5314950"/>
            <a:ext cx="736624" cy="527050"/>
          </a:xfrm>
          <a:custGeom>
            <a:avLst/>
            <a:gdLst>
              <a:gd name="T0" fmla="*/ 204 w 544"/>
              <a:gd name="T1" fmla="*/ 0 h 476"/>
              <a:gd name="T2" fmla="*/ 141 w 544"/>
              <a:gd name="T3" fmla="*/ 16 h 476"/>
              <a:gd name="T4" fmla="*/ 141 w 544"/>
              <a:gd name="T5" fmla="*/ 47 h 476"/>
              <a:gd name="T6" fmla="*/ 110 w 544"/>
              <a:gd name="T7" fmla="*/ 63 h 476"/>
              <a:gd name="T8" fmla="*/ 110 w 544"/>
              <a:gd name="T9" fmla="*/ 95 h 476"/>
              <a:gd name="T10" fmla="*/ 79 w 544"/>
              <a:gd name="T11" fmla="*/ 111 h 476"/>
              <a:gd name="T12" fmla="*/ 32 w 544"/>
              <a:gd name="T13" fmla="*/ 126 h 476"/>
              <a:gd name="T14" fmla="*/ 0 w 544"/>
              <a:gd name="T15" fmla="*/ 142 h 476"/>
              <a:gd name="T16" fmla="*/ 16 w 544"/>
              <a:gd name="T17" fmla="*/ 158 h 476"/>
              <a:gd name="T18" fmla="*/ 0 w 544"/>
              <a:gd name="T19" fmla="*/ 190 h 476"/>
              <a:gd name="T20" fmla="*/ 32 w 544"/>
              <a:gd name="T21" fmla="*/ 206 h 476"/>
              <a:gd name="T22" fmla="*/ 32 w 544"/>
              <a:gd name="T23" fmla="*/ 222 h 476"/>
              <a:gd name="T24" fmla="*/ 0 w 544"/>
              <a:gd name="T25" fmla="*/ 253 h 476"/>
              <a:gd name="T26" fmla="*/ 0 w 544"/>
              <a:gd name="T27" fmla="*/ 285 h 476"/>
              <a:gd name="T28" fmla="*/ 16 w 544"/>
              <a:gd name="T29" fmla="*/ 332 h 476"/>
              <a:gd name="T30" fmla="*/ 32 w 544"/>
              <a:gd name="T31" fmla="*/ 332 h 476"/>
              <a:gd name="T32" fmla="*/ 47 w 544"/>
              <a:gd name="T33" fmla="*/ 285 h 476"/>
              <a:gd name="T34" fmla="*/ 63 w 544"/>
              <a:gd name="T35" fmla="*/ 269 h 476"/>
              <a:gd name="T36" fmla="*/ 94 w 544"/>
              <a:gd name="T37" fmla="*/ 237 h 476"/>
              <a:gd name="T38" fmla="*/ 126 w 544"/>
              <a:gd name="T39" fmla="*/ 237 h 476"/>
              <a:gd name="T40" fmla="*/ 110 w 544"/>
              <a:gd name="T41" fmla="*/ 174 h 476"/>
              <a:gd name="T42" fmla="*/ 173 w 544"/>
              <a:gd name="T43" fmla="*/ 190 h 476"/>
              <a:gd name="T44" fmla="*/ 204 w 544"/>
              <a:gd name="T45" fmla="*/ 126 h 476"/>
              <a:gd name="T46" fmla="*/ 252 w 544"/>
              <a:gd name="T47" fmla="*/ 95 h 476"/>
              <a:gd name="T48" fmla="*/ 299 w 544"/>
              <a:gd name="T49" fmla="*/ 111 h 476"/>
              <a:gd name="T50" fmla="*/ 330 w 544"/>
              <a:gd name="T51" fmla="*/ 111 h 476"/>
              <a:gd name="T52" fmla="*/ 346 w 544"/>
              <a:gd name="T53" fmla="*/ 111 h 476"/>
              <a:gd name="T54" fmla="*/ 377 w 544"/>
              <a:gd name="T55" fmla="*/ 79 h 476"/>
              <a:gd name="T56" fmla="*/ 362 w 544"/>
              <a:gd name="T57" fmla="*/ 47 h 476"/>
              <a:gd name="T58" fmla="*/ 315 w 544"/>
              <a:gd name="T59" fmla="*/ 79 h 476"/>
              <a:gd name="T60" fmla="*/ 283 w 544"/>
              <a:gd name="T61" fmla="*/ 63 h 476"/>
              <a:gd name="T62" fmla="*/ 220 w 544"/>
              <a:gd name="T63" fmla="*/ 63 h 476"/>
              <a:gd name="T64" fmla="*/ 204 w 544"/>
              <a:gd name="T65" fmla="*/ 31 h 476"/>
              <a:gd name="T66" fmla="*/ 204 w 544"/>
              <a:gd name="T67" fmla="*/ 0 h 47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544" h="476">
                <a:moveTo>
                  <a:pt x="295" y="0"/>
                </a:moveTo>
                <a:lnTo>
                  <a:pt x="204" y="23"/>
                </a:lnTo>
                <a:lnTo>
                  <a:pt x="204" y="68"/>
                </a:lnTo>
                <a:lnTo>
                  <a:pt x="159" y="91"/>
                </a:lnTo>
                <a:lnTo>
                  <a:pt x="159" y="136"/>
                </a:lnTo>
                <a:lnTo>
                  <a:pt x="114" y="159"/>
                </a:lnTo>
                <a:lnTo>
                  <a:pt x="46" y="181"/>
                </a:lnTo>
                <a:lnTo>
                  <a:pt x="0" y="204"/>
                </a:lnTo>
                <a:lnTo>
                  <a:pt x="23" y="227"/>
                </a:lnTo>
                <a:lnTo>
                  <a:pt x="0" y="272"/>
                </a:lnTo>
                <a:lnTo>
                  <a:pt x="46" y="295"/>
                </a:lnTo>
                <a:lnTo>
                  <a:pt x="46" y="318"/>
                </a:lnTo>
                <a:lnTo>
                  <a:pt x="0" y="363"/>
                </a:lnTo>
                <a:lnTo>
                  <a:pt x="0" y="408"/>
                </a:lnTo>
                <a:lnTo>
                  <a:pt x="23" y="476"/>
                </a:lnTo>
                <a:lnTo>
                  <a:pt x="46" y="476"/>
                </a:lnTo>
                <a:lnTo>
                  <a:pt x="68" y="408"/>
                </a:lnTo>
                <a:lnTo>
                  <a:pt x="91" y="386"/>
                </a:lnTo>
                <a:lnTo>
                  <a:pt x="136" y="340"/>
                </a:lnTo>
                <a:lnTo>
                  <a:pt x="182" y="340"/>
                </a:lnTo>
                <a:lnTo>
                  <a:pt x="159" y="249"/>
                </a:lnTo>
                <a:lnTo>
                  <a:pt x="250" y="272"/>
                </a:lnTo>
                <a:lnTo>
                  <a:pt x="295" y="181"/>
                </a:lnTo>
                <a:lnTo>
                  <a:pt x="363" y="136"/>
                </a:lnTo>
                <a:lnTo>
                  <a:pt x="431" y="159"/>
                </a:lnTo>
                <a:lnTo>
                  <a:pt x="476" y="159"/>
                </a:lnTo>
                <a:lnTo>
                  <a:pt x="499" y="159"/>
                </a:lnTo>
                <a:lnTo>
                  <a:pt x="544" y="113"/>
                </a:lnTo>
                <a:lnTo>
                  <a:pt x="522" y="68"/>
                </a:lnTo>
                <a:lnTo>
                  <a:pt x="454" y="113"/>
                </a:lnTo>
                <a:lnTo>
                  <a:pt x="408" y="91"/>
                </a:lnTo>
                <a:lnTo>
                  <a:pt x="318" y="91"/>
                </a:lnTo>
                <a:lnTo>
                  <a:pt x="295" y="45"/>
                </a:lnTo>
                <a:lnTo>
                  <a:pt x="295" y="0"/>
                </a:lnTo>
                <a:close/>
              </a:path>
            </a:pathLst>
          </a:custGeom>
          <a:solidFill>
            <a:srgbClr val="FF0000"/>
          </a:soli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306" name="Freeform 18"/>
          <p:cNvSpPr>
            <a:spLocks/>
          </p:cNvSpPr>
          <p:nvPr/>
        </p:nvSpPr>
        <p:spPr bwMode="auto">
          <a:xfrm>
            <a:off x="3243002" y="5465763"/>
            <a:ext cx="924200" cy="476250"/>
          </a:xfrm>
          <a:custGeom>
            <a:avLst/>
            <a:gdLst>
              <a:gd name="T0" fmla="*/ 394 w 680"/>
              <a:gd name="T1" fmla="*/ 47 h 431"/>
              <a:gd name="T2" fmla="*/ 378 w 680"/>
              <a:gd name="T3" fmla="*/ 31 h 431"/>
              <a:gd name="T4" fmla="*/ 347 w 680"/>
              <a:gd name="T5" fmla="*/ 31 h 431"/>
              <a:gd name="T6" fmla="*/ 331 w 680"/>
              <a:gd name="T7" fmla="*/ 16 h 431"/>
              <a:gd name="T8" fmla="*/ 284 w 680"/>
              <a:gd name="T9" fmla="*/ 16 h 431"/>
              <a:gd name="T10" fmla="*/ 237 w 680"/>
              <a:gd name="T11" fmla="*/ 0 h 431"/>
              <a:gd name="T12" fmla="*/ 189 w 680"/>
              <a:gd name="T13" fmla="*/ 31 h 431"/>
              <a:gd name="T14" fmla="*/ 158 w 680"/>
              <a:gd name="T15" fmla="*/ 95 h 431"/>
              <a:gd name="T16" fmla="*/ 95 w 680"/>
              <a:gd name="T17" fmla="*/ 79 h 431"/>
              <a:gd name="T18" fmla="*/ 111 w 680"/>
              <a:gd name="T19" fmla="*/ 142 h 431"/>
              <a:gd name="T20" fmla="*/ 79 w 680"/>
              <a:gd name="T21" fmla="*/ 142 h 431"/>
              <a:gd name="T22" fmla="*/ 31 w 680"/>
              <a:gd name="T23" fmla="*/ 189 h 431"/>
              <a:gd name="T24" fmla="*/ 16 w 680"/>
              <a:gd name="T25" fmla="*/ 237 h 431"/>
              <a:gd name="T26" fmla="*/ 31 w 680"/>
              <a:gd name="T27" fmla="*/ 253 h 431"/>
              <a:gd name="T28" fmla="*/ 0 w 680"/>
              <a:gd name="T29" fmla="*/ 269 h 431"/>
              <a:gd name="T30" fmla="*/ 31 w 680"/>
              <a:gd name="T31" fmla="*/ 284 h 431"/>
              <a:gd name="T32" fmla="*/ 47 w 680"/>
              <a:gd name="T33" fmla="*/ 284 h 431"/>
              <a:gd name="T34" fmla="*/ 79 w 680"/>
              <a:gd name="T35" fmla="*/ 300 h 431"/>
              <a:gd name="T36" fmla="*/ 79 w 680"/>
              <a:gd name="T37" fmla="*/ 269 h 431"/>
              <a:gd name="T38" fmla="*/ 95 w 680"/>
              <a:gd name="T39" fmla="*/ 269 h 431"/>
              <a:gd name="T40" fmla="*/ 95 w 680"/>
              <a:gd name="T41" fmla="*/ 237 h 431"/>
              <a:gd name="T42" fmla="*/ 111 w 680"/>
              <a:gd name="T43" fmla="*/ 221 h 431"/>
              <a:gd name="T44" fmla="*/ 126 w 680"/>
              <a:gd name="T45" fmla="*/ 237 h 431"/>
              <a:gd name="T46" fmla="*/ 189 w 680"/>
              <a:gd name="T47" fmla="*/ 174 h 431"/>
              <a:gd name="T48" fmla="*/ 189 w 680"/>
              <a:gd name="T49" fmla="*/ 158 h 431"/>
              <a:gd name="T50" fmla="*/ 205 w 680"/>
              <a:gd name="T51" fmla="*/ 142 h 431"/>
              <a:gd name="T52" fmla="*/ 252 w 680"/>
              <a:gd name="T53" fmla="*/ 142 h 431"/>
              <a:gd name="T54" fmla="*/ 268 w 680"/>
              <a:gd name="T55" fmla="*/ 127 h 431"/>
              <a:gd name="T56" fmla="*/ 331 w 680"/>
              <a:gd name="T57" fmla="*/ 111 h 431"/>
              <a:gd name="T58" fmla="*/ 346 w 680"/>
              <a:gd name="T59" fmla="*/ 133 h 431"/>
              <a:gd name="T60" fmla="*/ 381 w 680"/>
              <a:gd name="T61" fmla="*/ 147 h 431"/>
              <a:gd name="T62" fmla="*/ 394 w 680"/>
              <a:gd name="T63" fmla="*/ 174 h 431"/>
              <a:gd name="T64" fmla="*/ 417 w 680"/>
              <a:gd name="T65" fmla="*/ 235 h 431"/>
              <a:gd name="T66" fmla="*/ 458 w 680"/>
              <a:gd name="T67" fmla="*/ 174 h 431"/>
              <a:gd name="T68" fmla="*/ 473 w 680"/>
              <a:gd name="T69" fmla="*/ 158 h 431"/>
              <a:gd name="T70" fmla="*/ 442 w 680"/>
              <a:gd name="T71" fmla="*/ 142 h 431"/>
              <a:gd name="T72" fmla="*/ 442 w 680"/>
              <a:gd name="T73" fmla="*/ 127 h 431"/>
              <a:gd name="T74" fmla="*/ 458 w 680"/>
              <a:gd name="T75" fmla="*/ 111 h 431"/>
              <a:gd name="T76" fmla="*/ 426 w 680"/>
              <a:gd name="T77" fmla="*/ 95 h 431"/>
              <a:gd name="T78" fmla="*/ 426 w 680"/>
              <a:gd name="T79" fmla="*/ 63 h 431"/>
              <a:gd name="T80" fmla="*/ 394 w 680"/>
              <a:gd name="T81" fmla="*/ 47 h 43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80" h="431">
                <a:moveTo>
                  <a:pt x="567" y="68"/>
                </a:moveTo>
                <a:lnTo>
                  <a:pt x="544" y="45"/>
                </a:lnTo>
                <a:lnTo>
                  <a:pt x="499" y="45"/>
                </a:lnTo>
                <a:lnTo>
                  <a:pt x="476" y="23"/>
                </a:lnTo>
                <a:lnTo>
                  <a:pt x="408" y="23"/>
                </a:lnTo>
                <a:lnTo>
                  <a:pt x="340" y="0"/>
                </a:lnTo>
                <a:lnTo>
                  <a:pt x="272" y="45"/>
                </a:lnTo>
                <a:lnTo>
                  <a:pt x="227" y="136"/>
                </a:lnTo>
                <a:lnTo>
                  <a:pt x="136" y="113"/>
                </a:lnTo>
                <a:lnTo>
                  <a:pt x="159" y="204"/>
                </a:lnTo>
                <a:lnTo>
                  <a:pt x="113" y="204"/>
                </a:lnTo>
                <a:lnTo>
                  <a:pt x="45" y="272"/>
                </a:lnTo>
                <a:lnTo>
                  <a:pt x="23" y="340"/>
                </a:lnTo>
                <a:lnTo>
                  <a:pt x="45" y="363"/>
                </a:lnTo>
                <a:lnTo>
                  <a:pt x="0" y="386"/>
                </a:lnTo>
                <a:lnTo>
                  <a:pt x="45" y="408"/>
                </a:lnTo>
                <a:lnTo>
                  <a:pt x="68" y="408"/>
                </a:lnTo>
                <a:lnTo>
                  <a:pt x="113" y="431"/>
                </a:lnTo>
                <a:lnTo>
                  <a:pt x="113" y="386"/>
                </a:lnTo>
                <a:lnTo>
                  <a:pt x="136" y="386"/>
                </a:lnTo>
                <a:lnTo>
                  <a:pt x="136" y="340"/>
                </a:lnTo>
                <a:lnTo>
                  <a:pt x="159" y="318"/>
                </a:lnTo>
                <a:lnTo>
                  <a:pt x="181" y="340"/>
                </a:lnTo>
                <a:lnTo>
                  <a:pt x="272" y="250"/>
                </a:lnTo>
                <a:lnTo>
                  <a:pt x="272" y="227"/>
                </a:lnTo>
                <a:lnTo>
                  <a:pt x="295" y="204"/>
                </a:lnTo>
                <a:lnTo>
                  <a:pt x="363" y="204"/>
                </a:lnTo>
                <a:lnTo>
                  <a:pt x="385" y="182"/>
                </a:lnTo>
                <a:lnTo>
                  <a:pt x="476" y="159"/>
                </a:lnTo>
                <a:lnTo>
                  <a:pt x="498" y="191"/>
                </a:lnTo>
                <a:lnTo>
                  <a:pt x="548" y="211"/>
                </a:lnTo>
                <a:lnTo>
                  <a:pt x="567" y="250"/>
                </a:lnTo>
                <a:lnTo>
                  <a:pt x="600" y="337"/>
                </a:lnTo>
                <a:lnTo>
                  <a:pt x="658" y="250"/>
                </a:lnTo>
                <a:lnTo>
                  <a:pt x="680" y="227"/>
                </a:lnTo>
                <a:lnTo>
                  <a:pt x="635" y="204"/>
                </a:lnTo>
                <a:lnTo>
                  <a:pt x="635" y="182"/>
                </a:lnTo>
                <a:lnTo>
                  <a:pt x="658" y="159"/>
                </a:lnTo>
                <a:lnTo>
                  <a:pt x="612" y="136"/>
                </a:lnTo>
                <a:lnTo>
                  <a:pt x="612" y="91"/>
                </a:lnTo>
                <a:lnTo>
                  <a:pt x="567" y="6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D7AED7"/>
              </a:gs>
            </a:gsLst>
            <a:lin ang="18900000" scaled="1"/>
          </a:gra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307" name="Freeform 19"/>
          <p:cNvSpPr>
            <a:spLocks/>
          </p:cNvSpPr>
          <p:nvPr/>
        </p:nvSpPr>
        <p:spPr bwMode="auto">
          <a:xfrm>
            <a:off x="3921017" y="5289550"/>
            <a:ext cx="431815" cy="150812"/>
          </a:xfrm>
          <a:custGeom>
            <a:avLst/>
            <a:gdLst>
              <a:gd name="T0" fmla="*/ 0 w 317"/>
              <a:gd name="T1" fmla="*/ 64 h 136"/>
              <a:gd name="T2" fmla="*/ 15 w 317"/>
              <a:gd name="T3" fmla="*/ 95 h 136"/>
              <a:gd name="T4" fmla="*/ 47 w 317"/>
              <a:gd name="T5" fmla="*/ 64 h 136"/>
              <a:gd name="T6" fmla="*/ 95 w 317"/>
              <a:gd name="T7" fmla="*/ 95 h 136"/>
              <a:gd name="T8" fmla="*/ 142 w 317"/>
              <a:gd name="T9" fmla="*/ 80 h 136"/>
              <a:gd name="T10" fmla="*/ 174 w 317"/>
              <a:gd name="T11" fmla="*/ 80 h 136"/>
              <a:gd name="T12" fmla="*/ 206 w 317"/>
              <a:gd name="T13" fmla="*/ 95 h 136"/>
              <a:gd name="T14" fmla="*/ 221 w 317"/>
              <a:gd name="T15" fmla="*/ 80 h 136"/>
              <a:gd name="T16" fmla="*/ 190 w 317"/>
              <a:gd name="T17" fmla="*/ 64 h 136"/>
              <a:gd name="T18" fmla="*/ 158 w 317"/>
              <a:gd name="T19" fmla="*/ 32 h 136"/>
              <a:gd name="T20" fmla="*/ 142 w 317"/>
              <a:gd name="T21" fmla="*/ 0 h 136"/>
              <a:gd name="T22" fmla="*/ 126 w 317"/>
              <a:gd name="T23" fmla="*/ 16 h 136"/>
              <a:gd name="T24" fmla="*/ 95 w 317"/>
              <a:gd name="T25" fmla="*/ 0 h 136"/>
              <a:gd name="T26" fmla="*/ 46 w 317"/>
              <a:gd name="T27" fmla="*/ 13 h 136"/>
              <a:gd name="T28" fmla="*/ 33 w 317"/>
              <a:gd name="T29" fmla="*/ 25 h 136"/>
              <a:gd name="T30" fmla="*/ 8 w 317"/>
              <a:gd name="T31" fmla="*/ 12 h 136"/>
              <a:gd name="T32" fmla="*/ 14 w 317"/>
              <a:gd name="T33" fmla="*/ 35 h 136"/>
              <a:gd name="T34" fmla="*/ 0 w 317"/>
              <a:gd name="T35" fmla="*/ 64 h 1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17" h="136">
                <a:moveTo>
                  <a:pt x="0" y="91"/>
                </a:moveTo>
                <a:lnTo>
                  <a:pt x="22" y="136"/>
                </a:lnTo>
                <a:lnTo>
                  <a:pt x="68" y="91"/>
                </a:lnTo>
                <a:lnTo>
                  <a:pt x="136" y="136"/>
                </a:lnTo>
                <a:lnTo>
                  <a:pt x="204" y="114"/>
                </a:lnTo>
                <a:lnTo>
                  <a:pt x="249" y="114"/>
                </a:lnTo>
                <a:lnTo>
                  <a:pt x="295" y="136"/>
                </a:lnTo>
                <a:lnTo>
                  <a:pt x="317" y="114"/>
                </a:lnTo>
                <a:lnTo>
                  <a:pt x="272" y="91"/>
                </a:lnTo>
                <a:lnTo>
                  <a:pt x="227" y="46"/>
                </a:lnTo>
                <a:lnTo>
                  <a:pt x="204" y="0"/>
                </a:lnTo>
                <a:lnTo>
                  <a:pt x="181" y="23"/>
                </a:lnTo>
                <a:lnTo>
                  <a:pt x="136" y="0"/>
                </a:lnTo>
                <a:lnTo>
                  <a:pt x="66" y="18"/>
                </a:lnTo>
                <a:lnTo>
                  <a:pt x="48" y="36"/>
                </a:lnTo>
                <a:lnTo>
                  <a:pt x="11" y="17"/>
                </a:lnTo>
                <a:lnTo>
                  <a:pt x="20" y="50"/>
                </a:lnTo>
                <a:lnTo>
                  <a:pt x="0" y="91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D7AED7"/>
              </a:gs>
            </a:gsLst>
            <a:lin ang="18900000" scaled="1"/>
          </a:gra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308" name="Freeform 20"/>
          <p:cNvSpPr>
            <a:spLocks/>
          </p:cNvSpPr>
          <p:nvPr/>
        </p:nvSpPr>
        <p:spPr bwMode="auto">
          <a:xfrm>
            <a:off x="3889750" y="5389618"/>
            <a:ext cx="525603" cy="327025"/>
          </a:xfrm>
          <a:custGeom>
            <a:avLst/>
            <a:gdLst>
              <a:gd name="T0" fmla="*/ 237 w 386"/>
              <a:gd name="T1" fmla="*/ 16 h 295"/>
              <a:gd name="T2" fmla="*/ 222 w 386"/>
              <a:gd name="T3" fmla="*/ 31 h 295"/>
              <a:gd name="T4" fmla="*/ 190 w 386"/>
              <a:gd name="T5" fmla="*/ 16 h 295"/>
              <a:gd name="T6" fmla="*/ 158 w 386"/>
              <a:gd name="T7" fmla="*/ 16 h 295"/>
              <a:gd name="T8" fmla="*/ 111 w 386"/>
              <a:gd name="T9" fmla="*/ 31 h 295"/>
              <a:gd name="T10" fmla="*/ 63 w 386"/>
              <a:gd name="T11" fmla="*/ 0 h 295"/>
              <a:gd name="T12" fmla="*/ 0 w 386"/>
              <a:gd name="T13" fmla="*/ 64 h 295"/>
              <a:gd name="T14" fmla="*/ 16 w 386"/>
              <a:gd name="T15" fmla="*/ 79 h 295"/>
              <a:gd name="T16" fmla="*/ 47 w 386"/>
              <a:gd name="T17" fmla="*/ 79 h 295"/>
              <a:gd name="T18" fmla="*/ 63 w 386"/>
              <a:gd name="T19" fmla="*/ 95 h 295"/>
              <a:gd name="T20" fmla="*/ 95 w 386"/>
              <a:gd name="T21" fmla="*/ 111 h 295"/>
              <a:gd name="T22" fmla="*/ 95 w 386"/>
              <a:gd name="T23" fmla="*/ 142 h 295"/>
              <a:gd name="T24" fmla="*/ 127 w 386"/>
              <a:gd name="T25" fmla="*/ 159 h 295"/>
              <a:gd name="T26" fmla="*/ 111 w 386"/>
              <a:gd name="T27" fmla="*/ 175 h 295"/>
              <a:gd name="T28" fmla="*/ 111 w 386"/>
              <a:gd name="T29" fmla="*/ 190 h 295"/>
              <a:gd name="T30" fmla="*/ 142 w 386"/>
              <a:gd name="T31" fmla="*/ 206 h 295"/>
              <a:gd name="T32" fmla="*/ 158 w 386"/>
              <a:gd name="T33" fmla="*/ 190 h 295"/>
              <a:gd name="T34" fmla="*/ 174 w 386"/>
              <a:gd name="T35" fmla="*/ 175 h 295"/>
              <a:gd name="T36" fmla="*/ 206 w 386"/>
              <a:gd name="T37" fmla="*/ 175 h 295"/>
              <a:gd name="T38" fmla="*/ 237 w 386"/>
              <a:gd name="T39" fmla="*/ 142 h 295"/>
              <a:gd name="T40" fmla="*/ 253 w 386"/>
              <a:gd name="T41" fmla="*/ 142 h 295"/>
              <a:gd name="T42" fmla="*/ 253 w 386"/>
              <a:gd name="T43" fmla="*/ 126 h 295"/>
              <a:gd name="T44" fmla="*/ 269 w 386"/>
              <a:gd name="T45" fmla="*/ 111 h 295"/>
              <a:gd name="T46" fmla="*/ 237 w 386"/>
              <a:gd name="T47" fmla="*/ 79 h 295"/>
              <a:gd name="T48" fmla="*/ 253 w 386"/>
              <a:gd name="T49" fmla="*/ 47 h 295"/>
              <a:gd name="T50" fmla="*/ 269 w 386"/>
              <a:gd name="T51" fmla="*/ 31 h 295"/>
              <a:gd name="T52" fmla="*/ 253 w 386"/>
              <a:gd name="T53" fmla="*/ 16 h 295"/>
              <a:gd name="T54" fmla="*/ 237 w 386"/>
              <a:gd name="T55" fmla="*/ 16 h 29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386" h="295">
                <a:moveTo>
                  <a:pt x="340" y="23"/>
                </a:moveTo>
                <a:lnTo>
                  <a:pt x="318" y="45"/>
                </a:lnTo>
                <a:lnTo>
                  <a:pt x="272" y="23"/>
                </a:lnTo>
                <a:lnTo>
                  <a:pt x="227" y="23"/>
                </a:lnTo>
                <a:lnTo>
                  <a:pt x="159" y="45"/>
                </a:lnTo>
                <a:lnTo>
                  <a:pt x="91" y="0"/>
                </a:lnTo>
                <a:lnTo>
                  <a:pt x="0" y="91"/>
                </a:lnTo>
                <a:lnTo>
                  <a:pt x="23" y="113"/>
                </a:lnTo>
                <a:lnTo>
                  <a:pt x="68" y="113"/>
                </a:lnTo>
                <a:lnTo>
                  <a:pt x="91" y="136"/>
                </a:lnTo>
                <a:lnTo>
                  <a:pt x="136" y="159"/>
                </a:lnTo>
                <a:lnTo>
                  <a:pt x="136" y="204"/>
                </a:lnTo>
                <a:lnTo>
                  <a:pt x="182" y="227"/>
                </a:lnTo>
                <a:lnTo>
                  <a:pt x="159" y="250"/>
                </a:lnTo>
                <a:lnTo>
                  <a:pt x="159" y="272"/>
                </a:lnTo>
                <a:lnTo>
                  <a:pt x="204" y="295"/>
                </a:lnTo>
                <a:lnTo>
                  <a:pt x="227" y="272"/>
                </a:lnTo>
                <a:lnTo>
                  <a:pt x="250" y="250"/>
                </a:lnTo>
                <a:lnTo>
                  <a:pt x="295" y="250"/>
                </a:lnTo>
                <a:lnTo>
                  <a:pt x="340" y="204"/>
                </a:lnTo>
                <a:lnTo>
                  <a:pt x="363" y="204"/>
                </a:lnTo>
                <a:lnTo>
                  <a:pt x="363" y="181"/>
                </a:lnTo>
                <a:lnTo>
                  <a:pt x="386" y="159"/>
                </a:lnTo>
                <a:lnTo>
                  <a:pt x="340" y="113"/>
                </a:lnTo>
                <a:lnTo>
                  <a:pt x="363" y="68"/>
                </a:lnTo>
                <a:lnTo>
                  <a:pt x="386" y="45"/>
                </a:lnTo>
                <a:lnTo>
                  <a:pt x="363" y="23"/>
                </a:lnTo>
                <a:lnTo>
                  <a:pt x="340" y="23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D7AED7"/>
              </a:gs>
            </a:gsLst>
            <a:lin ang="18900000" scaled="1"/>
          </a:gra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309" name="Freeform 21"/>
          <p:cNvSpPr>
            <a:spLocks/>
          </p:cNvSpPr>
          <p:nvPr/>
        </p:nvSpPr>
        <p:spPr bwMode="auto">
          <a:xfrm>
            <a:off x="4446614" y="5289550"/>
            <a:ext cx="214931" cy="176212"/>
          </a:xfrm>
          <a:custGeom>
            <a:avLst/>
            <a:gdLst>
              <a:gd name="T0" fmla="*/ 110 w 159"/>
              <a:gd name="T1" fmla="*/ 0 h 159"/>
              <a:gd name="T2" fmla="*/ 63 w 159"/>
              <a:gd name="T3" fmla="*/ 16 h 159"/>
              <a:gd name="T4" fmla="*/ 16 w 159"/>
              <a:gd name="T5" fmla="*/ 64 h 159"/>
              <a:gd name="T6" fmla="*/ 0 w 159"/>
              <a:gd name="T7" fmla="*/ 64 h 159"/>
              <a:gd name="T8" fmla="*/ 16 w 159"/>
              <a:gd name="T9" fmla="*/ 95 h 159"/>
              <a:gd name="T10" fmla="*/ 32 w 159"/>
              <a:gd name="T11" fmla="*/ 111 h 159"/>
              <a:gd name="T12" fmla="*/ 47 w 159"/>
              <a:gd name="T13" fmla="*/ 95 h 159"/>
              <a:gd name="T14" fmla="*/ 63 w 159"/>
              <a:gd name="T15" fmla="*/ 95 h 159"/>
              <a:gd name="T16" fmla="*/ 79 w 159"/>
              <a:gd name="T17" fmla="*/ 80 h 159"/>
              <a:gd name="T18" fmla="*/ 63 w 159"/>
              <a:gd name="T19" fmla="*/ 64 h 159"/>
              <a:gd name="T20" fmla="*/ 79 w 159"/>
              <a:gd name="T21" fmla="*/ 32 h 159"/>
              <a:gd name="T22" fmla="*/ 110 w 159"/>
              <a:gd name="T23" fmla="*/ 16 h 159"/>
              <a:gd name="T24" fmla="*/ 110 w 159"/>
              <a:gd name="T25" fmla="*/ 0 h 15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9" h="159">
                <a:moveTo>
                  <a:pt x="159" y="0"/>
                </a:moveTo>
                <a:lnTo>
                  <a:pt x="91" y="23"/>
                </a:lnTo>
                <a:lnTo>
                  <a:pt x="23" y="91"/>
                </a:lnTo>
                <a:lnTo>
                  <a:pt x="0" y="91"/>
                </a:lnTo>
                <a:lnTo>
                  <a:pt x="23" y="136"/>
                </a:lnTo>
                <a:lnTo>
                  <a:pt x="46" y="159"/>
                </a:lnTo>
                <a:lnTo>
                  <a:pt x="68" y="136"/>
                </a:lnTo>
                <a:lnTo>
                  <a:pt x="91" y="136"/>
                </a:lnTo>
                <a:lnTo>
                  <a:pt x="114" y="114"/>
                </a:lnTo>
                <a:lnTo>
                  <a:pt x="91" y="91"/>
                </a:lnTo>
                <a:lnTo>
                  <a:pt x="114" y="46"/>
                </a:lnTo>
                <a:lnTo>
                  <a:pt x="159" y="23"/>
                </a:lnTo>
                <a:lnTo>
                  <a:pt x="159" y="0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D7AED7"/>
              </a:gs>
            </a:gsLst>
            <a:lin ang="18900000" scaled="1"/>
          </a:gra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310" name="Freeform 22"/>
          <p:cNvSpPr>
            <a:spLocks/>
          </p:cNvSpPr>
          <p:nvPr/>
        </p:nvSpPr>
        <p:spPr bwMode="auto">
          <a:xfrm>
            <a:off x="2594305" y="4913368"/>
            <a:ext cx="642837" cy="427037"/>
          </a:xfrm>
          <a:custGeom>
            <a:avLst/>
            <a:gdLst>
              <a:gd name="T0" fmla="*/ 235 w 476"/>
              <a:gd name="T1" fmla="*/ 0 h 386"/>
              <a:gd name="T2" fmla="*/ 219 w 476"/>
              <a:gd name="T3" fmla="*/ 0 h 386"/>
              <a:gd name="T4" fmla="*/ 203 w 476"/>
              <a:gd name="T5" fmla="*/ 32 h 386"/>
              <a:gd name="T6" fmla="*/ 172 w 476"/>
              <a:gd name="T7" fmla="*/ 32 h 386"/>
              <a:gd name="T8" fmla="*/ 156 w 476"/>
              <a:gd name="T9" fmla="*/ 63 h 386"/>
              <a:gd name="T10" fmla="*/ 94 w 476"/>
              <a:gd name="T11" fmla="*/ 63 h 386"/>
              <a:gd name="T12" fmla="*/ 62 w 476"/>
              <a:gd name="T13" fmla="*/ 32 h 386"/>
              <a:gd name="T14" fmla="*/ 47 w 476"/>
              <a:gd name="T15" fmla="*/ 47 h 386"/>
              <a:gd name="T16" fmla="*/ 15 w 476"/>
              <a:gd name="T17" fmla="*/ 47 h 386"/>
              <a:gd name="T18" fmla="*/ 15 w 476"/>
              <a:gd name="T19" fmla="*/ 63 h 386"/>
              <a:gd name="T20" fmla="*/ 15 w 476"/>
              <a:gd name="T21" fmla="*/ 95 h 386"/>
              <a:gd name="T22" fmla="*/ 0 w 476"/>
              <a:gd name="T23" fmla="*/ 111 h 386"/>
              <a:gd name="T24" fmla="*/ 0 w 476"/>
              <a:gd name="T25" fmla="*/ 158 h 386"/>
              <a:gd name="T26" fmla="*/ 31 w 476"/>
              <a:gd name="T27" fmla="*/ 142 h 386"/>
              <a:gd name="T28" fmla="*/ 62 w 476"/>
              <a:gd name="T29" fmla="*/ 174 h 386"/>
              <a:gd name="T30" fmla="*/ 62 w 476"/>
              <a:gd name="T31" fmla="*/ 190 h 386"/>
              <a:gd name="T32" fmla="*/ 94 w 476"/>
              <a:gd name="T33" fmla="*/ 190 h 386"/>
              <a:gd name="T34" fmla="*/ 109 w 476"/>
              <a:gd name="T35" fmla="*/ 174 h 386"/>
              <a:gd name="T36" fmla="*/ 125 w 476"/>
              <a:gd name="T37" fmla="*/ 190 h 386"/>
              <a:gd name="T38" fmla="*/ 141 w 476"/>
              <a:gd name="T39" fmla="*/ 174 h 386"/>
              <a:gd name="T40" fmla="*/ 141 w 476"/>
              <a:gd name="T41" fmla="*/ 190 h 386"/>
              <a:gd name="T42" fmla="*/ 156 w 476"/>
              <a:gd name="T43" fmla="*/ 174 h 386"/>
              <a:gd name="T44" fmla="*/ 203 w 476"/>
              <a:gd name="T45" fmla="*/ 190 h 386"/>
              <a:gd name="T46" fmla="*/ 219 w 476"/>
              <a:gd name="T47" fmla="*/ 190 h 386"/>
              <a:gd name="T48" fmla="*/ 250 w 476"/>
              <a:gd name="T49" fmla="*/ 237 h 386"/>
              <a:gd name="T50" fmla="*/ 282 w 476"/>
              <a:gd name="T51" fmla="*/ 269 h 386"/>
              <a:gd name="T52" fmla="*/ 282 w 476"/>
              <a:gd name="T53" fmla="*/ 237 h 386"/>
              <a:gd name="T54" fmla="*/ 313 w 476"/>
              <a:gd name="T55" fmla="*/ 237 h 386"/>
              <a:gd name="T56" fmla="*/ 313 w 476"/>
              <a:gd name="T57" fmla="*/ 206 h 386"/>
              <a:gd name="T58" fmla="*/ 329 w 476"/>
              <a:gd name="T59" fmla="*/ 190 h 386"/>
              <a:gd name="T60" fmla="*/ 329 w 476"/>
              <a:gd name="T61" fmla="*/ 158 h 386"/>
              <a:gd name="T62" fmla="*/ 313 w 476"/>
              <a:gd name="T63" fmla="*/ 127 h 386"/>
              <a:gd name="T64" fmla="*/ 313 w 476"/>
              <a:gd name="T65" fmla="*/ 79 h 386"/>
              <a:gd name="T66" fmla="*/ 297 w 476"/>
              <a:gd name="T67" fmla="*/ 111 h 386"/>
              <a:gd name="T68" fmla="*/ 266 w 476"/>
              <a:gd name="T69" fmla="*/ 127 h 386"/>
              <a:gd name="T70" fmla="*/ 235 w 476"/>
              <a:gd name="T71" fmla="*/ 111 h 386"/>
              <a:gd name="T72" fmla="*/ 250 w 476"/>
              <a:gd name="T73" fmla="*/ 79 h 386"/>
              <a:gd name="T74" fmla="*/ 219 w 476"/>
              <a:gd name="T75" fmla="*/ 63 h 386"/>
              <a:gd name="T76" fmla="*/ 235 w 476"/>
              <a:gd name="T77" fmla="*/ 32 h 386"/>
              <a:gd name="T78" fmla="*/ 235 w 476"/>
              <a:gd name="T79" fmla="*/ 0 h 38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476" h="386">
                <a:moveTo>
                  <a:pt x="340" y="0"/>
                </a:moveTo>
                <a:lnTo>
                  <a:pt x="317" y="0"/>
                </a:lnTo>
                <a:lnTo>
                  <a:pt x="294" y="46"/>
                </a:lnTo>
                <a:lnTo>
                  <a:pt x="249" y="46"/>
                </a:lnTo>
                <a:lnTo>
                  <a:pt x="226" y="91"/>
                </a:lnTo>
                <a:lnTo>
                  <a:pt x="136" y="91"/>
                </a:lnTo>
                <a:lnTo>
                  <a:pt x="90" y="46"/>
                </a:lnTo>
                <a:lnTo>
                  <a:pt x="68" y="68"/>
                </a:lnTo>
                <a:lnTo>
                  <a:pt x="22" y="68"/>
                </a:lnTo>
                <a:lnTo>
                  <a:pt x="22" y="91"/>
                </a:lnTo>
                <a:lnTo>
                  <a:pt x="22" y="136"/>
                </a:lnTo>
                <a:lnTo>
                  <a:pt x="0" y="159"/>
                </a:lnTo>
                <a:lnTo>
                  <a:pt x="0" y="227"/>
                </a:lnTo>
                <a:lnTo>
                  <a:pt x="45" y="204"/>
                </a:lnTo>
                <a:lnTo>
                  <a:pt x="90" y="250"/>
                </a:lnTo>
                <a:lnTo>
                  <a:pt x="90" y="272"/>
                </a:lnTo>
                <a:lnTo>
                  <a:pt x="136" y="272"/>
                </a:lnTo>
                <a:lnTo>
                  <a:pt x="158" y="250"/>
                </a:lnTo>
                <a:lnTo>
                  <a:pt x="181" y="272"/>
                </a:lnTo>
                <a:lnTo>
                  <a:pt x="204" y="250"/>
                </a:lnTo>
                <a:lnTo>
                  <a:pt x="204" y="272"/>
                </a:lnTo>
                <a:lnTo>
                  <a:pt x="226" y="250"/>
                </a:lnTo>
                <a:lnTo>
                  <a:pt x="294" y="272"/>
                </a:lnTo>
                <a:lnTo>
                  <a:pt x="317" y="272"/>
                </a:lnTo>
                <a:lnTo>
                  <a:pt x="362" y="340"/>
                </a:lnTo>
                <a:lnTo>
                  <a:pt x="408" y="386"/>
                </a:lnTo>
                <a:lnTo>
                  <a:pt x="408" y="340"/>
                </a:lnTo>
                <a:lnTo>
                  <a:pt x="453" y="340"/>
                </a:lnTo>
                <a:lnTo>
                  <a:pt x="453" y="295"/>
                </a:lnTo>
                <a:lnTo>
                  <a:pt x="476" y="272"/>
                </a:lnTo>
                <a:lnTo>
                  <a:pt x="476" y="227"/>
                </a:lnTo>
                <a:lnTo>
                  <a:pt x="453" y="182"/>
                </a:lnTo>
                <a:lnTo>
                  <a:pt x="453" y="114"/>
                </a:lnTo>
                <a:lnTo>
                  <a:pt x="430" y="159"/>
                </a:lnTo>
                <a:lnTo>
                  <a:pt x="385" y="182"/>
                </a:lnTo>
                <a:lnTo>
                  <a:pt x="340" y="159"/>
                </a:lnTo>
                <a:lnTo>
                  <a:pt x="362" y="114"/>
                </a:lnTo>
                <a:lnTo>
                  <a:pt x="317" y="91"/>
                </a:lnTo>
                <a:lnTo>
                  <a:pt x="340" y="46"/>
                </a:lnTo>
                <a:lnTo>
                  <a:pt x="340" y="0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D7AED7"/>
              </a:gs>
            </a:gsLst>
            <a:lin ang="18900000" scaled="1"/>
          </a:gra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311" name="Freeform 23"/>
          <p:cNvSpPr>
            <a:spLocks/>
          </p:cNvSpPr>
          <p:nvPr/>
        </p:nvSpPr>
        <p:spPr bwMode="auto">
          <a:xfrm>
            <a:off x="3026118" y="4611743"/>
            <a:ext cx="957416" cy="503237"/>
          </a:xfrm>
          <a:custGeom>
            <a:avLst/>
            <a:gdLst>
              <a:gd name="T0" fmla="*/ 16 w 703"/>
              <a:gd name="T1" fmla="*/ 190 h 454"/>
              <a:gd name="T2" fmla="*/ 16 w 703"/>
              <a:gd name="T3" fmla="*/ 222 h 454"/>
              <a:gd name="T4" fmla="*/ 0 w 703"/>
              <a:gd name="T5" fmla="*/ 253 h 454"/>
              <a:gd name="T6" fmla="*/ 31 w 703"/>
              <a:gd name="T7" fmla="*/ 270 h 454"/>
              <a:gd name="T8" fmla="*/ 16 w 703"/>
              <a:gd name="T9" fmla="*/ 301 h 454"/>
              <a:gd name="T10" fmla="*/ 47 w 703"/>
              <a:gd name="T11" fmla="*/ 317 h 454"/>
              <a:gd name="T12" fmla="*/ 79 w 703"/>
              <a:gd name="T13" fmla="*/ 301 h 454"/>
              <a:gd name="T14" fmla="*/ 95 w 703"/>
              <a:gd name="T15" fmla="*/ 270 h 454"/>
              <a:gd name="T16" fmla="*/ 127 w 703"/>
              <a:gd name="T17" fmla="*/ 222 h 454"/>
              <a:gd name="T18" fmla="*/ 142 w 703"/>
              <a:gd name="T19" fmla="*/ 206 h 454"/>
              <a:gd name="T20" fmla="*/ 190 w 703"/>
              <a:gd name="T21" fmla="*/ 190 h 454"/>
              <a:gd name="T22" fmla="*/ 237 w 703"/>
              <a:gd name="T23" fmla="*/ 190 h 454"/>
              <a:gd name="T24" fmla="*/ 284 w 703"/>
              <a:gd name="T25" fmla="*/ 206 h 454"/>
              <a:gd name="T26" fmla="*/ 284 w 703"/>
              <a:gd name="T27" fmla="*/ 190 h 454"/>
              <a:gd name="T28" fmla="*/ 284 w 703"/>
              <a:gd name="T29" fmla="*/ 174 h 454"/>
              <a:gd name="T30" fmla="*/ 316 w 703"/>
              <a:gd name="T31" fmla="*/ 159 h 454"/>
              <a:gd name="T32" fmla="*/ 348 w 703"/>
              <a:gd name="T33" fmla="*/ 126 h 454"/>
              <a:gd name="T34" fmla="*/ 395 w 703"/>
              <a:gd name="T35" fmla="*/ 159 h 454"/>
              <a:gd name="T36" fmla="*/ 411 w 703"/>
              <a:gd name="T37" fmla="*/ 159 h 454"/>
              <a:gd name="T38" fmla="*/ 427 w 703"/>
              <a:gd name="T39" fmla="*/ 111 h 454"/>
              <a:gd name="T40" fmla="*/ 474 w 703"/>
              <a:gd name="T41" fmla="*/ 111 h 454"/>
              <a:gd name="T42" fmla="*/ 490 w 703"/>
              <a:gd name="T43" fmla="*/ 64 h 454"/>
              <a:gd name="T44" fmla="*/ 443 w 703"/>
              <a:gd name="T45" fmla="*/ 47 h 454"/>
              <a:gd name="T46" fmla="*/ 443 w 703"/>
              <a:gd name="T47" fmla="*/ 16 h 454"/>
              <a:gd name="T48" fmla="*/ 474 w 703"/>
              <a:gd name="T49" fmla="*/ 16 h 454"/>
              <a:gd name="T50" fmla="*/ 443 w 703"/>
              <a:gd name="T51" fmla="*/ 0 h 454"/>
              <a:gd name="T52" fmla="*/ 411 w 703"/>
              <a:gd name="T53" fmla="*/ 16 h 454"/>
              <a:gd name="T54" fmla="*/ 364 w 703"/>
              <a:gd name="T55" fmla="*/ 0 h 454"/>
              <a:gd name="T56" fmla="*/ 348 w 703"/>
              <a:gd name="T57" fmla="*/ 16 h 454"/>
              <a:gd name="T58" fmla="*/ 316 w 703"/>
              <a:gd name="T59" fmla="*/ 16 h 454"/>
              <a:gd name="T60" fmla="*/ 332 w 703"/>
              <a:gd name="T61" fmla="*/ 31 h 454"/>
              <a:gd name="T62" fmla="*/ 316 w 703"/>
              <a:gd name="T63" fmla="*/ 64 h 454"/>
              <a:gd name="T64" fmla="*/ 253 w 703"/>
              <a:gd name="T65" fmla="*/ 79 h 454"/>
              <a:gd name="T66" fmla="*/ 190 w 703"/>
              <a:gd name="T67" fmla="*/ 111 h 454"/>
              <a:gd name="T68" fmla="*/ 111 w 703"/>
              <a:gd name="T69" fmla="*/ 159 h 454"/>
              <a:gd name="T70" fmla="*/ 79 w 703"/>
              <a:gd name="T71" fmla="*/ 174 h 454"/>
              <a:gd name="T72" fmla="*/ 63 w 703"/>
              <a:gd name="T73" fmla="*/ 190 h 454"/>
              <a:gd name="T74" fmla="*/ 16 w 703"/>
              <a:gd name="T75" fmla="*/ 190 h 45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703" h="454">
                <a:moveTo>
                  <a:pt x="23" y="272"/>
                </a:moveTo>
                <a:lnTo>
                  <a:pt x="23" y="318"/>
                </a:lnTo>
                <a:lnTo>
                  <a:pt x="0" y="363"/>
                </a:lnTo>
                <a:lnTo>
                  <a:pt x="45" y="386"/>
                </a:lnTo>
                <a:lnTo>
                  <a:pt x="23" y="431"/>
                </a:lnTo>
                <a:lnTo>
                  <a:pt x="68" y="454"/>
                </a:lnTo>
                <a:lnTo>
                  <a:pt x="113" y="431"/>
                </a:lnTo>
                <a:lnTo>
                  <a:pt x="136" y="386"/>
                </a:lnTo>
                <a:lnTo>
                  <a:pt x="182" y="318"/>
                </a:lnTo>
                <a:lnTo>
                  <a:pt x="204" y="295"/>
                </a:lnTo>
                <a:lnTo>
                  <a:pt x="272" y="272"/>
                </a:lnTo>
                <a:lnTo>
                  <a:pt x="340" y="272"/>
                </a:lnTo>
                <a:lnTo>
                  <a:pt x="408" y="295"/>
                </a:lnTo>
                <a:lnTo>
                  <a:pt x="408" y="272"/>
                </a:lnTo>
                <a:lnTo>
                  <a:pt x="408" y="249"/>
                </a:lnTo>
                <a:lnTo>
                  <a:pt x="454" y="227"/>
                </a:lnTo>
                <a:lnTo>
                  <a:pt x="499" y="181"/>
                </a:lnTo>
                <a:lnTo>
                  <a:pt x="567" y="227"/>
                </a:lnTo>
                <a:lnTo>
                  <a:pt x="590" y="227"/>
                </a:lnTo>
                <a:lnTo>
                  <a:pt x="612" y="159"/>
                </a:lnTo>
                <a:lnTo>
                  <a:pt x="680" y="159"/>
                </a:lnTo>
                <a:lnTo>
                  <a:pt x="703" y="91"/>
                </a:lnTo>
                <a:lnTo>
                  <a:pt x="635" y="68"/>
                </a:lnTo>
                <a:lnTo>
                  <a:pt x="635" y="23"/>
                </a:lnTo>
                <a:lnTo>
                  <a:pt x="680" y="23"/>
                </a:lnTo>
                <a:lnTo>
                  <a:pt x="635" y="0"/>
                </a:lnTo>
                <a:lnTo>
                  <a:pt x="590" y="23"/>
                </a:lnTo>
                <a:lnTo>
                  <a:pt x="522" y="0"/>
                </a:lnTo>
                <a:lnTo>
                  <a:pt x="499" y="23"/>
                </a:lnTo>
                <a:lnTo>
                  <a:pt x="454" y="23"/>
                </a:lnTo>
                <a:lnTo>
                  <a:pt x="476" y="45"/>
                </a:lnTo>
                <a:lnTo>
                  <a:pt x="454" y="91"/>
                </a:lnTo>
                <a:lnTo>
                  <a:pt x="363" y="113"/>
                </a:lnTo>
                <a:lnTo>
                  <a:pt x="272" y="159"/>
                </a:lnTo>
                <a:lnTo>
                  <a:pt x="159" y="227"/>
                </a:lnTo>
                <a:lnTo>
                  <a:pt x="113" y="249"/>
                </a:lnTo>
                <a:lnTo>
                  <a:pt x="91" y="272"/>
                </a:lnTo>
                <a:lnTo>
                  <a:pt x="23" y="272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D7AED7"/>
              </a:gs>
            </a:gsLst>
            <a:lin ang="18900000" scaled="1"/>
          </a:gra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312" name="Freeform 24"/>
          <p:cNvSpPr>
            <a:spLocks/>
          </p:cNvSpPr>
          <p:nvPr/>
        </p:nvSpPr>
        <p:spPr bwMode="auto">
          <a:xfrm>
            <a:off x="1634933" y="4337105"/>
            <a:ext cx="433768" cy="250825"/>
          </a:xfrm>
          <a:custGeom>
            <a:avLst/>
            <a:gdLst>
              <a:gd name="T0" fmla="*/ 143 w 318"/>
              <a:gd name="T1" fmla="*/ 0 h 227"/>
              <a:gd name="T2" fmla="*/ 111 w 318"/>
              <a:gd name="T3" fmla="*/ 32 h 227"/>
              <a:gd name="T4" fmla="*/ 64 w 318"/>
              <a:gd name="T5" fmla="*/ 79 h 227"/>
              <a:gd name="T6" fmla="*/ 16 w 318"/>
              <a:gd name="T7" fmla="*/ 111 h 227"/>
              <a:gd name="T8" fmla="*/ 0 w 318"/>
              <a:gd name="T9" fmla="*/ 127 h 227"/>
              <a:gd name="T10" fmla="*/ 32 w 318"/>
              <a:gd name="T11" fmla="*/ 158 h 227"/>
              <a:gd name="T12" fmla="*/ 48 w 318"/>
              <a:gd name="T13" fmla="*/ 111 h 227"/>
              <a:gd name="T14" fmla="*/ 80 w 318"/>
              <a:gd name="T15" fmla="*/ 95 h 227"/>
              <a:gd name="T16" fmla="*/ 143 w 318"/>
              <a:gd name="T17" fmla="*/ 47 h 227"/>
              <a:gd name="T18" fmla="*/ 175 w 318"/>
              <a:gd name="T19" fmla="*/ 47 h 227"/>
              <a:gd name="T20" fmla="*/ 222 w 318"/>
              <a:gd name="T21" fmla="*/ 32 h 227"/>
              <a:gd name="T22" fmla="*/ 175 w 318"/>
              <a:gd name="T23" fmla="*/ 32 h 227"/>
              <a:gd name="T24" fmla="*/ 143 w 318"/>
              <a:gd name="T25" fmla="*/ 0 h 22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18" h="227">
                <a:moveTo>
                  <a:pt x="205" y="0"/>
                </a:moveTo>
                <a:lnTo>
                  <a:pt x="159" y="46"/>
                </a:lnTo>
                <a:lnTo>
                  <a:pt x="91" y="114"/>
                </a:lnTo>
                <a:lnTo>
                  <a:pt x="23" y="159"/>
                </a:lnTo>
                <a:lnTo>
                  <a:pt x="0" y="182"/>
                </a:lnTo>
                <a:lnTo>
                  <a:pt x="46" y="227"/>
                </a:lnTo>
                <a:lnTo>
                  <a:pt x="69" y="159"/>
                </a:lnTo>
                <a:lnTo>
                  <a:pt x="114" y="136"/>
                </a:lnTo>
                <a:lnTo>
                  <a:pt x="205" y="68"/>
                </a:lnTo>
                <a:lnTo>
                  <a:pt x="250" y="68"/>
                </a:lnTo>
                <a:lnTo>
                  <a:pt x="318" y="46"/>
                </a:lnTo>
                <a:lnTo>
                  <a:pt x="250" y="46"/>
                </a:lnTo>
                <a:lnTo>
                  <a:pt x="205" y="0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D7AED7"/>
              </a:gs>
            </a:gsLst>
            <a:lin ang="18900000" scaled="1"/>
          </a:gra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313" name="Freeform 25"/>
          <p:cNvSpPr>
            <a:spLocks/>
          </p:cNvSpPr>
          <p:nvPr/>
        </p:nvSpPr>
        <p:spPr bwMode="auto">
          <a:xfrm>
            <a:off x="2129310" y="4137080"/>
            <a:ext cx="652607" cy="274637"/>
          </a:xfrm>
          <a:custGeom>
            <a:avLst/>
            <a:gdLst>
              <a:gd name="T0" fmla="*/ 127 w 477"/>
              <a:gd name="T1" fmla="*/ 63 h 249"/>
              <a:gd name="T2" fmla="*/ 111 w 477"/>
              <a:gd name="T3" fmla="*/ 79 h 249"/>
              <a:gd name="T4" fmla="*/ 48 w 477"/>
              <a:gd name="T5" fmla="*/ 110 h 249"/>
              <a:gd name="T6" fmla="*/ 64 w 477"/>
              <a:gd name="T7" fmla="*/ 126 h 249"/>
              <a:gd name="T8" fmla="*/ 32 w 477"/>
              <a:gd name="T9" fmla="*/ 126 h 249"/>
              <a:gd name="T10" fmla="*/ 0 w 477"/>
              <a:gd name="T11" fmla="*/ 158 h 249"/>
              <a:gd name="T12" fmla="*/ 16 w 477"/>
              <a:gd name="T13" fmla="*/ 173 h 249"/>
              <a:gd name="T14" fmla="*/ 32 w 477"/>
              <a:gd name="T15" fmla="*/ 158 h 249"/>
              <a:gd name="T16" fmla="*/ 64 w 477"/>
              <a:gd name="T17" fmla="*/ 158 h 249"/>
              <a:gd name="T18" fmla="*/ 95 w 477"/>
              <a:gd name="T19" fmla="*/ 110 h 249"/>
              <a:gd name="T20" fmla="*/ 127 w 477"/>
              <a:gd name="T21" fmla="*/ 110 h 249"/>
              <a:gd name="T22" fmla="*/ 143 w 477"/>
              <a:gd name="T23" fmla="*/ 79 h 249"/>
              <a:gd name="T24" fmla="*/ 159 w 477"/>
              <a:gd name="T25" fmla="*/ 94 h 249"/>
              <a:gd name="T26" fmla="*/ 223 w 477"/>
              <a:gd name="T27" fmla="*/ 63 h 249"/>
              <a:gd name="T28" fmla="*/ 286 w 477"/>
              <a:gd name="T29" fmla="*/ 47 h 249"/>
              <a:gd name="T30" fmla="*/ 318 w 477"/>
              <a:gd name="T31" fmla="*/ 47 h 249"/>
              <a:gd name="T32" fmla="*/ 318 w 477"/>
              <a:gd name="T33" fmla="*/ 31 h 249"/>
              <a:gd name="T34" fmla="*/ 334 w 477"/>
              <a:gd name="T35" fmla="*/ 16 h 249"/>
              <a:gd name="T36" fmla="*/ 302 w 477"/>
              <a:gd name="T37" fmla="*/ 0 h 249"/>
              <a:gd name="T38" fmla="*/ 270 w 477"/>
              <a:gd name="T39" fmla="*/ 31 h 249"/>
              <a:gd name="T40" fmla="*/ 223 w 477"/>
              <a:gd name="T41" fmla="*/ 47 h 249"/>
              <a:gd name="T42" fmla="*/ 207 w 477"/>
              <a:gd name="T43" fmla="*/ 47 h 249"/>
              <a:gd name="T44" fmla="*/ 191 w 477"/>
              <a:gd name="T45" fmla="*/ 31 h 249"/>
              <a:gd name="T46" fmla="*/ 191 w 477"/>
              <a:gd name="T47" fmla="*/ 0 h 249"/>
              <a:gd name="T48" fmla="*/ 175 w 477"/>
              <a:gd name="T49" fmla="*/ 16 h 249"/>
              <a:gd name="T50" fmla="*/ 175 w 477"/>
              <a:gd name="T51" fmla="*/ 47 h 249"/>
              <a:gd name="T52" fmla="*/ 159 w 477"/>
              <a:gd name="T53" fmla="*/ 47 h 249"/>
              <a:gd name="T54" fmla="*/ 143 w 477"/>
              <a:gd name="T55" fmla="*/ 63 h 249"/>
              <a:gd name="T56" fmla="*/ 127 w 477"/>
              <a:gd name="T57" fmla="*/ 63 h 24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477" h="249">
                <a:moveTo>
                  <a:pt x="182" y="91"/>
                </a:moveTo>
                <a:lnTo>
                  <a:pt x="159" y="113"/>
                </a:lnTo>
                <a:lnTo>
                  <a:pt x="68" y="159"/>
                </a:lnTo>
                <a:lnTo>
                  <a:pt x="91" y="181"/>
                </a:lnTo>
                <a:lnTo>
                  <a:pt x="46" y="181"/>
                </a:lnTo>
                <a:lnTo>
                  <a:pt x="0" y="227"/>
                </a:lnTo>
                <a:lnTo>
                  <a:pt x="23" y="249"/>
                </a:lnTo>
                <a:lnTo>
                  <a:pt x="46" y="227"/>
                </a:lnTo>
                <a:lnTo>
                  <a:pt x="91" y="227"/>
                </a:lnTo>
                <a:lnTo>
                  <a:pt x="136" y="159"/>
                </a:lnTo>
                <a:lnTo>
                  <a:pt x="182" y="159"/>
                </a:lnTo>
                <a:lnTo>
                  <a:pt x="204" y="113"/>
                </a:lnTo>
                <a:lnTo>
                  <a:pt x="227" y="136"/>
                </a:lnTo>
                <a:lnTo>
                  <a:pt x="318" y="91"/>
                </a:lnTo>
                <a:lnTo>
                  <a:pt x="409" y="68"/>
                </a:lnTo>
                <a:lnTo>
                  <a:pt x="454" y="68"/>
                </a:lnTo>
                <a:lnTo>
                  <a:pt x="454" y="45"/>
                </a:lnTo>
                <a:lnTo>
                  <a:pt x="477" y="23"/>
                </a:lnTo>
                <a:lnTo>
                  <a:pt x="431" y="0"/>
                </a:lnTo>
                <a:lnTo>
                  <a:pt x="386" y="45"/>
                </a:lnTo>
                <a:lnTo>
                  <a:pt x="318" y="68"/>
                </a:lnTo>
                <a:lnTo>
                  <a:pt x="295" y="68"/>
                </a:lnTo>
                <a:lnTo>
                  <a:pt x="273" y="45"/>
                </a:lnTo>
                <a:lnTo>
                  <a:pt x="273" y="0"/>
                </a:lnTo>
                <a:lnTo>
                  <a:pt x="250" y="23"/>
                </a:lnTo>
                <a:lnTo>
                  <a:pt x="250" y="68"/>
                </a:lnTo>
                <a:lnTo>
                  <a:pt x="227" y="68"/>
                </a:lnTo>
                <a:lnTo>
                  <a:pt x="204" y="91"/>
                </a:lnTo>
                <a:lnTo>
                  <a:pt x="182" y="91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D7AED7"/>
              </a:gs>
            </a:gsLst>
            <a:lin ang="18900000" scaled="1"/>
          </a:gra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314" name="Freeform 26"/>
          <p:cNvSpPr>
            <a:spLocks/>
          </p:cNvSpPr>
          <p:nvPr/>
        </p:nvSpPr>
        <p:spPr bwMode="auto">
          <a:xfrm>
            <a:off x="8213754" y="296863"/>
            <a:ext cx="3118443" cy="2081212"/>
          </a:xfrm>
          <a:custGeom>
            <a:avLst/>
            <a:gdLst>
              <a:gd name="T0" fmla="*/ 79 w 2291"/>
              <a:gd name="T1" fmla="*/ 1106 h 1882"/>
              <a:gd name="T2" fmla="*/ 16 w 2291"/>
              <a:gd name="T3" fmla="*/ 1185 h 1882"/>
              <a:gd name="T4" fmla="*/ 0 w 2291"/>
              <a:gd name="T5" fmla="*/ 1296 h 1882"/>
              <a:gd name="T6" fmla="*/ 79 w 2291"/>
              <a:gd name="T7" fmla="*/ 1264 h 1882"/>
              <a:gd name="T8" fmla="*/ 127 w 2291"/>
              <a:gd name="T9" fmla="*/ 1216 h 1882"/>
              <a:gd name="T10" fmla="*/ 189 w 2291"/>
              <a:gd name="T11" fmla="*/ 1185 h 1882"/>
              <a:gd name="T12" fmla="*/ 269 w 2291"/>
              <a:gd name="T13" fmla="*/ 1264 h 1882"/>
              <a:gd name="T14" fmla="*/ 285 w 2291"/>
              <a:gd name="T15" fmla="*/ 1185 h 1882"/>
              <a:gd name="T16" fmla="*/ 189 w 2291"/>
              <a:gd name="T17" fmla="*/ 1090 h 1882"/>
              <a:gd name="T18" fmla="*/ 127 w 2291"/>
              <a:gd name="T19" fmla="*/ 1011 h 1882"/>
              <a:gd name="T20" fmla="*/ 222 w 2291"/>
              <a:gd name="T21" fmla="*/ 917 h 1882"/>
              <a:gd name="T22" fmla="*/ 269 w 2291"/>
              <a:gd name="T23" fmla="*/ 932 h 1882"/>
              <a:gd name="T24" fmla="*/ 285 w 2291"/>
              <a:gd name="T25" fmla="*/ 964 h 1882"/>
              <a:gd name="T26" fmla="*/ 316 w 2291"/>
              <a:gd name="T27" fmla="*/ 1027 h 1882"/>
              <a:gd name="T28" fmla="*/ 395 w 2291"/>
              <a:gd name="T29" fmla="*/ 1011 h 1882"/>
              <a:gd name="T30" fmla="*/ 553 w 2291"/>
              <a:gd name="T31" fmla="*/ 995 h 1882"/>
              <a:gd name="T32" fmla="*/ 632 w 2291"/>
              <a:gd name="T33" fmla="*/ 1074 h 1882"/>
              <a:gd name="T34" fmla="*/ 759 w 2291"/>
              <a:gd name="T35" fmla="*/ 1216 h 1882"/>
              <a:gd name="T36" fmla="*/ 853 w 2291"/>
              <a:gd name="T37" fmla="*/ 1311 h 1882"/>
              <a:gd name="T38" fmla="*/ 885 w 2291"/>
              <a:gd name="T39" fmla="*/ 1201 h 1882"/>
              <a:gd name="T40" fmla="*/ 1170 w 2291"/>
              <a:gd name="T41" fmla="*/ 1027 h 1882"/>
              <a:gd name="T42" fmla="*/ 1248 w 2291"/>
              <a:gd name="T43" fmla="*/ 1059 h 1882"/>
              <a:gd name="T44" fmla="*/ 1343 w 2291"/>
              <a:gd name="T45" fmla="*/ 1043 h 1882"/>
              <a:gd name="T46" fmla="*/ 1390 w 2291"/>
              <a:gd name="T47" fmla="*/ 1074 h 1882"/>
              <a:gd name="T48" fmla="*/ 1549 w 2291"/>
              <a:gd name="T49" fmla="*/ 1043 h 1882"/>
              <a:gd name="T50" fmla="*/ 1517 w 2291"/>
              <a:gd name="T51" fmla="*/ 1011 h 1882"/>
              <a:gd name="T52" fmla="*/ 1501 w 2291"/>
              <a:gd name="T53" fmla="*/ 948 h 1882"/>
              <a:gd name="T54" fmla="*/ 1485 w 2291"/>
              <a:gd name="T55" fmla="*/ 869 h 1882"/>
              <a:gd name="T56" fmla="*/ 1565 w 2291"/>
              <a:gd name="T57" fmla="*/ 711 h 1882"/>
              <a:gd name="T58" fmla="*/ 1596 w 2291"/>
              <a:gd name="T59" fmla="*/ 664 h 1882"/>
              <a:gd name="T60" fmla="*/ 1549 w 2291"/>
              <a:gd name="T61" fmla="*/ 679 h 1882"/>
              <a:gd name="T62" fmla="*/ 1438 w 2291"/>
              <a:gd name="T63" fmla="*/ 743 h 1882"/>
              <a:gd name="T64" fmla="*/ 1312 w 2291"/>
              <a:gd name="T65" fmla="*/ 711 h 1882"/>
              <a:gd name="T66" fmla="*/ 1264 w 2291"/>
              <a:gd name="T67" fmla="*/ 679 h 1882"/>
              <a:gd name="T68" fmla="*/ 1280 w 2291"/>
              <a:gd name="T69" fmla="*/ 632 h 1882"/>
              <a:gd name="T70" fmla="*/ 1217 w 2291"/>
              <a:gd name="T71" fmla="*/ 632 h 1882"/>
              <a:gd name="T72" fmla="*/ 1170 w 2291"/>
              <a:gd name="T73" fmla="*/ 616 h 1882"/>
              <a:gd name="T74" fmla="*/ 1106 w 2291"/>
              <a:gd name="T75" fmla="*/ 506 h 1882"/>
              <a:gd name="T76" fmla="*/ 948 w 2291"/>
              <a:gd name="T77" fmla="*/ 253 h 1882"/>
              <a:gd name="T78" fmla="*/ 885 w 2291"/>
              <a:gd name="T79" fmla="*/ 79 h 1882"/>
              <a:gd name="T80" fmla="*/ 822 w 2291"/>
              <a:gd name="T81" fmla="*/ 31 h 1882"/>
              <a:gd name="T82" fmla="*/ 727 w 2291"/>
              <a:gd name="T83" fmla="*/ 79 h 1882"/>
              <a:gd name="T84" fmla="*/ 727 w 2291"/>
              <a:gd name="T85" fmla="*/ 332 h 1882"/>
              <a:gd name="T86" fmla="*/ 648 w 2291"/>
              <a:gd name="T87" fmla="*/ 506 h 1882"/>
              <a:gd name="T88" fmla="*/ 553 w 2291"/>
              <a:gd name="T89" fmla="*/ 569 h 1882"/>
              <a:gd name="T90" fmla="*/ 537 w 2291"/>
              <a:gd name="T91" fmla="*/ 632 h 1882"/>
              <a:gd name="T92" fmla="*/ 537 w 2291"/>
              <a:gd name="T93" fmla="*/ 711 h 1882"/>
              <a:gd name="T94" fmla="*/ 442 w 2291"/>
              <a:gd name="T95" fmla="*/ 790 h 1882"/>
              <a:gd name="T96" fmla="*/ 395 w 2291"/>
              <a:gd name="T97" fmla="*/ 727 h 1882"/>
              <a:gd name="T98" fmla="*/ 285 w 2291"/>
              <a:gd name="T99" fmla="*/ 664 h 1882"/>
              <a:gd name="T100" fmla="*/ 237 w 2291"/>
              <a:gd name="T101" fmla="*/ 695 h 1882"/>
              <a:gd name="T102" fmla="*/ 269 w 2291"/>
              <a:gd name="T103" fmla="*/ 790 h 1882"/>
              <a:gd name="T104" fmla="*/ 189 w 2291"/>
              <a:gd name="T105" fmla="*/ 853 h 1882"/>
              <a:gd name="T106" fmla="*/ 142 w 2291"/>
              <a:gd name="T107" fmla="*/ 853 h 1882"/>
              <a:gd name="T108" fmla="*/ 63 w 2291"/>
              <a:gd name="T109" fmla="*/ 853 h 1882"/>
              <a:gd name="T110" fmla="*/ 47 w 2291"/>
              <a:gd name="T111" fmla="*/ 917 h 1882"/>
              <a:gd name="T112" fmla="*/ 16 w 2291"/>
              <a:gd name="T113" fmla="*/ 995 h 1882"/>
              <a:gd name="T114" fmla="*/ 32 w 2291"/>
              <a:gd name="T115" fmla="*/ 1043 h 188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291" h="1882">
                <a:moveTo>
                  <a:pt x="68" y="1497"/>
                </a:moveTo>
                <a:lnTo>
                  <a:pt x="114" y="1588"/>
                </a:lnTo>
                <a:lnTo>
                  <a:pt x="91" y="1656"/>
                </a:lnTo>
                <a:lnTo>
                  <a:pt x="23" y="1701"/>
                </a:lnTo>
                <a:lnTo>
                  <a:pt x="0" y="1769"/>
                </a:lnTo>
                <a:lnTo>
                  <a:pt x="0" y="1860"/>
                </a:lnTo>
                <a:lnTo>
                  <a:pt x="46" y="1882"/>
                </a:lnTo>
                <a:lnTo>
                  <a:pt x="114" y="1814"/>
                </a:lnTo>
                <a:lnTo>
                  <a:pt x="159" y="1814"/>
                </a:lnTo>
                <a:lnTo>
                  <a:pt x="182" y="1746"/>
                </a:lnTo>
                <a:lnTo>
                  <a:pt x="227" y="1746"/>
                </a:lnTo>
                <a:lnTo>
                  <a:pt x="272" y="1701"/>
                </a:lnTo>
                <a:lnTo>
                  <a:pt x="318" y="1746"/>
                </a:lnTo>
                <a:lnTo>
                  <a:pt x="386" y="1814"/>
                </a:lnTo>
                <a:lnTo>
                  <a:pt x="454" y="1769"/>
                </a:lnTo>
                <a:lnTo>
                  <a:pt x="409" y="1701"/>
                </a:lnTo>
                <a:lnTo>
                  <a:pt x="340" y="1565"/>
                </a:lnTo>
                <a:lnTo>
                  <a:pt x="272" y="1565"/>
                </a:lnTo>
                <a:lnTo>
                  <a:pt x="227" y="1497"/>
                </a:lnTo>
                <a:lnTo>
                  <a:pt x="182" y="1452"/>
                </a:lnTo>
                <a:lnTo>
                  <a:pt x="250" y="1361"/>
                </a:lnTo>
                <a:lnTo>
                  <a:pt x="318" y="1316"/>
                </a:lnTo>
                <a:lnTo>
                  <a:pt x="340" y="1338"/>
                </a:lnTo>
                <a:lnTo>
                  <a:pt x="386" y="1338"/>
                </a:lnTo>
                <a:lnTo>
                  <a:pt x="431" y="1361"/>
                </a:lnTo>
                <a:lnTo>
                  <a:pt x="409" y="1384"/>
                </a:lnTo>
                <a:lnTo>
                  <a:pt x="454" y="1429"/>
                </a:lnTo>
                <a:lnTo>
                  <a:pt x="454" y="1474"/>
                </a:lnTo>
                <a:lnTo>
                  <a:pt x="477" y="1520"/>
                </a:lnTo>
                <a:lnTo>
                  <a:pt x="567" y="1452"/>
                </a:lnTo>
                <a:lnTo>
                  <a:pt x="681" y="1406"/>
                </a:lnTo>
                <a:lnTo>
                  <a:pt x="794" y="1429"/>
                </a:lnTo>
                <a:lnTo>
                  <a:pt x="862" y="1520"/>
                </a:lnTo>
                <a:lnTo>
                  <a:pt x="907" y="1542"/>
                </a:lnTo>
                <a:lnTo>
                  <a:pt x="975" y="1656"/>
                </a:lnTo>
                <a:lnTo>
                  <a:pt x="1089" y="1746"/>
                </a:lnTo>
                <a:lnTo>
                  <a:pt x="1202" y="1814"/>
                </a:lnTo>
                <a:lnTo>
                  <a:pt x="1225" y="1882"/>
                </a:lnTo>
                <a:lnTo>
                  <a:pt x="1293" y="1769"/>
                </a:lnTo>
                <a:lnTo>
                  <a:pt x="1270" y="1724"/>
                </a:lnTo>
                <a:lnTo>
                  <a:pt x="1452" y="1588"/>
                </a:lnTo>
                <a:lnTo>
                  <a:pt x="1679" y="1474"/>
                </a:lnTo>
                <a:lnTo>
                  <a:pt x="1769" y="1474"/>
                </a:lnTo>
                <a:lnTo>
                  <a:pt x="1792" y="1520"/>
                </a:lnTo>
                <a:lnTo>
                  <a:pt x="1905" y="1542"/>
                </a:lnTo>
                <a:lnTo>
                  <a:pt x="1928" y="1497"/>
                </a:lnTo>
                <a:lnTo>
                  <a:pt x="1996" y="1497"/>
                </a:lnTo>
                <a:lnTo>
                  <a:pt x="1996" y="1542"/>
                </a:lnTo>
                <a:lnTo>
                  <a:pt x="2087" y="1474"/>
                </a:lnTo>
                <a:lnTo>
                  <a:pt x="2223" y="1497"/>
                </a:lnTo>
                <a:lnTo>
                  <a:pt x="2246" y="1452"/>
                </a:lnTo>
                <a:lnTo>
                  <a:pt x="2178" y="1452"/>
                </a:lnTo>
                <a:lnTo>
                  <a:pt x="2109" y="1384"/>
                </a:lnTo>
                <a:lnTo>
                  <a:pt x="2155" y="1361"/>
                </a:lnTo>
                <a:lnTo>
                  <a:pt x="2178" y="1247"/>
                </a:lnTo>
                <a:lnTo>
                  <a:pt x="2132" y="1247"/>
                </a:lnTo>
                <a:lnTo>
                  <a:pt x="2132" y="1157"/>
                </a:lnTo>
                <a:lnTo>
                  <a:pt x="2246" y="1021"/>
                </a:lnTo>
                <a:lnTo>
                  <a:pt x="2246" y="998"/>
                </a:lnTo>
                <a:lnTo>
                  <a:pt x="2291" y="953"/>
                </a:lnTo>
                <a:lnTo>
                  <a:pt x="2291" y="907"/>
                </a:lnTo>
                <a:lnTo>
                  <a:pt x="2223" y="975"/>
                </a:lnTo>
                <a:lnTo>
                  <a:pt x="2155" y="998"/>
                </a:lnTo>
                <a:lnTo>
                  <a:pt x="2064" y="1066"/>
                </a:lnTo>
                <a:lnTo>
                  <a:pt x="1996" y="1066"/>
                </a:lnTo>
                <a:lnTo>
                  <a:pt x="1883" y="1021"/>
                </a:lnTo>
                <a:lnTo>
                  <a:pt x="1860" y="953"/>
                </a:lnTo>
                <a:lnTo>
                  <a:pt x="1815" y="975"/>
                </a:lnTo>
                <a:lnTo>
                  <a:pt x="1792" y="953"/>
                </a:lnTo>
                <a:lnTo>
                  <a:pt x="1837" y="907"/>
                </a:lnTo>
                <a:lnTo>
                  <a:pt x="1769" y="885"/>
                </a:lnTo>
                <a:lnTo>
                  <a:pt x="1747" y="907"/>
                </a:lnTo>
                <a:lnTo>
                  <a:pt x="1701" y="885"/>
                </a:lnTo>
                <a:lnTo>
                  <a:pt x="1679" y="885"/>
                </a:lnTo>
                <a:lnTo>
                  <a:pt x="1679" y="817"/>
                </a:lnTo>
                <a:lnTo>
                  <a:pt x="1588" y="726"/>
                </a:lnTo>
                <a:lnTo>
                  <a:pt x="1474" y="590"/>
                </a:lnTo>
                <a:lnTo>
                  <a:pt x="1361" y="363"/>
                </a:lnTo>
                <a:lnTo>
                  <a:pt x="1361" y="295"/>
                </a:lnTo>
                <a:lnTo>
                  <a:pt x="1270" y="113"/>
                </a:lnTo>
                <a:lnTo>
                  <a:pt x="1225" y="0"/>
                </a:lnTo>
                <a:lnTo>
                  <a:pt x="1180" y="45"/>
                </a:lnTo>
                <a:lnTo>
                  <a:pt x="1112" y="45"/>
                </a:lnTo>
                <a:lnTo>
                  <a:pt x="1044" y="113"/>
                </a:lnTo>
                <a:lnTo>
                  <a:pt x="1066" y="272"/>
                </a:lnTo>
                <a:lnTo>
                  <a:pt x="1044" y="476"/>
                </a:lnTo>
                <a:lnTo>
                  <a:pt x="953" y="590"/>
                </a:lnTo>
                <a:lnTo>
                  <a:pt x="930" y="726"/>
                </a:lnTo>
                <a:lnTo>
                  <a:pt x="885" y="794"/>
                </a:lnTo>
                <a:lnTo>
                  <a:pt x="794" y="817"/>
                </a:lnTo>
                <a:lnTo>
                  <a:pt x="771" y="862"/>
                </a:lnTo>
                <a:lnTo>
                  <a:pt x="771" y="907"/>
                </a:lnTo>
                <a:lnTo>
                  <a:pt x="749" y="953"/>
                </a:lnTo>
                <a:lnTo>
                  <a:pt x="771" y="1021"/>
                </a:lnTo>
                <a:lnTo>
                  <a:pt x="749" y="1066"/>
                </a:lnTo>
                <a:lnTo>
                  <a:pt x="635" y="1134"/>
                </a:lnTo>
                <a:lnTo>
                  <a:pt x="567" y="1089"/>
                </a:lnTo>
                <a:lnTo>
                  <a:pt x="567" y="1043"/>
                </a:lnTo>
                <a:lnTo>
                  <a:pt x="522" y="1066"/>
                </a:lnTo>
                <a:lnTo>
                  <a:pt x="409" y="953"/>
                </a:lnTo>
                <a:lnTo>
                  <a:pt x="363" y="953"/>
                </a:lnTo>
                <a:lnTo>
                  <a:pt x="340" y="998"/>
                </a:lnTo>
                <a:lnTo>
                  <a:pt x="386" y="1066"/>
                </a:lnTo>
                <a:lnTo>
                  <a:pt x="386" y="1134"/>
                </a:lnTo>
                <a:lnTo>
                  <a:pt x="318" y="1157"/>
                </a:lnTo>
                <a:lnTo>
                  <a:pt x="272" y="1225"/>
                </a:lnTo>
                <a:lnTo>
                  <a:pt x="250" y="1202"/>
                </a:lnTo>
                <a:lnTo>
                  <a:pt x="204" y="1225"/>
                </a:lnTo>
                <a:lnTo>
                  <a:pt x="136" y="1247"/>
                </a:lnTo>
                <a:lnTo>
                  <a:pt x="91" y="1225"/>
                </a:lnTo>
                <a:lnTo>
                  <a:pt x="68" y="1270"/>
                </a:lnTo>
                <a:lnTo>
                  <a:pt x="68" y="1316"/>
                </a:lnTo>
                <a:lnTo>
                  <a:pt x="23" y="1384"/>
                </a:lnTo>
                <a:lnTo>
                  <a:pt x="23" y="1429"/>
                </a:lnTo>
                <a:lnTo>
                  <a:pt x="46" y="1452"/>
                </a:lnTo>
                <a:lnTo>
                  <a:pt x="46" y="1497"/>
                </a:lnTo>
                <a:lnTo>
                  <a:pt x="68" y="1497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D7AED7"/>
              </a:gs>
            </a:gsLst>
            <a:lin ang="18900000" scaled="1"/>
          </a:gra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315" name="Freeform 27"/>
          <p:cNvSpPr>
            <a:spLocks/>
          </p:cNvSpPr>
          <p:nvPr/>
        </p:nvSpPr>
        <p:spPr bwMode="auto">
          <a:xfrm>
            <a:off x="6607641" y="4511675"/>
            <a:ext cx="586173" cy="476250"/>
          </a:xfrm>
          <a:custGeom>
            <a:avLst/>
            <a:gdLst>
              <a:gd name="T0" fmla="*/ 300 w 431"/>
              <a:gd name="T1" fmla="*/ 285 h 431"/>
              <a:gd name="T2" fmla="*/ 284 w 431"/>
              <a:gd name="T3" fmla="*/ 253 h 431"/>
              <a:gd name="T4" fmla="*/ 237 w 431"/>
              <a:gd name="T5" fmla="*/ 237 h 431"/>
              <a:gd name="T6" fmla="*/ 237 w 431"/>
              <a:gd name="T7" fmla="*/ 221 h 431"/>
              <a:gd name="T8" fmla="*/ 284 w 431"/>
              <a:gd name="T9" fmla="*/ 158 h 431"/>
              <a:gd name="T10" fmla="*/ 253 w 431"/>
              <a:gd name="T11" fmla="*/ 127 h 431"/>
              <a:gd name="T12" fmla="*/ 253 w 431"/>
              <a:gd name="T13" fmla="*/ 111 h 431"/>
              <a:gd name="T14" fmla="*/ 284 w 431"/>
              <a:gd name="T15" fmla="*/ 95 h 431"/>
              <a:gd name="T16" fmla="*/ 284 w 431"/>
              <a:gd name="T17" fmla="*/ 63 h 431"/>
              <a:gd name="T18" fmla="*/ 268 w 431"/>
              <a:gd name="T19" fmla="*/ 47 h 431"/>
              <a:gd name="T20" fmla="*/ 237 w 431"/>
              <a:gd name="T21" fmla="*/ 47 h 431"/>
              <a:gd name="T22" fmla="*/ 221 w 431"/>
              <a:gd name="T23" fmla="*/ 0 h 431"/>
              <a:gd name="T24" fmla="*/ 189 w 431"/>
              <a:gd name="T25" fmla="*/ 0 h 431"/>
              <a:gd name="T26" fmla="*/ 189 w 431"/>
              <a:gd name="T27" fmla="*/ 32 h 431"/>
              <a:gd name="T28" fmla="*/ 111 w 431"/>
              <a:gd name="T29" fmla="*/ 63 h 431"/>
              <a:gd name="T30" fmla="*/ 47 w 431"/>
              <a:gd name="T31" fmla="*/ 63 h 431"/>
              <a:gd name="T32" fmla="*/ 0 w 431"/>
              <a:gd name="T33" fmla="*/ 111 h 431"/>
              <a:gd name="T34" fmla="*/ 0 w 431"/>
              <a:gd name="T35" fmla="*/ 127 h 431"/>
              <a:gd name="T36" fmla="*/ 31 w 431"/>
              <a:gd name="T37" fmla="*/ 158 h 431"/>
              <a:gd name="T38" fmla="*/ 63 w 431"/>
              <a:gd name="T39" fmla="*/ 158 h 431"/>
              <a:gd name="T40" fmla="*/ 63 w 431"/>
              <a:gd name="T41" fmla="*/ 189 h 431"/>
              <a:gd name="T42" fmla="*/ 31 w 431"/>
              <a:gd name="T43" fmla="*/ 205 h 431"/>
              <a:gd name="T44" fmla="*/ 47 w 431"/>
              <a:gd name="T45" fmla="*/ 221 h 431"/>
              <a:gd name="T46" fmla="*/ 31 w 431"/>
              <a:gd name="T47" fmla="*/ 253 h 431"/>
              <a:gd name="T48" fmla="*/ 47 w 431"/>
              <a:gd name="T49" fmla="*/ 285 h 431"/>
              <a:gd name="T50" fmla="*/ 47 w 431"/>
              <a:gd name="T51" fmla="*/ 300 h 431"/>
              <a:gd name="T52" fmla="*/ 79 w 431"/>
              <a:gd name="T53" fmla="*/ 285 h 431"/>
              <a:gd name="T54" fmla="*/ 142 w 431"/>
              <a:gd name="T55" fmla="*/ 269 h 431"/>
              <a:gd name="T56" fmla="*/ 173 w 431"/>
              <a:gd name="T57" fmla="*/ 237 h 431"/>
              <a:gd name="T58" fmla="*/ 253 w 431"/>
              <a:gd name="T59" fmla="*/ 285 h 431"/>
              <a:gd name="T60" fmla="*/ 300 w 431"/>
              <a:gd name="T61" fmla="*/ 285 h 43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431" h="431">
                <a:moveTo>
                  <a:pt x="431" y="409"/>
                </a:moveTo>
                <a:lnTo>
                  <a:pt x="408" y="363"/>
                </a:lnTo>
                <a:lnTo>
                  <a:pt x="340" y="340"/>
                </a:lnTo>
                <a:lnTo>
                  <a:pt x="340" y="318"/>
                </a:lnTo>
                <a:lnTo>
                  <a:pt x="408" y="227"/>
                </a:lnTo>
                <a:lnTo>
                  <a:pt x="363" y="182"/>
                </a:lnTo>
                <a:lnTo>
                  <a:pt x="363" y="159"/>
                </a:lnTo>
                <a:lnTo>
                  <a:pt x="408" y="136"/>
                </a:lnTo>
                <a:lnTo>
                  <a:pt x="408" y="91"/>
                </a:lnTo>
                <a:lnTo>
                  <a:pt x="385" y="68"/>
                </a:lnTo>
                <a:lnTo>
                  <a:pt x="340" y="68"/>
                </a:lnTo>
                <a:lnTo>
                  <a:pt x="317" y="0"/>
                </a:lnTo>
                <a:lnTo>
                  <a:pt x="272" y="0"/>
                </a:lnTo>
                <a:lnTo>
                  <a:pt x="272" y="46"/>
                </a:lnTo>
                <a:lnTo>
                  <a:pt x="159" y="91"/>
                </a:lnTo>
                <a:lnTo>
                  <a:pt x="68" y="91"/>
                </a:lnTo>
                <a:lnTo>
                  <a:pt x="0" y="159"/>
                </a:lnTo>
                <a:lnTo>
                  <a:pt x="0" y="182"/>
                </a:lnTo>
                <a:lnTo>
                  <a:pt x="45" y="227"/>
                </a:lnTo>
                <a:lnTo>
                  <a:pt x="91" y="227"/>
                </a:lnTo>
                <a:lnTo>
                  <a:pt x="91" y="272"/>
                </a:lnTo>
                <a:lnTo>
                  <a:pt x="45" y="295"/>
                </a:lnTo>
                <a:lnTo>
                  <a:pt x="68" y="318"/>
                </a:lnTo>
                <a:lnTo>
                  <a:pt x="45" y="363"/>
                </a:lnTo>
                <a:lnTo>
                  <a:pt x="68" y="409"/>
                </a:lnTo>
                <a:lnTo>
                  <a:pt x="68" y="431"/>
                </a:lnTo>
                <a:lnTo>
                  <a:pt x="113" y="409"/>
                </a:lnTo>
                <a:lnTo>
                  <a:pt x="204" y="386"/>
                </a:lnTo>
                <a:lnTo>
                  <a:pt x="249" y="340"/>
                </a:lnTo>
                <a:lnTo>
                  <a:pt x="363" y="409"/>
                </a:lnTo>
                <a:lnTo>
                  <a:pt x="431" y="409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D7AED7"/>
              </a:gs>
            </a:gsLst>
            <a:lin ang="18900000" scaled="1"/>
          </a:gra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316" name="Freeform 28"/>
          <p:cNvSpPr>
            <a:spLocks/>
          </p:cNvSpPr>
          <p:nvPr/>
        </p:nvSpPr>
        <p:spPr bwMode="auto">
          <a:xfrm>
            <a:off x="6996176" y="4962178"/>
            <a:ext cx="684000" cy="627062"/>
          </a:xfrm>
          <a:custGeom>
            <a:avLst/>
            <a:gdLst>
              <a:gd name="T0" fmla="*/ 63 w 476"/>
              <a:gd name="T1" fmla="*/ 0 h 567"/>
              <a:gd name="T2" fmla="*/ 156 w 476"/>
              <a:gd name="T3" fmla="*/ 111 h 567"/>
              <a:gd name="T4" fmla="*/ 266 w 476"/>
              <a:gd name="T5" fmla="*/ 111 h 567"/>
              <a:gd name="T6" fmla="*/ 297 w 476"/>
              <a:gd name="T7" fmla="*/ 173 h 567"/>
              <a:gd name="T8" fmla="*/ 328 w 476"/>
              <a:gd name="T9" fmla="*/ 206 h 567"/>
              <a:gd name="T10" fmla="*/ 281 w 476"/>
              <a:gd name="T11" fmla="*/ 206 h 567"/>
              <a:gd name="T12" fmla="*/ 266 w 476"/>
              <a:gd name="T13" fmla="*/ 189 h 567"/>
              <a:gd name="T14" fmla="*/ 203 w 476"/>
              <a:gd name="T15" fmla="*/ 221 h 567"/>
              <a:gd name="T16" fmla="*/ 172 w 476"/>
              <a:gd name="T17" fmla="*/ 268 h 567"/>
              <a:gd name="T18" fmla="*/ 172 w 476"/>
              <a:gd name="T19" fmla="*/ 300 h 567"/>
              <a:gd name="T20" fmla="*/ 156 w 476"/>
              <a:gd name="T21" fmla="*/ 332 h 567"/>
              <a:gd name="T22" fmla="*/ 110 w 476"/>
              <a:gd name="T23" fmla="*/ 348 h 567"/>
              <a:gd name="T24" fmla="*/ 94 w 476"/>
              <a:gd name="T25" fmla="*/ 332 h 567"/>
              <a:gd name="T26" fmla="*/ 63 w 476"/>
              <a:gd name="T27" fmla="*/ 348 h 567"/>
              <a:gd name="T28" fmla="*/ 47 w 476"/>
              <a:gd name="T29" fmla="*/ 363 h 567"/>
              <a:gd name="T30" fmla="*/ 16 w 476"/>
              <a:gd name="T31" fmla="*/ 395 h 567"/>
              <a:gd name="T32" fmla="*/ 0 w 476"/>
              <a:gd name="T33" fmla="*/ 363 h 567"/>
              <a:gd name="T34" fmla="*/ 16 w 476"/>
              <a:gd name="T35" fmla="*/ 363 h 567"/>
              <a:gd name="T36" fmla="*/ 16 w 476"/>
              <a:gd name="T37" fmla="*/ 348 h 567"/>
              <a:gd name="T38" fmla="*/ 31 w 476"/>
              <a:gd name="T39" fmla="*/ 316 h 567"/>
              <a:gd name="T40" fmla="*/ 31 w 476"/>
              <a:gd name="T41" fmla="*/ 300 h 567"/>
              <a:gd name="T42" fmla="*/ 47 w 476"/>
              <a:gd name="T43" fmla="*/ 284 h 567"/>
              <a:gd name="T44" fmla="*/ 47 w 476"/>
              <a:gd name="T45" fmla="*/ 268 h 567"/>
              <a:gd name="T46" fmla="*/ 31 w 476"/>
              <a:gd name="T47" fmla="*/ 268 h 567"/>
              <a:gd name="T48" fmla="*/ 47 w 476"/>
              <a:gd name="T49" fmla="*/ 253 h 567"/>
              <a:gd name="T50" fmla="*/ 63 w 476"/>
              <a:gd name="T51" fmla="*/ 253 h 567"/>
              <a:gd name="T52" fmla="*/ 63 w 476"/>
              <a:gd name="T53" fmla="*/ 237 h 567"/>
              <a:gd name="T54" fmla="*/ 94 w 476"/>
              <a:gd name="T55" fmla="*/ 221 h 567"/>
              <a:gd name="T56" fmla="*/ 125 w 476"/>
              <a:gd name="T57" fmla="*/ 206 h 567"/>
              <a:gd name="T58" fmla="*/ 125 w 476"/>
              <a:gd name="T59" fmla="*/ 189 h 567"/>
              <a:gd name="T60" fmla="*/ 125 w 476"/>
              <a:gd name="T61" fmla="*/ 173 h 567"/>
              <a:gd name="T62" fmla="*/ 94 w 476"/>
              <a:gd name="T63" fmla="*/ 142 h 567"/>
              <a:gd name="T64" fmla="*/ 79 w 476"/>
              <a:gd name="T65" fmla="*/ 158 h 567"/>
              <a:gd name="T66" fmla="*/ 63 w 476"/>
              <a:gd name="T67" fmla="*/ 158 h 567"/>
              <a:gd name="T68" fmla="*/ 94 w 476"/>
              <a:gd name="T69" fmla="*/ 126 h 567"/>
              <a:gd name="T70" fmla="*/ 94 w 476"/>
              <a:gd name="T71" fmla="*/ 95 h 567"/>
              <a:gd name="T72" fmla="*/ 79 w 476"/>
              <a:gd name="T73" fmla="*/ 47 h 567"/>
              <a:gd name="T74" fmla="*/ 63 w 476"/>
              <a:gd name="T75" fmla="*/ 0 h 56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76" h="567">
                <a:moveTo>
                  <a:pt x="91" y="0"/>
                </a:moveTo>
                <a:lnTo>
                  <a:pt x="227" y="159"/>
                </a:lnTo>
                <a:lnTo>
                  <a:pt x="386" y="159"/>
                </a:lnTo>
                <a:lnTo>
                  <a:pt x="431" y="249"/>
                </a:lnTo>
                <a:lnTo>
                  <a:pt x="476" y="295"/>
                </a:lnTo>
                <a:lnTo>
                  <a:pt x="408" y="295"/>
                </a:lnTo>
                <a:lnTo>
                  <a:pt x="386" y="272"/>
                </a:lnTo>
                <a:lnTo>
                  <a:pt x="295" y="317"/>
                </a:lnTo>
                <a:lnTo>
                  <a:pt x="250" y="385"/>
                </a:lnTo>
                <a:lnTo>
                  <a:pt x="250" y="431"/>
                </a:lnTo>
                <a:lnTo>
                  <a:pt x="227" y="476"/>
                </a:lnTo>
                <a:lnTo>
                  <a:pt x="159" y="499"/>
                </a:lnTo>
                <a:lnTo>
                  <a:pt x="136" y="476"/>
                </a:lnTo>
                <a:lnTo>
                  <a:pt x="91" y="499"/>
                </a:lnTo>
                <a:lnTo>
                  <a:pt x="68" y="521"/>
                </a:lnTo>
                <a:lnTo>
                  <a:pt x="23" y="567"/>
                </a:lnTo>
                <a:lnTo>
                  <a:pt x="0" y="521"/>
                </a:lnTo>
                <a:lnTo>
                  <a:pt x="23" y="521"/>
                </a:lnTo>
                <a:lnTo>
                  <a:pt x="23" y="499"/>
                </a:lnTo>
                <a:lnTo>
                  <a:pt x="45" y="453"/>
                </a:lnTo>
                <a:lnTo>
                  <a:pt x="45" y="431"/>
                </a:lnTo>
                <a:lnTo>
                  <a:pt x="68" y="408"/>
                </a:lnTo>
                <a:lnTo>
                  <a:pt x="68" y="385"/>
                </a:lnTo>
                <a:lnTo>
                  <a:pt x="45" y="385"/>
                </a:lnTo>
                <a:lnTo>
                  <a:pt x="68" y="363"/>
                </a:lnTo>
                <a:lnTo>
                  <a:pt x="91" y="363"/>
                </a:lnTo>
                <a:lnTo>
                  <a:pt x="91" y="340"/>
                </a:lnTo>
                <a:lnTo>
                  <a:pt x="136" y="317"/>
                </a:lnTo>
                <a:lnTo>
                  <a:pt x="182" y="295"/>
                </a:lnTo>
                <a:lnTo>
                  <a:pt x="182" y="272"/>
                </a:lnTo>
                <a:lnTo>
                  <a:pt x="182" y="249"/>
                </a:lnTo>
                <a:lnTo>
                  <a:pt x="136" y="204"/>
                </a:lnTo>
                <a:lnTo>
                  <a:pt x="114" y="227"/>
                </a:lnTo>
                <a:lnTo>
                  <a:pt x="91" y="227"/>
                </a:lnTo>
                <a:lnTo>
                  <a:pt x="136" y="181"/>
                </a:lnTo>
                <a:lnTo>
                  <a:pt x="136" y="136"/>
                </a:lnTo>
                <a:lnTo>
                  <a:pt x="114" y="68"/>
                </a:lnTo>
                <a:lnTo>
                  <a:pt x="91" y="0"/>
                </a:lnTo>
                <a:close/>
              </a:path>
            </a:pathLst>
          </a:custGeom>
          <a:solidFill>
            <a:srgbClr val="FF0000"/>
          </a:soli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317" name="Freeform 29"/>
          <p:cNvSpPr>
            <a:spLocks/>
          </p:cNvSpPr>
          <p:nvPr/>
        </p:nvSpPr>
        <p:spPr bwMode="auto">
          <a:xfrm>
            <a:off x="6699492" y="4887968"/>
            <a:ext cx="556865" cy="325437"/>
          </a:xfrm>
          <a:custGeom>
            <a:avLst/>
            <a:gdLst>
              <a:gd name="T0" fmla="*/ 0 w 408"/>
              <a:gd name="T1" fmla="*/ 63 h 295"/>
              <a:gd name="T2" fmla="*/ 0 w 408"/>
              <a:gd name="T3" fmla="*/ 95 h 295"/>
              <a:gd name="T4" fmla="*/ 48 w 408"/>
              <a:gd name="T5" fmla="*/ 126 h 295"/>
              <a:gd name="T6" fmla="*/ 64 w 408"/>
              <a:gd name="T7" fmla="*/ 110 h 295"/>
              <a:gd name="T8" fmla="*/ 111 w 408"/>
              <a:gd name="T9" fmla="*/ 142 h 295"/>
              <a:gd name="T10" fmla="*/ 159 w 408"/>
              <a:gd name="T11" fmla="*/ 142 h 295"/>
              <a:gd name="T12" fmla="*/ 206 w 408"/>
              <a:gd name="T13" fmla="*/ 174 h 295"/>
              <a:gd name="T14" fmla="*/ 254 w 408"/>
              <a:gd name="T15" fmla="*/ 174 h 295"/>
              <a:gd name="T16" fmla="*/ 270 w 408"/>
              <a:gd name="T17" fmla="*/ 190 h 295"/>
              <a:gd name="T18" fmla="*/ 285 w 408"/>
              <a:gd name="T19" fmla="*/ 205 h 295"/>
              <a:gd name="T20" fmla="*/ 285 w 408"/>
              <a:gd name="T21" fmla="*/ 174 h 295"/>
              <a:gd name="T22" fmla="*/ 254 w 408"/>
              <a:gd name="T23" fmla="*/ 79 h 295"/>
              <a:gd name="T24" fmla="*/ 254 w 408"/>
              <a:gd name="T25" fmla="*/ 48 h 295"/>
              <a:gd name="T26" fmla="*/ 206 w 408"/>
              <a:gd name="T27" fmla="*/ 48 h 295"/>
              <a:gd name="T28" fmla="*/ 126 w 408"/>
              <a:gd name="T29" fmla="*/ 0 h 295"/>
              <a:gd name="T30" fmla="*/ 95 w 408"/>
              <a:gd name="T31" fmla="*/ 32 h 295"/>
              <a:gd name="T32" fmla="*/ 31 w 408"/>
              <a:gd name="T33" fmla="*/ 48 h 295"/>
              <a:gd name="T34" fmla="*/ 0 w 408"/>
              <a:gd name="T35" fmla="*/ 63 h 29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08" h="295">
                <a:moveTo>
                  <a:pt x="0" y="91"/>
                </a:moveTo>
                <a:lnTo>
                  <a:pt x="0" y="137"/>
                </a:lnTo>
                <a:lnTo>
                  <a:pt x="68" y="182"/>
                </a:lnTo>
                <a:lnTo>
                  <a:pt x="91" y="159"/>
                </a:lnTo>
                <a:lnTo>
                  <a:pt x="159" y="205"/>
                </a:lnTo>
                <a:lnTo>
                  <a:pt x="227" y="205"/>
                </a:lnTo>
                <a:lnTo>
                  <a:pt x="295" y="250"/>
                </a:lnTo>
                <a:lnTo>
                  <a:pt x="363" y="250"/>
                </a:lnTo>
                <a:lnTo>
                  <a:pt x="386" y="273"/>
                </a:lnTo>
                <a:lnTo>
                  <a:pt x="408" y="295"/>
                </a:lnTo>
                <a:lnTo>
                  <a:pt x="408" y="250"/>
                </a:lnTo>
                <a:lnTo>
                  <a:pt x="363" y="114"/>
                </a:lnTo>
                <a:lnTo>
                  <a:pt x="363" y="69"/>
                </a:lnTo>
                <a:lnTo>
                  <a:pt x="295" y="69"/>
                </a:lnTo>
                <a:lnTo>
                  <a:pt x="181" y="0"/>
                </a:lnTo>
                <a:lnTo>
                  <a:pt x="136" y="46"/>
                </a:lnTo>
                <a:lnTo>
                  <a:pt x="45" y="69"/>
                </a:lnTo>
                <a:lnTo>
                  <a:pt x="0" y="91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D7AED7"/>
              </a:gs>
            </a:gsLst>
            <a:lin ang="18900000" scaled="1"/>
          </a:gra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318" name="Freeform 30"/>
          <p:cNvSpPr>
            <a:spLocks/>
          </p:cNvSpPr>
          <p:nvPr/>
        </p:nvSpPr>
        <p:spPr bwMode="auto">
          <a:xfrm>
            <a:off x="6793296" y="5049216"/>
            <a:ext cx="540000" cy="324000"/>
          </a:xfrm>
          <a:custGeom>
            <a:avLst/>
            <a:gdLst>
              <a:gd name="T0" fmla="*/ 204 w 340"/>
              <a:gd name="T1" fmla="*/ 127 h 227"/>
              <a:gd name="T2" fmla="*/ 235 w 340"/>
              <a:gd name="T3" fmla="*/ 95 h 227"/>
              <a:gd name="T4" fmla="*/ 204 w 340"/>
              <a:gd name="T5" fmla="*/ 63 h 227"/>
              <a:gd name="T6" fmla="*/ 157 w 340"/>
              <a:gd name="T7" fmla="*/ 63 h 227"/>
              <a:gd name="T8" fmla="*/ 110 w 340"/>
              <a:gd name="T9" fmla="*/ 32 h 227"/>
              <a:gd name="T10" fmla="*/ 63 w 340"/>
              <a:gd name="T11" fmla="*/ 32 h 227"/>
              <a:gd name="T12" fmla="*/ 16 w 340"/>
              <a:gd name="T13" fmla="*/ 0 h 227"/>
              <a:gd name="T14" fmla="*/ 0 w 340"/>
              <a:gd name="T15" fmla="*/ 16 h 227"/>
              <a:gd name="T16" fmla="*/ 16 w 340"/>
              <a:gd name="T17" fmla="*/ 32 h 227"/>
              <a:gd name="T18" fmla="*/ 16 w 340"/>
              <a:gd name="T19" fmla="*/ 63 h 227"/>
              <a:gd name="T20" fmla="*/ 31 w 340"/>
              <a:gd name="T21" fmla="*/ 79 h 227"/>
              <a:gd name="T22" fmla="*/ 78 w 340"/>
              <a:gd name="T23" fmla="*/ 111 h 227"/>
              <a:gd name="T24" fmla="*/ 94 w 340"/>
              <a:gd name="T25" fmla="*/ 142 h 227"/>
              <a:gd name="T26" fmla="*/ 110 w 340"/>
              <a:gd name="T27" fmla="*/ 111 h 227"/>
              <a:gd name="T28" fmla="*/ 141 w 340"/>
              <a:gd name="T29" fmla="*/ 111 h 227"/>
              <a:gd name="T30" fmla="*/ 157 w 340"/>
              <a:gd name="T31" fmla="*/ 142 h 227"/>
              <a:gd name="T32" fmla="*/ 188 w 340"/>
              <a:gd name="T33" fmla="*/ 158 h 227"/>
              <a:gd name="T34" fmla="*/ 172 w 340"/>
              <a:gd name="T35" fmla="*/ 142 h 227"/>
              <a:gd name="T36" fmla="*/ 188 w 340"/>
              <a:gd name="T37" fmla="*/ 111 h 227"/>
              <a:gd name="T38" fmla="*/ 204 w 340"/>
              <a:gd name="T39" fmla="*/ 127 h 22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40" h="227">
                <a:moveTo>
                  <a:pt x="295" y="182"/>
                </a:moveTo>
                <a:lnTo>
                  <a:pt x="340" y="136"/>
                </a:lnTo>
                <a:lnTo>
                  <a:pt x="295" y="91"/>
                </a:lnTo>
                <a:lnTo>
                  <a:pt x="227" y="91"/>
                </a:lnTo>
                <a:lnTo>
                  <a:pt x="159" y="46"/>
                </a:lnTo>
                <a:lnTo>
                  <a:pt x="91" y="46"/>
                </a:lnTo>
                <a:lnTo>
                  <a:pt x="23" y="0"/>
                </a:lnTo>
                <a:lnTo>
                  <a:pt x="0" y="23"/>
                </a:lnTo>
                <a:lnTo>
                  <a:pt x="23" y="46"/>
                </a:lnTo>
                <a:lnTo>
                  <a:pt x="23" y="91"/>
                </a:lnTo>
                <a:lnTo>
                  <a:pt x="45" y="114"/>
                </a:lnTo>
                <a:lnTo>
                  <a:pt x="113" y="159"/>
                </a:lnTo>
                <a:lnTo>
                  <a:pt x="136" y="204"/>
                </a:lnTo>
                <a:lnTo>
                  <a:pt x="159" y="159"/>
                </a:lnTo>
                <a:lnTo>
                  <a:pt x="204" y="159"/>
                </a:lnTo>
                <a:lnTo>
                  <a:pt x="227" y="204"/>
                </a:lnTo>
                <a:lnTo>
                  <a:pt x="272" y="227"/>
                </a:lnTo>
                <a:lnTo>
                  <a:pt x="249" y="204"/>
                </a:lnTo>
                <a:lnTo>
                  <a:pt x="272" y="159"/>
                </a:lnTo>
                <a:lnTo>
                  <a:pt x="295" y="182"/>
                </a:lnTo>
                <a:close/>
              </a:path>
            </a:pathLst>
          </a:custGeom>
          <a:solidFill>
            <a:srgbClr val="FF0000"/>
          </a:soli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319" name="Freeform 31"/>
          <p:cNvSpPr>
            <a:spLocks/>
          </p:cNvSpPr>
          <p:nvPr/>
        </p:nvSpPr>
        <p:spPr bwMode="auto">
          <a:xfrm>
            <a:off x="6699473" y="5189593"/>
            <a:ext cx="463077" cy="301625"/>
          </a:xfrm>
          <a:custGeom>
            <a:avLst/>
            <a:gdLst>
              <a:gd name="T0" fmla="*/ 237 w 340"/>
              <a:gd name="T1" fmla="*/ 79 h 272"/>
              <a:gd name="T2" fmla="*/ 206 w 340"/>
              <a:gd name="T3" fmla="*/ 63 h 272"/>
              <a:gd name="T4" fmla="*/ 190 w 340"/>
              <a:gd name="T5" fmla="*/ 31 h 272"/>
              <a:gd name="T6" fmla="*/ 158 w 340"/>
              <a:gd name="T7" fmla="*/ 31 h 272"/>
              <a:gd name="T8" fmla="*/ 142 w 340"/>
              <a:gd name="T9" fmla="*/ 63 h 272"/>
              <a:gd name="T10" fmla="*/ 126 w 340"/>
              <a:gd name="T11" fmla="*/ 31 h 272"/>
              <a:gd name="T12" fmla="*/ 79 w 340"/>
              <a:gd name="T13" fmla="*/ 0 h 272"/>
              <a:gd name="T14" fmla="*/ 79 w 340"/>
              <a:gd name="T15" fmla="*/ 48 h 272"/>
              <a:gd name="T16" fmla="*/ 0 w 340"/>
              <a:gd name="T17" fmla="*/ 48 h 272"/>
              <a:gd name="T18" fmla="*/ 0 w 340"/>
              <a:gd name="T19" fmla="*/ 63 h 272"/>
              <a:gd name="T20" fmla="*/ 16 w 340"/>
              <a:gd name="T21" fmla="*/ 79 h 272"/>
              <a:gd name="T22" fmla="*/ 0 w 340"/>
              <a:gd name="T23" fmla="*/ 126 h 272"/>
              <a:gd name="T24" fmla="*/ 31 w 340"/>
              <a:gd name="T25" fmla="*/ 158 h 272"/>
              <a:gd name="T26" fmla="*/ 47 w 340"/>
              <a:gd name="T27" fmla="*/ 126 h 272"/>
              <a:gd name="T28" fmla="*/ 95 w 340"/>
              <a:gd name="T29" fmla="*/ 110 h 272"/>
              <a:gd name="T30" fmla="*/ 142 w 340"/>
              <a:gd name="T31" fmla="*/ 126 h 272"/>
              <a:gd name="T32" fmla="*/ 158 w 340"/>
              <a:gd name="T33" fmla="*/ 143 h 272"/>
              <a:gd name="T34" fmla="*/ 158 w 340"/>
              <a:gd name="T35" fmla="*/ 174 h 272"/>
              <a:gd name="T36" fmla="*/ 174 w 340"/>
              <a:gd name="T37" fmla="*/ 190 h 272"/>
              <a:gd name="T38" fmla="*/ 174 w 340"/>
              <a:gd name="T39" fmla="*/ 174 h 272"/>
              <a:gd name="T40" fmla="*/ 190 w 340"/>
              <a:gd name="T41" fmla="*/ 174 h 272"/>
              <a:gd name="T42" fmla="*/ 206 w 340"/>
              <a:gd name="T43" fmla="*/ 174 h 272"/>
              <a:gd name="T44" fmla="*/ 174 w 340"/>
              <a:gd name="T45" fmla="*/ 143 h 272"/>
              <a:gd name="T46" fmla="*/ 174 w 340"/>
              <a:gd name="T47" fmla="*/ 95 h 272"/>
              <a:gd name="T48" fmla="*/ 190 w 340"/>
              <a:gd name="T49" fmla="*/ 95 h 272"/>
              <a:gd name="T50" fmla="*/ 237 w 340"/>
              <a:gd name="T51" fmla="*/ 79 h 27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340" h="272">
                <a:moveTo>
                  <a:pt x="340" y="113"/>
                </a:moveTo>
                <a:lnTo>
                  <a:pt x="295" y="90"/>
                </a:lnTo>
                <a:lnTo>
                  <a:pt x="272" y="45"/>
                </a:lnTo>
                <a:lnTo>
                  <a:pt x="227" y="45"/>
                </a:lnTo>
                <a:lnTo>
                  <a:pt x="204" y="90"/>
                </a:lnTo>
                <a:lnTo>
                  <a:pt x="181" y="45"/>
                </a:lnTo>
                <a:lnTo>
                  <a:pt x="113" y="0"/>
                </a:lnTo>
                <a:lnTo>
                  <a:pt x="113" y="68"/>
                </a:lnTo>
                <a:lnTo>
                  <a:pt x="0" y="68"/>
                </a:lnTo>
                <a:lnTo>
                  <a:pt x="0" y="90"/>
                </a:lnTo>
                <a:lnTo>
                  <a:pt x="23" y="113"/>
                </a:lnTo>
                <a:lnTo>
                  <a:pt x="0" y="181"/>
                </a:lnTo>
                <a:lnTo>
                  <a:pt x="45" y="226"/>
                </a:lnTo>
                <a:lnTo>
                  <a:pt x="68" y="181"/>
                </a:lnTo>
                <a:lnTo>
                  <a:pt x="136" y="158"/>
                </a:lnTo>
                <a:lnTo>
                  <a:pt x="204" y="181"/>
                </a:lnTo>
                <a:lnTo>
                  <a:pt x="227" y="204"/>
                </a:lnTo>
                <a:lnTo>
                  <a:pt x="227" y="249"/>
                </a:lnTo>
                <a:lnTo>
                  <a:pt x="249" y="272"/>
                </a:lnTo>
                <a:lnTo>
                  <a:pt x="249" y="249"/>
                </a:lnTo>
                <a:lnTo>
                  <a:pt x="272" y="249"/>
                </a:lnTo>
                <a:lnTo>
                  <a:pt x="295" y="249"/>
                </a:lnTo>
                <a:lnTo>
                  <a:pt x="249" y="204"/>
                </a:lnTo>
                <a:lnTo>
                  <a:pt x="249" y="136"/>
                </a:lnTo>
                <a:lnTo>
                  <a:pt x="272" y="136"/>
                </a:lnTo>
                <a:lnTo>
                  <a:pt x="340" y="113"/>
                </a:lnTo>
                <a:close/>
              </a:path>
            </a:pathLst>
          </a:custGeom>
          <a:solidFill>
            <a:srgbClr val="FF0000"/>
          </a:soli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320" name="Freeform 32"/>
          <p:cNvSpPr>
            <a:spLocks/>
          </p:cNvSpPr>
          <p:nvPr/>
        </p:nvSpPr>
        <p:spPr bwMode="auto">
          <a:xfrm>
            <a:off x="5896451" y="5114925"/>
            <a:ext cx="865583" cy="550862"/>
          </a:xfrm>
          <a:custGeom>
            <a:avLst/>
            <a:gdLst>
              <a:gd name="T0" fmla="*/ 443 w 635"/>
              <a:gd name="T1" fmla="*/ 204 h 499"/>
              <a:gd name="T2" fmla="*/ 412 w 635"/>
              <a:gd name="T3" fmla="*/ 173 h 499"/>
              <a:gd name="T4" fmla="*/ 428 w 635"/>
              <a:gd name="T5" fmla="*/ 126 h 499"/>
              <a:gd name="T6" fmla="*/ 412 w 635"/>
              <a:gd name="T7" fmla="*/ 110 h 499"/>
              <a:gd name="T8" fmla="*/ 380 w 635"/>
              <a:gd name="T9" fmla="*/ 126 h 499"/>
              <a:gd name="T10" fmla="*/ 364 w 635"/>
              <a:gd name="T11" fmla="*/ 126 h 499"/>
              <a:gd name="T12" fmla="*/ 333 w 635"/>
              <a:gd name="T13" fmla="*/ 79 h 499"/>
              <a:gd name="T14" fmla="*/ 301 w 635"/>
              <a:gd name="T15" fmla="*/ 95 h 499"/>
              <a:gd name="T16" fmla="*/ 301 w 635"/>
              <a:gd name="T17" fmla="*/ 142 h 499"/>
              <a:gd name="T18" fmla="*/ 285 w 635"/>
              <a:gd name="T19" fmla="*/ 157 h 499"/>
              <a:gd name="T20" fmla="*/ 269 w 635"/>
              <a:gd name="T21" fmla="*/ 142 h 499"/>
              <a:gd name="T22" fmla="*/ 269 w 635"/>
              <a:gd name="T23" fmla="*/ 110 h 499"/>
              <a:gd name="T24" fmla="*/ 237 w 635"/>
              <a:gd name="T25" fmla="*/ 95 h 499"/>
              <a:gd name="T26" fmla="*/ 269 w 635"/>
              <a:gd name="T27" fmla="*/ 47 h 499"/>
              <a:gd name="T28" fmla="*/ 253 w 635"/>
              <a:gd name="T29" fmla="*/ 0 h 499"/>
              <a:gd name="T30" fmla="*/ 222 w 635"/>
              <a:gd name="T31" fmla="*/ 15 h 499"/>
              <a:gd name="T32" fmla="*/ 222 w 635"/>
              <a:gd name="T33" fmla="*/ 63 h 499"/>
              <a:gd name="T34" fmla="*/ 111 w 635"/>
              <a:gd name="T35" fmla="*/ 95 h 499"/>
              <a:gd name="T36" fmla="*/ 111 w 635"/>
              <a:gd name="T37" fmla="*/ 126 h 499"/>
              <a:gd name="T38" fmla="*/ 63 w 635"/>
              <a:gd name="T39" fmla="*/ 157 h 499"/>
              <a:gd name="T40" fmla="*/ 47 w 635"/>
              <a:gd name="T41" fmla="*/ 189 h 499"/>
              <a:gd name="T42" fmla="*/ 16 w 635"/>
              <a:gd name="T43" fmla="*/ 189 h 499"/>
              <a:gd name="T44" fmla="*/ 0 w 635"/>
              <a:gd name="T45" fmla="*/ 236 h 499"/>
              <a:gd name="T46" fmla="*/ 80 w 635"/>
              <a:gd name="T47" fmla="*/ 268 h 499"/>
              <a:gd name="T48" fmla="*/ 111 w 635"/>
              <a:gd name="T49" fmla="*/ 268 h 499"/>
              <a:gd name="T50" fmla="*/ 174 w 635"/>
              <a:gd name="T51" fmla="*/ 299 h 499"/>
              <a:gd name="T52" fmla="*/ 206 w 635"/>
              <a:gd name="T53" fmla="*/ 252 h 499"/>
              <a:gd name="T54" fmla="*/ 237 w 635"/>
              <a:gd name="T55" fmla="*/ 220 h 499"/>
              <a:gd name="T56" fmla="*/ 285 w 635"/>
              <a:gd name="T57" fmla="*/ 204 h 499"/>
              <a:gd name="T58" fmla="*/ 317 w 635"/>
              <a:gd name="T59" fmla="*/ 173 h 499"/>
              <a:gd name="T60" fmla="*/ 380 w 635"/>
              <a:gd name="T61" fmla="*/ 189 h 499"/>
              <a:gd name="T62" fmla="*/ 396 w 635"/>
              <a:gd name="T63" fmla="*/ 204 h 499"/>
              <a:gd name="T64" fmla="*/ 380 w 635"/>
              <a:gd name="T65" fmla="*/ 220 h 499"/>
              <a:gd name="T66" fmla="*/ 348 w 635"/>
              <a:gd name="T67" fmla="*/ 220 h 499"/>
              <a:gd name="T68" fmla="*/ 348 w 635"/>
              <a:gd name="T69" fmla="*/ 236 h 499"/>
              <a:gd name="T70" fmla="*/ 333 w 635"/>
              <a:gd name="T71" fmla="*/ 268 h 499"/>
              <a:gd name="T72" fmla="*/ 317 w 635"/>
              <a:gd name="T73" fmla="*/ 315 h 499"/>
              <a:gd name="T74" fmla="*/ 333 w 635"/>
              <a:gd name="T75" fmla="*/ 347 h 499"/>
              <a:gd name="T76" fmla="*/ 380 w 635"/>
              <a:gd name="T77" fmla="*/ 331 h 499"/>
              <a:gd name="T78" fmla="*/ 412 w 635"/>
              <a:gd name="T79" fmla="*/ 284 h 499"/>
              <a:gd name="T80" fmla="*/ 443 w 635"/>
              <a:gd name="T81" fmla="*/ 268 h 499"/>
              <a:gd name="T82" fmla="*/ 428 w 635"/>
              <a:gd name="T83" fmla="*/ 236 h 499"/>
              <a:gd name="T84" fmla="*/ 428 w 635"/>
              <a:gd name="T85" fmla="*/ 220 h 499"/>
              <a:gd name="T86" fmla="*/ 443 w 635"/>
              <a:gd name="T87" fmla="*/ 204 h 49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35" h="499">
                <a:moveTo>
                  <a:pt x="635" y="294"/>
                </a:moveTo>
                <a:lnTo>
                  <a:pt x="590" y="249"/>
                </a:lnTo>
                <a:lnTo>
                  <a:pt x="613" y="181"/>
                </a:lnTo>
                <a:lnTo>
                  <a:pt x="590" y="158"/>
                </a:lnTo>
                <a:lnTo>
                  <a:pt x="545" y="181"/>
                </a:lnTo>
                <a:lnTo>
                  <a:pt x="522" y="181"/>
                </a:lnTo>
                <a:lnTo>
                  <a:pt x="477" y="113"/>
                </a:lnTo>
                <a:lnTo>
                  <a:pt x="431" y="136"/>
                </a:lnTo>
                <a:lnTo>
                  <a:pt x="431" y="204"/>
                </a:lnTo>
                <a:lnTo>
                  <a:pt x="409" y="226"/>
                </a:lnTo>
                <a:lnTo>
                  <a:pt x="386" y="204"/>
                </a:lnTo>
                <a:lnTo>
                  <a:pt x="386" y="158"/>
                </a:lnTo>
                <a:lnTo>
                  <a:pt x="340" y="136"/>
                </a:lnTo>
                <a:lnTo>
                  <a:pt x="386" y="68"/>
                </a:lnTo>
                <a:lnTo>
                  <a:pt x="363" y="0"/>
                </a:lnTo>
                <a:lnTo>
                  <a:pt x="318" y="22"/>
                </a:lnTo>
                <a:lnTo>
                  <a:pt x="318" y="90"/>
                </a:lnTo>
                <a:lnTo>
                  <a:pt x="159" y="136"/>
                </a:lnTo>
                <a:lnTo>
                  <a:pt x="159" y="181"/>
                </a:lnTo>
                <a:lnTo>
                  <a:pt x="91" y="226"/>
                </a:lnTo>
                <a:lnTo>
                  <a:pt x="68" y="272"/>
                </a:lnTo>
                <a:lnTo>
                  <a:pt x="23" y="272"/>
                </a:lnTo>
                <a:lnTo>
                  <a:pt x="0" y="340"/>
                </a:lnTo>
                <a:lnTo>
                  <a:pt x="114" y="385"/>
                </a:lnTo>
                <a:lnTo>
                  <a:pt x="159" y="385"/>
                </a:lnTo>
                <a:lnTo>
                  <a:pt x="250" y="430"/>
                </a:lnTo>
                <a:lnTo>
                  <a:pt x="295" y="362"/>
                </a:lnTo>
                <a:lnTo>
                  <a:pt x="340" y="317"/>
                </a:lnTo>
                <a:lnTo>
                  <a:pt x="409" y="294"/>
                </a:lnTo>
                <a:lnTo>
                  <a:pt x="454" y="249"/>
                </a:lnTo>
                <a:lnTo>
                  <a:pt x="545" y="272"/>
                </a:lnTo>
                <a:lnTo>
                  <a:pt x="567" y="294"/>
                </a:lnTo>
                <a:lnTo>
                  <a:pt x="545" y="317"/>
                </a:lnTo>
                <a:lnTo>
                  <a:pt x="499" y="317"/>
                </a:lnTo>
                <a:lnTo>
                  <a:pt x="499" y="340"/>
                </a:lnTo>
                <a:lnTo>
                  <a:pt x="477" y="385"/>
                </a:lnTo>
                <a:lnTo>
                  <a:pt x="454" y="453"/>
                </a:lnTo>
                <a:lnTo>
                  <a:pt x="477" y="499"/>
                </a:lnTo>
                <a:lnTo>
                  <a:pt x="545" y="476"/>
                </a:lnTo>
                <a:lnTo>
                  <a:pt x="590" y="408"/>
                </a:lnTo>
                <a:lnTo>
                  <a:pt x="635" y="385"/>
                </a:lnTo>
                <a:lnTo>
                  <a:pt x="613" y="340"/>
                </a:lnTo>
                <a:lnTo>
                  <a:pt x="613" y="317"/>
                </a:lnTo>
                <a:lnTo>
                  <a:pt x="635" y="294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D7AED7"/>
              </a:gs>
            </a:gsLst>
            <a:lin ang="18900000" scaled="1"/>
          </a:gra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321" name="Freeform 33"/>
          <p:cNvSpPr>
            <a:spLocks/>
          </p:cNvSpPr>
          <p:nvPr/>
        </p:nvSpPr>
        <p:spPr bwMode="auto">
          <a:xfrm>
            <a:off x="6359492" y="4964113"/>
            <a:ext cx="486524" cy="400050"/>
          </a:xfrm>
          <a:custGeom>
            <a:avLst/>
            <a:gdLst>
              <a:gd name="T0" fmla="*/ 16 w 363"/>
              <a:gd name="T1" fmla="*/ 95 h 362"/>
              <a:gd name="T2" fmla="*/ 32 w 363"/>
              <a:gd name="T3" fmla="*/ 142 h 362"/>
              <a:gd name="T4" fmla="*/ 0 w 363"/>
              <a:gd name="T5" fmla="*/ 189 h 362"/>
              <a:gd name="T6" fmla="*/ 32 w 363"/>
              <a:gd name="T7" fmla="*/ 205 h 362"/>
              <a:gd name="T8" fmla="*/ 32 w 363"/>
              <a:gd name="T9" fmla="*/ 237 h 362"/>
              <a:gd name="T10" fmla="*/ 47 w 363"/>
              <a:gd name="T11" fmla="*/ 252 h 362"/>
              <a:gd name="T12" fmla="*/ 62 w 363"/>
              <a:gd name="T13" fmla="*/ 237 h 362"/>
              <a:gd name="T14" fmla="*/ 62 w 363"/>
              <a:gd name="T15" fmla="*/ 189 h 362"/>
              <a:gd name="T16" fmla="*/ 94 w 363"/>
              <a:gd name="T17" fmla="*/ 173 h 362"/>
              <a:gd name="T18" fmla="*/ 125 w 363"/>
              <a:gd name="T19" fmla="*/ 221 h 362"/>
              <a:gd name="T20" fmla="*/ 141 w 363"/>
              <a:gd name="T21" fmla="*/ 221 h 362"/>
              <a:gd name="T22" fmla="*/ 171 w 363"/>
              <a:gd name="T23" fmla="*/ 205 h 362"/>
              <a:gd name="T24" fmla="*/ 171 w 363"/>
              <a:gd name="T25" fmla="*/ 189 h 362"/>
              <a:gd name="T26" fmla="*/ 249 w 363"/>
              <a:gd name="T27" fmla="*/ 189 h 362"/>
              <a:gd name="T28" fmla="*/ 249 w 363"/>
              <a:gd name="T29" fmla="*/ 142 h 362"/>
              <a:gd name="T30" fmla="*/ 234 w 363"/>
              <a:gd name="T31" fmla="*/ 126 h 362"/>
              <a:gd name="T32" fmla="*/ 234 w 363"/>
              <a:gd name="T33" fmla="*/ 95 h 362"/>
              <a:gd name="T34" fmla="*/ 218 w 363"/>
              <a:gd name="T35" fmla="*/ 79 h 362"/>
              <a:gd name="T36" fmla="*/ 171 w 363"/>
              <a:gd name="T37" fmla="*/ 47 h 362"/>
              <a:gd name="T38" fmla="*/ 78 w 363"/>
              <a:gd name="T39" fmla="*/ 0 h 362"/>
              <a:gd name="T40" fmla="*/ 62 w 363"/>
              <a:gd name="T41" fmla="*/ 31 h 362"/>
              <a:gd name="T42" fmla="*/ 47 w 363"/>
              <a:gd name="T43" fmla="*/ 15 h 362"/>
              <a:gd name="T44" fmla="*/ 16 w 363"/>
              <a:gd name="T45" fmla="*/ 47 h 362"/>
              <a:gd name="T46" fmla="*/ 16 w 363"/>
              <a:gd name="T47" fmla="*/ 95 h 36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363" h="362">
                <a:moveTo>
                  <a:pt x="23" y="136"/>
                </a:moveTo>
                <a:lnTo>
                  <a:pt x="46" y="204"/>
                </a:lnTo>
                <a:lnTo>
                  <a:pt x="0" y="272"/>
                </a:lnTo>
                <a:lnTo>
                  <a:pt x="46" y="294"/>
                </a:lnTo>
                <a:lnTo>
                  <a:pt x="46" y="340"/>
                </a:lnTo>
                <a:lnTo>
                  <a:pt x="69" y="362"/>
                </a:lnTo>
                <a:lnTo>
                  <a:pt x="91" y="340"/>
                </a:lnTo>
                <a:lnTo>
                  <a:pt x="91" y="272"/>
                </a:lnTo>
                <a:lnTo>
                  <a:pt x="137" y="249"/>
                </a:lnTo>
                <a:lnTo>
                  <a:pt x="182" y="317"/>
                </a:lnTo>
                <a:lnTo>
                  <a:pt x="205" y="317"/>
                </a:lnTo>
                <a:lnTo>
                  <a:pt x="250" y="294"/>
                </a:lnTo>
                <a:lnTo>
                  <a:pt x="250" y="272"/>
                </a:lnTo>
                <a:lnTo>
                  <a:pt x="363" y="272"/>
                </a:lnTo>
                <a:lnTo>
                  <a:pt x="363" y="204"/>
                </a:lnTo>
                <a:lnTo>
                  <a:pt x="341" y="181"/>
                </a:lnTo>
                <a:lnTo>
                  <a:pt x="341" y="136"/>
                </a:lnTo>
                <a:lnTo>
                  <a:pt x="318" y="113"/>
                </a:lnTo>
                <a:lnTo>
                  <a:pt x="250" y="68"/>
                </a:lnTo>
                <a:lnTo>
                  <a:pt x="114" y="0"/>
                </a:lnTo>
                <a:lnTo>
                  <a:pt x="91" y="45"/>
                </a:lnTo>
                <a:lnTo>
                  <a:pt x="69" y="22"/>
                </a:lnTo>
                <a:lnTo>
                  <a:pt x="23" y="68"/>
                </a:lnTo>
                <a:lnTo>
                  <a:pt x="23" y="136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D7AED7"/>
              </a:gs>
            </a:gsLst>
            <a:lin ang="18900000" scaled="1"/>
          </a:gra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322" name="Freeform 34"/>
          <p:cNvSpPr>
            <a:spLocks/>
          </p:cNvSpPr>
          <p:nvPr/>
        </p:nvSpPr>
        <p:spPr bwMode="auto">
          <a:xfrm>
            <a:off x="5990202" y="4437118"/>
            <a:ext cx="834320" cy="827087"/>
          </a:xfrm>
          <a:custGeom>
            <a:avLst/>
            <a:gdLst>
              <a:gd name="T0" fmla="*/ 63 w 613"/>
              <a:gd name="T1" fmla="*/ 521 h 749"/>
              <a:gd name="T2" fmla="*/ 174 w 613"/>
              <a:gd name="T3" fmla="*/ 489 h 749"/>
              <a:gd name="T4" fmla="*/ 174 w 613"/>
              <a:gd name="T5" fmla="*/ 442 h 749"/>
              <a:gd name="T6" fmla="*/ 205 w 613"/>
              <a:gd name="T7" fmla="*/ 426 h 749"/>
              <a:gd name="T8" fmla="*/ 205 w 613"/>
              <a:gd name="T9" fmla="*/ 379 h 749"/>
              <a:gd name="T10" fmla="*/ 238 w 613"/>
              <a:gd name="T11" fmla="*/ 347 h 749"/>
              <a:gd name="T12" fmla="*/ 253 w 613"/>
              <a:gd name="T13" fmla="*/ 363 h 749"/>
              <a:gd name="T14" fmla="*/ 269 w 613"/>
              <a:gd name="T15" fmla="*/ 332 h 749"/>
              <a:gd name="T16" fmla="*/ 364 w 613"/>
              <a:gd name="T17" fmla="*/ 379 h 749"/>
              <a:gd name="T18" fmla="*/ 364 w 613"/>
              <a:gd name="T19" fmla="*/ 347 h 749"/>
              <a:gd name="T20" fmla="*/ 364 w 613"/>
              <a:gd name="T21" fmla="*/ 332 h 749"/>
              <a:gd name="T22" fmla="*/ 348 w 613"/>
              <a:gd name="T23" fmla="*/ 300 h 749"/>
              <a:gd name="T24" fmla="*/ 364 w 613"/>
              <a:gd name="T25" fmla="*/ 268 h 749"/>
              <a:gd name="T26" fmla="*/ 348 w 613"/>
              <a:gd name="T27" fmla="*/ 253 h 749"/>
              <a:gd name="T28" fmla="*/ 380 w 613"/>
              <a:gd name="T29" fmla="*/ 237 h 749"/>
              <a:gd name="T30" fmla="*/ 380 w 613"/>
              <a:gd name="T31" fmla="*/ 205 h 749"/>
              <a:gd name="T32" fmla="*/ 348 w 613"/>
              <a:gd name="T33" fmla="*/ 205 h 749"/>
              <a:gd name="T34" fmla="*/ 316 w 613"/>
              <a:gd name="T35" fmla="*/ 174 h 749"/>
              <a:gd name="T36" fmla="*/ 316 w 613"/>
              <a:gd name="T37" fmla="*/ 158 h 749"/>
              <a:gd name="T38" fmla="*/ 364 w 613"/>
              <a:gd name="T39" fmla="*/ 111 h 749"/>
              <a:gd name="T40" fmla="*/ 427 w 613"/>
              <a:gd name="T41" fmla="*/ 111 h 749"/>
              <a:gd name="T42" fmla="*/ 427 w 613"/>
              <a:gd name="T43" fmla="*/ 79 h 749"/>
              <a:gd name="T44" fmla="*/ 395 w 613"/>
              <a:gd name="T45" fmla="*/ 63 h 749"/>
              <a:gd name="T46" fmla="*/ 411 w 613"/>
              <a:gd name="T47" fmla="*/ 16 h 749"/>
              <a:gd name="T48" fmla="*/ 380 w 613"/>
              <a:gd name="T49" fmla="*/ 0 h 749"/>
              <a:gd name="T50" fmla="*/ 332 w 613"/>
              <a:gd name="T51" fmla="*/ 32 h 749"/>
              <a:gd name="T52" fmla="*/ 269 w 613"/>
              <a:gd name="T53" fmla="*/ 47 h 749"/>
              <a:gd name="T54" fmla="*/ 269 w 613"/>
              <a:gd name="T55" fmla="*/ 16 h 749"/>
              <a:gd name="T56" fmla="*/ 238 w 613"/>
              <a:gd name="T57" fmla="*/ 16 h 749"/>
              <a:gd name="T58" fmla="*/ 189 w 613"/>
              <a:gd name="T59" fmla="*/ 47 h 749"/>
              <a:gd name="T60" fmla="*/ 174 w 613"/>
              <a:gd name="T61" fmla="*/ 95 h 749"/>
              <a:gd name="T62" fmla="*/ 111 w 613"/>
              <a:gd name="T63" fmla="*/ 142 h 749"/>
              <a:gd name="T64" fmla="*/ 127 w 613"/>
              <a:gd name="T65" fmla="*/ 174 h 749"/>
              <a:gd name="T66" fmla="*/ 95 w 613"/>
              <a:gd name="T67" fmla="*/ 205 h 749"/>
              <a:gd name="T68" fmla="*/ 95 w 613"/>
              <a:gd name="T69" fmla="*/ 253 h 749"/>
              <a:gd name="T70" fmla="*/ 63 w 613"/>
              <a:gd name="T71" fmla="*/ 284 h 749"/>
              <a:gd name="T72" fmla="*/ 16 w 613"/>
              <a:gd name="T73" fmla="*/ 284 h 749"/>
              <a:gd name="T74" fmla="*/ 0 w 613"/>
              <a:gd name="T75" fmla="*/ 316 h 749"/>
              <a:gd name="T76" fmla="*/ 32 w 613"/>
              <a:gd name="T77" fmla="*/ 332 h 749"/>
              <a:gd name="T78" fmla="*/ 32 w 613"/>
              <a:gd name="T79" fmla="*/ 379 h 749"/>
              <a:gd name="T80" fmla="*/ 63 w 613"/>
              <a:gd name="T81" fmla="*/ 426 h 749"/>
              <a:gd name="T82" fmla="*/ 32 w 613"/>
              <a:gd name="T83" fmla="*/ 458 h 749"/>
              <a:gd name="T84" fmla="*/ 16 w 613"/>
              <a:gd name="T85" fmla="*/ 505 h 749"/>
              <a:gd name="T86" fmla="*/ 63 w 613"/>
              <a:gd name="T87" fmla="*/ 521 h 74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13" h="749">
                <a:moveTo>
                  <a:pt x="91" y="749"/>
                </a:moveTo>
                <a:lnTo>
                  <a:pt x="250" y="703"/>
                </a:lnTo>
                <a:lnTo>
                  <a:pt x="250" y="635"/>
                </a:lnTo>
                <a:lnTo>
                  <a:pt x="295" y="613"/>
                </a:lnTo>
                <a:lnTo>
                  <a:pt x="295" y="545"/>
                </a:lnTo>
                <a:lnTo>
                  <a:pt x="341" y="499"/>
                </a:lnTo>
                <a:lnTo>
                  <a:pt x="363" y="522"/>
                </a:lnTo>
                <a:lnTo>
                  <a:pt x="386" y="477"/>
                </a:lnTo>
                <a:lnTo>
                  <a:pt x="522" y="545"/>
                </a:lnTo>
                <a:lnTo>
                  <a:pt x="522" y="499"/>
                </a:lnTo>
                <a:lnTo>
                  <a:pt x="522" y="477"/>
                </a:lnTo>
                <a:lnTo>
                  <a:pt x="499" y="431"/>
                </a:lnTo>
                <a:lnTo>
                  <a:pt x="522" y="386"/>
                </a:lnTo>
                <a:lnTo>
                  <a:pt x="499" y="363"/>
                </a:lnTo>
                <a:lnTo>
                  <a:pt x="545" y="340"/>
                </a:lnTo>
                <a:lnTo>
                  <a:pt x="545" y="295"/>
                </a:lnTo>
                <a:lnTo>
                  <a:pt x="499" y="295"/>
                </a:lnTo>
                <a:lnTo>
                  <a:pt x="454" y="250"/>
                </a:lnTo>
                <a:lnTo>
                  <a:pt x="454" y="227"/>
                </a:lnTo>
                <a:lnTo>
                  <a:pt x="522" y="159"/>
                </a:lnTo>
                <a:lnTo>
                  <a:pt x="613" y="159"/>
                </a:lnTo>
                <a:lnTo>
                  <a:pt x="613" y="114"/>
                </a:lnTo>
                <a:lnTo>
                  <a:pt x="567" y="91"/>
                </a:lnTo>
                <a:lnTo>
                  <a:pt x="590" y="23"/>
                </a:lnTo>
                <a:lnTo>
                  <a:pt x="545" y="0"/>
                </a:lnTo>
                <a:lnTo>
                  <a:pt x="477" y="46"/>
                </a:lnTo>
                <a:lnTo>
                  <a:pt x="386" y="68"/>
                </a:lnTo>
                <a:lnTo>
                  <a:pt x="386" y="23"/>
                </a:lnTo>
                <a:lnTo>
                  <a:pt x="341" y="23"/>
                </a:lnTo>
                <a:lnTo>
                  <a:pt x="272" y="68"/>
                </a:lnTo>
                <a:lnTo>
                  <a:pt x="250" y="136"/>
                </a:lnTo>
                <a:lnTo>
                  <a:pt x="159" y="204"/>
                </a:lnTo>
                <a:lnTo>
                  <a:pt x="182" y="250"/>
                </a:lnTo>
                <a:lnTo>
                  <a:pt x="136" y="295"/>
                </a:lnTo>
                <a:lnTo>
                  <a:pt x="136" y="363"/>
                </a:lnTo>
                <a:lnTo>
                  <a:pt x="91" y="408"/>
                </a:lnTo>
                <a:lnTo>
                  <a:pt x="23" y="408"/>
                </a:lnTo>
                <a:lnTo>
                  <a:pt x="0" y="454"/>
                </a:lnTo>
                <a:lnTo>
                  <a:pt x="46" y="477"/>
                </a:lnTo>
                <a:lnTo>
                  <a:pt x="46" y="545"/>
                </a:lnTo>
                <a:lnTo>
                  <a:pt x="91" y="613"/>
                </a:lnTo>
                <a:lnTo>
                  <a:pt x="46" y="658"/>
                </a:lnTo>
                <a:lnTo>
                  <a:pt x="23" y="726"/>
                </a:lnTo>
                <a:lnTo>
                  <a:pt x="91" y="749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D7AED7"/>
              </a:gs>
            </a:gsLst>
            <a:lin ang="18900000" scaled="1"/>
          </a:gra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323" name="Freeform 35"/>
          <p:cNvSpPr>
            <a:spLocks/>
          </p:cNvSpPr>
          <p:nvPr/>
        </p:nvSpPr>
        <p:spPr bwMode="auto">
          <a:xfrm>
            <a:off x="5433340" y="4586288"/>
            <a:ext cx="805012" cy="652462"/>
          </a:xfrm>
          <a:custGeom>
            <a:avLst/>
            <a:gdLst>
              <a:gd name="T0" fmla="*/ 301 w 590"/>
              <a:gd name="T1" fmla="*/ 411 h 590"/>
              <a:gd name="T2" fmla="*/ 317 w 590"/>
              <a:gd name="T3" fmla="*/ 364 h 590"/>
              <a:gd name="T4" fmla="*/ 348 w 590"/>
              <a:gd name="T5" fmla="*/ 332 h 590"/>
              <a:gd name="T6" fmla="*/ 317 w 590"/>
              <a:gd name="T7" fmla="*/ 285 h 590"/>
              <a:gd name="T8" fmla="*/ 317 w 590"/>
              <a:gd name="T9" fmla="*/ 238 h 590"/>
              <a:gd name="T10" fmla="*/ 285 w 590"/>
              <a:gd name="T11" fmla="*/ 222 h 590"/>
              <a:gd name="T12" fmla="*/ 301 w 590"/>
              <a:gd name="T13" fmla="*/ 189 h 590"/>
              <a:gd name="T14" fmla="*/ 348 w 590"/>
              <a:gd name="T15" fmla="*/ 189 h 590"/>
              <a:gd name="T16" fmla="*/ 380 w 590"/>
              <a:gd name="T17" fmla="*/ 158 h 590"/>
              <a:gd name="T18" fmla="*/ 380 w 590"/>
              <a:gd name="T19" fmla="*/ 111 h 590"/>
              <a:gd name="T20" fmla="*/ 412 w 590"/>
              <a:gd name="T21" fmla="*/ 79 h 590"/>
              <a:gd name="T22" fmla="*/ 396 w 590"/>
              <a:gd name="T23" fmla="*/ 47 h 590"/>
              <a:gd name="T24" fmla="*/ 348 w 590"/>
              <a:gd name="T25" fmla="*/ 16 h 590"/>
              <a:gd name="T26" fmla="*/ 301 w 590"/>
              <a:gd name="T27" fmla="*/ 16 h 590"/>
              <a:gd name="T28" fmla="*/ 253 w 590"/>
              <a:gd name="T29" fmla="*/ 32 h 590"/>
              <a:gd name="T30" fmla="*/ 206 w 590"/>
              <a:gd name="T31" fmla="*/ 0 h 590"/>
              <a:gd name="T32" fmla="*/ 190 w 590"/>
              <a:gd name="T33" fmla="*/ 32 h 590"/>
              <a:gd name="T34" fmla="*/ 206 w 590"/>
              <a:gd name="T35" fmla="*/ 47 h 590"/>
              <a:gd name="T36" fmla="*/ 159 w 590"/>
              <a:gd name="T37" fmla="*/ 95 h 590"/>
              <a:gd name="T38" fmla="*/ 142 w 590"/>
              <a:gd name="T39" fmla="*/ 127 h 590"/>
              <a:gd name="T40" fmla="*/ 175 w 590"/>
              <a:gd name="T41" fmla="*/ 174 h 590"/>
              <a:gd name="T42" fmla="*/ 142 w 590"/>
              <a:gd name="T43" fmla="*/ 189 h 590"/>
              <a:gd name="T44" fmla="*/ 95 w 590"/>
              <a:gd name="T45" fmla="*/ 174 h 590"/>
              <a:gd name="T46" fmla="*/ 64 w 590"/>
              <a:gd name="T47" fmla="*/ 174 h 590"/>
              <a:gd name="T48" fmla="*/ 31 w 590"/>
              <a:gd name="T49" fmla="*/ 158 h 590"/>
              <a:gd name="T50" fmla="*/ 16 w 590"/>
              <a:gd name="T51" fmla="*/ 189 h 590"/>
              <a:gd name="T52" fmla="*/ 16 w 590"/>
              <a:gd name="T53" fmla="*/ 238 h 590"/>
              <a:gd name="T54" fmla="*/ 31 w 590"/>
              <a:gd name="T55" fmla="*/ 285 h 590"/>
              <a:gd name="T56" fmla="*/ 0 w 590"/>
              <a:gd name="T57" fmla="*/ 316 h 590"/>
              <a:gd name="T58" fmla="*/ 0 w 590"/>
              <a:gd name="T59" fmla="*/ 348 h 590"/>
              <a:gd name="T60" fmla="*/ 47 w 590"/>
              <a:gd name="T61" fmla="*/ 332 h 590"/>
              <a:gd name="T62" fmla="*/ 64 w 590"/>
              <a:gd name="T63" fmla="*/ 380 h 590"/>
              <a:gd name="T64" fmla="*/ 95 w 590"/>
              <a:gd name="T65" fmla="*/ 332 h 590"/>
              <a:gd name="T66" fmla="*/ 175 w 590"/>
              <a:gd name="T67" fmla="*/ 316 h 590"/>
              <a:gd name="T68" fmla="*/ 190 w 590"/>
              <a:gd name="T69" fmla="*/ 364 h 590"/>
              <a:gd name="T70" fmla="*/ 222 w 590"/>
              <a:gd name="T71" fmla="*/ 380 h 590"/>
              <a:gd name="T72" fmla="*/ 237 w 590"/>
              <a:gd name="T73" fmla="*/ 364 h 590"/>
              <a:gd name="T74" fmla="*/ 270 w 590"/>
              <a:gd name="T75" fmla="*/ 411 h 590"/>
              <a:gd name="T76" fmla="*/ 285 w 590"/>
              <a:gd name="T77" fmla="*/ 395 h 590"/>
              <a:gd name="T78" fmla="*/ 301 w 590"/>
              <a:gd name="T79" fmla="*/ 411 h 59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90" h="590">
                <a:moveTo>
                  <a:pt x="431" y="590"/>
                </a:moveTo>
                <a:lnTo>
                  <a:pt x="454" y="522"/>
                </a:lnTo>
                <a:lnTo>
                  <a:pt x="499" y="477"/>
                </a:lnTo>
                <a:lnTo>
                  <a:pt x="454" y="409"/>
                </a:lnTo>
                <a:lnTo>
                  <a:pt x="454" y="341"/>
                </a:lnTo>
                <a:lnTo>
                  <a:pt x="408" y="318"/>
                </a:lnTo>
                <a:lnTo>
                  <a:pt x="431" y="272"/>
                </a:lnTo>
                <a:lnTo>
                  <a:pt x="499" y="272"/>
                </a:lnTo>
                <a:lnTo>
                  <a:pt x="544" y="227"/>
                </a:lnTo>
                <a:lnTo>
                  <a:pt x="544" y="159"/>
                </a:lnTo>
                <a:lnTo>
                  <a:pt x="590" y="114"/>
                </a:lnTo>
                <a:lnTo>
                  <a:pt x="567" y="68"/>
                </a:lnTo>
                <a:lnTo>
                  <a:pt x="499" y="23"/>
                </a:lnTo>
                <a:lnTo>
                  <a:pt x="431" y="23"/>
                </a:lnTo>
                <a:lnTo>
                  <a:pt x="363" y="46"/>
                </a:lnTo>
                <a:lnTo>
                  <a:pt x="295" y="0"/>
                </a:lnTo>
                <a:lnTo>
                  <a:pt x="272" y="46"/>
                </a:lnTo>
                <a:lnTo>
                  <a:pt x="295" y="68"/>
                </a:lnTo>
                <a:lnTo>
                  <a:pt x="227" y="136"/>
                </a:lnTo>
                <a:lnTo>
                  <a:pt x="204" y="182"/>
                </a:lnTo>
                <a:lnTo>
                  <a:pt x="250" y="250"/>
                </a:lnTo>
                <a:lnTo>
                  <a:pt x="204" y="272"/>
                </a:lnTo>
                <a:lnTo>
                  <a:pt x="136" y="250"/>
                </a:lnTo>
                <a:lnTo>
                  <a:pt x="91" y="250"/>
                </a:lnTo>
                <a:lnTo>
                  <a:pt x="45" y="227"/>
                </a:lnTo>
                <a:lnTo>
                  <a:pt x="23" y="272"/>
                </a:lnTo>
                <a:lnTo>
                  <a:pt x="23" y="341"/>
                </a:lnTo>
                <a:lnTo>
                  <a:pt x="45" y="409"/>
                </a:lnTo>
                <a:lnTo>
                  <a:pt x="0" y="454"/>
                </a:lnTo>
                <a:lnTo>
                  <a:pt x="0" y="499"/>
                </a:lnTo>
                <a:lnTo>
                  <a:pt x="68" y="477"/>
                </a:lnTo>
                <a:lnTo>
                  <a:pt x="91" y="545"/>
                </a:lnTo>
                <a:lnTo>
                  <a:pt x="136" y="477"/>
                </a:lnTo>
                <a:lnTo>
                  <a:pt x="250" y="454"/>
                </a:lnTo>
                <a:lnTo>
                  <a:pt x="272" y="522"/>
                </a:lnTo>
                <a:lnTo>
                  <a:pt x="318" y="545"/>
                </a:lnTo>
                <a:lnTo>
                  <a:pt x="340" y="522"/>
                </a:lnTo>
                <a:lnTo>
                  <a:pt x="386" y="590"/>
                </a:lnTo>
                <a:lnTo>
                  <a:pt x="408" y="567"/>
                </a:lnTo>
                <a:lnTo>
                  <a:pt x="431" y="590"/>
                </a:lnTo>
                <a:close/>
              </a:path>
            </a:pathLst>
          </a:custGeom>
          <a:solidFill>
            <a:srgbClr val="FF0000"/>
          </a:soli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324" name="Freeform 36"/>
          <p:cNvSpPr>
            <a:spLocks/>
          </p:cNvSpPr>
          <p:nvPr/>
        </p:nvSpPr>
        <p:spPr bwMode="auto">
          <a:xfrm>
            <a:off x="5558424" y="5089580"/>
            <a:ext cx="554911" cy="401637"/>
          </a:xfrm>
          <a:custGeom>
            <a:avLst/>
            <a:gdLst>
              <a:gd name="T0" fmla="*/ 47 w 408"/>
              <a:gd name="T1" fmla="*/ 253 h 363"/>
              <a:gd name="T2" fmla="*/ 173 w 408"/>
              <a:gd name="T3" fmla="*/ 253 h 363"/>
              <a:gd name="T4" fmla="*/ 189 w 408"/>
              <a:gd name="T5" fmla="*/ 206 h 363"/>
              <a:gd name="T6" fmla="*/ 221 w 408"/>
              <a:gd name="T7" fmla="*/ 206 h 363"/>
              <a:gd name="T8" fmla="*/ 237 w 408"/>
              <a:gd name="T9" fmla="*/ 174 h 363"/>
              <a:gd name="T10" fmla="*/ 284 w 408"/>
              <a:gd name="T11" fmla="*/ 142 h 363"/>
              <a:gd name="T12" fmla="*/ 284 w 408"/>
              <a:gd name="T13" fmla="*/ 111 h 363"/>
              <a:gd name="T14" fmla="*/ 237 w 408"/>
              <a:gd name="T15" fmla="*/ 95 h 363"/>
              <a:gd name="T16" fmla="*/ 221 w 408"/>
              <a:gd name="T17" fmla="*/ 79 h 363"/>
              <a:gd name="T18" fmla="*/ 205 w 408"/>
              <a:gd name="T19" fmla="*/ 95 h 363"/>
              <a:gd name="T20" fmla="*/ 173 w 408"/>
              <a:gd name="T21" fmla="*/ 47 h 363"/>
              <a:gd name="T22" fmla="*/ 158 w 408"/>
              <a:gd name="T23" fmla="*/ 63 h 363"/>
              <a:gd name="T24" fmla="*/ 126 w 408"/>
              <a:gd name="T25" fmla="*/ 47 h 363"/>
              <a:gd name="T26" fmla="*/ 111 w 408"/>
              <a:gd name="T27" fmla="*/ 0 h 363"/>
              <a:gd name="T28" fmla="*/ 31 w 408"/>
              <a:gd name="T29" fmla="*/ 16 h 363"/>
              <a:gd name="T30" fmla="*/ 0 w 408"/>
              <a:gd name="T31" fmla="*/ 63 h 363"/>
              <a:gd name="T32" fmla="*/ 15 w 408"/>
              <a:gd name="T33" fmla="*/ 63 h 363"/>
              <a:gd name="T34" fmla="*/ 31 w 408"/>
              <a:gd name="T35" fmla="*/ 95 h 363"/>
              <a:gd name="T36" fmla="*/ 63 w 408"/>
              <a:gd name="T37" fmla="*/ 95 h 363"/>
              <a:gd name="T38" fmla="*/ 31 w 408"/>
              <a:gd name="T39" fmla="*/ 126 h 363"/>
              <a:gd name="T40" fmla="*/ 31 w 408"/>
              <a:gd name="T41" fmla="*/ 174 h 363"/>
              <a:gd name="T42" fmla="*/ 15 w 408"/>
              <a:gd name="T43" fmla="*/ 190 h 363"/>
              <a:gd name="T44" fmla="*/ 47 w 408"/>
              <a:gd name="T45" fmla="*/ 221 h 363"/>
              <a:gd name="T46" fmla="*/ 47 w 408"/>
              <a:gd name="T47" fmla="*/ 206 h 363"/>
              <a:gd name="T48" fmla="*/ 31 w 408"/>
              <a:gd name="T49" fmla="*/ 190 h 363"/>
              <a:gd name="T50" fmla="*/ 47 w 408"/>
              <a:gd name="T51" fmla="*/ 158 h 363"/>
              <a:gd name="T52" fmla="*/ 63 w 408"/>
              <a:gd name="T53" fmla="*/ 158 h 363"/>
              <a:gd name="T54" fmla="*/ 63 w 408"/>
              <a:gd name="T55" fmla="*/ 190 h 363"/>
              <a:gd name="T56" fmla="*/ 79 w 408"/>
              <a:gd name="T57" fmla="*/ 190 h 363"/>
              <a:gd name="T58" fmla="*/ 111 w 408"/>
              <a:gd name="T59" fmla="*/ 206 h 363"/>
              <a:gd name="T60" fmla="*/ 126 w 408"/>
              <a:gd name="T61" fmla="*/ 190 h 363"/>
              <a:gd name="T62" fmla="*/ 142 w 408"/>
              <a:gd name="T63" fmla="*/ 206 h 363"/>
              <a:gd name="T64" fmla="*/ 142 w 408"/>
              <a:gd name="T65" fmla="*/ 237 h 363"/>
              <a:gd name="T66" fmla="*/ 111 w 408"/>
              <a:gd name="T67" fmla="*/ 237 h 363"/>
              <a:gd name="T68" fmla="*/ 72 w 408"/>
              <a:gd name="T69" fmla="*/ 235 h 363"/>
              <a:gd name="T70" fmla="*/ 47 w 408"/>
              <a:gd name="T71" fmla="*/ 253 h 36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408" h="363">
                <a:moveTo>
                  <a:pt x="68" y="363"/>
                </a:moveTo>
                <a:lnTo>
                  <a:pt x="249" y="363"/>
                </a:lnTo>
                <a:lnTo>
                  <a:pt x="272" y="295"/>
                </a:lnTo>
                <a:lnTo>
                  <a:pt x="317" y="295"/>
                </a:lnTo>
                <a:lnTo>
                  <a:pt x="340" y="249"/>
                </a:lnTo>
                <a:lnTo>
                  <a:pt x="408" y="204"/>
                </a:lnTo>
                <a:lnTo>
                  <a:pt x="408" y="159"/>
                </a:lnTo>
                <a:lnTo>
                  <a:pt x="340" y="136"/>
                </a:lnTo>
                <a:lnTo>
                  <a:pt x="317" y="113"/>
                </a:lnTo>
                <a:lnTo>
                  <a:pt x="295" y="136"/>
                </a:lnTo>
                <a:lnTo>
                  <a:pt x="249" y="68"/>
                </a:lnTo>
                <a:lnTo>
                  <a:pt x="227" y="91"/>
                </a:lnTo>
                <a:lnTo>
                  <a:pt x="181" y="68"/>
                </a:lnTo>
                <a:lnTo>
                  <a:pt x="159" y="0"/>
                </a:lnTo>
                <a:lnTo>
                  <a:pt x="45" y="23"/>
                </a:lnTo>
                <a:lnTo>
                  <a:pt x="0" y="91"/>
                </a:lnTo>
                <a:lnTo>
                  <a:pt x="22" y="91"/>
                </a:lnTo>
                <a:lnTo>
                  <a:pt x="45" y="136"/>
                </a:lnTo>
                <a:lnTo>
                  <a:pt x="91" y="136"/>
                </a:lnTo>
                <a:lnTo>
                  <a:pt x="45" y="181"/>
                </a:lnTo>
                <a:lnTo>
                  <a:pt x="45" y="249"/>
                </a:lnTo>
                <a:lnTo>
                  <a:pt x="22" y="272"/>
                </a:lnTo>
                <a:lnTo>
                  <a:pt x="68" y="317"/>
                </a:lnTo>
                <a:lnTo>
                  <a:pt x="68" y="295"/>
                </a:lnTo>
                <a:lnTo>
                  <a:pt x="45" y="272"/>
                </a:lnTo>
                <a:lnTo>
                  <a:pt x="68" y="227"/>
                </a:lnTo>
                <a:lnTo>
                  <a:pt x="91" y="227"/>
                </a:lnTo>
                <a:lnTo>
                  <a:pt x="91" y="272"/>
                </a:lnTo>
                <a:lnTo>
                  <a:pt x="113" y="272"/>
                </a:lnTo>
                <a:lnTo>
                  <a:pt x="159" y="295"/>
                </a:lnTo>
                <a:lnTo>
                  <a:pt x="181" y="272"/>
                </a:lnTo>
                <a:lnTo>
                  <a:pt x="204" y="295"/>
                </a:lnTo>
                <a:lnTo>
                  <a:pt x="204" y="340"/>
                </a:lnTo>
                <a:lnTo>
                  <a:pt x="159" y="340"/>
                </a:lnTo>
                <a:lnTo>
                  <a:pt x="103" y="337"/>
                </a:lnTo>
                <a:lnTo>
                  <a:pt x="68" y="363"/>
                </a:lnTo>
                <a:close/>
              </a:path>
            </a:pathLst>
          </a:custGeom>
          <a:solidFill>
            <a:srgbClr val="FF0000"/>
          </a:soli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325" name="Freeform 37"/>
          <p:cNvSpPr>
            <a:spLocks/>
          </p:cNvSpPr>
          <p:nvPr/>
        </p:nvSpPr>
        <p:spPr bwMode="auto">
          <a:xfrm>
            <a:off x="4972214" y="5114980"/>
            <a:ext cx="646744" cy="701675"/>
          </a:xfrm>
          <a:custGeom>
            <a:avLst/>
            <a:gdLst>
              <a:gd name="T0" fmla="*/ 236 w 476"/>
              <a:gd name="T1" fmla="*/ 15 h 635"/>
              <a:gd name="T2" fmla="*/ 284 w 476"/>
              <a:gd name="T3" fmla="*/ 0 h 635"/>
              <a:gd name="T4" fmla="*/ 300 w 476"/>
              <a:gd name="T5" fmla="*/ 47 h 635"/>
              <a:gd name="T6" fmla="*/ 315 w 476"/>
              <a:gd name="T7" fmla="*/ 47 h 635"/>
              <a:gd name="T8" fmla="*/ 331 w 476"/>
              <a:gd name="T9" fmla="*/ 79 h 635"/>
              <a:gd name="T10" fmla="*/ 284 w 476"/>
              <a:gd name="T11" fmla="*/ 95 h 635"/>
              <a:gd name="T12" fmla="*/ 268 w 476"/>
              <a:gd name="T13" fmla="*/ 126 h 635"/>
              <a:gd name="T14" fmla="*/ 220 w 476"/>
              <a:gd name="T15" fmla="*/ 157 h 635"/>
              <a:gd name="T16" fmla="*/ 236 w 476"/>
              <a:gd name="T17" fmla="*/ 189 h 635"/>
              <a:gd name="T18" fmla="*/ 220 w 476"/>
              <a:gd name="T19" fmla="*/ 205 h 635"/>
              <a:gd name="T20" fmla="*/ 252 w 476"/>
              <a:gd name="T21" fmla="*/ 221 h 635"/>
              <a:gd name="T22" fmla="*/ 284 w 476"/>
              <a:gd name="T23" fmla="*/ 252 h 635"/>
              <a:gd name="T24" fmla="*/ 315 w 476"/>
              <a:gd name="T25" fmla="*/ 284 h 635"/>
              <a:gd name="T26" fmla="*/ 284 w 476"/>
              <a:gd name="T27" fmla="*/ 299 h 635"/>
              <a:gd name="T28" fmla="*/ 284 w 476"/>
              <a:gd name="T29" fmla="*/ 315 h 635"/>
              <a:gd name="T30" fmla="*/ 268 w 476"/>
              <a:gd name="T31" fmla="*/ 299 h 635"/>
              <a:gd name="T32" fmla="*/ 236 w 476"/>
              <a:gd name="T33" fmla="*/ 299 h 635"/>
              <a:gd name="T34" fmla="*/ 220 w 476"/>
              <a:gd name="T35" fmla="*/ 299 h 635"/>
              <a:gd name="T36" fmla="*/ 142 w 476"/>
              <a:gd name="T37" fmla="*/ 299 h 635"/>
              <a:gd name="T38" fmla="*/ 126 w 476"/>
              <a:gd name="T39" fmla="*/ 331 h 635"/>
              <a:gd name="T40" fmla="*/ 111 w 476"/>
              <a:gd name="T41" fmla="*/ 331 h 635"/>
              <a:gd name="T42" fmla="*/ 95 w 476"/>
              <a:gd name="T43" fmla="*/ 347 h 635"/>
              <a:gd name="T44" fmla="*/ 111 w 476"/>
              <a:gd name="T45" fmla="*/ 363 h 635"/>
              <a:gd name="T46" fmla="*/ 95 w 476"/>
              <a:gd name="T47" fmla="*/ 379 h 635"/>
              <a:gd name="T48" fmla="*/ 47 w 476"/>
              <a:gd name="T49" fmla="*/ 395 h 635"/>
              <a:gd name="T50" fmla="*/ 31 w 476"/>
              <a:gd name="T51" fmla="*/ 442 h 635"/>
              <a:gd name="T52" fmla="*/ 0 w 476"/>
              <a:gd name="T53" fmla="*/ 395 h 635"/>
              <a:gd name="T54" fmla="*/ 16 w 476"/>
              <a:gd name="T55" fmla="*/ 363 h 635"/>
              <a:gd name="T56" fmla="*/ 47 w 476"/>
              <a:gd name="T57" fmla="*/ 363 h 635"/>
              <a:gd name="T58" fmla="*/ 79 w 476"/>
              <a:gd name="T59" fmla="*/ 347 h 635"/>
              <a:gd name="T60" fmla="*/ 111 w 476"/>
              <a:gd name="T61" fmla="*/ 221 h 635"/>
              <a:gd name="T62" fmla="*/ 142 w 476"/>
              <a:gd name="T63" fmla="*/ 205 h 635"/>
              <a:gd name="T64" fmla="*/ 111 w 476"/>
              <a:gd name="T65" fmla="*/ 189 h 635"/>
              <a:gd name="T66" fmla="*/ 126 w 476"/>
              <a:gd name="T67" fmla="*/ 157 h 635"/>
              <a:gd name="T68" fmla="*/ 111 w 476"/>
              <a:gd name="T69" fmla="*/ 126 h 635"/>
              <a:gd name="T70" fmla="*/ 126 w 476"/>
              <a:gd name="T71" fmla="*/ 95 h 635"/>
              <a:gd name="T72" fmla="*/ 142 w 476"/>
              <a:gd name="T73" fmla="*/ 79 h 635"/>
              <a:gd name="T74" fmla="*/ 189 w 476"/>
              <a:gd name="T75" fmla="*/ 110 h 635"/>
              <a:gd name="T76" fmla="*/ 236 w 476"/>
              <a:gd name="T77" fmla="*/ 79 h 635"/>
              <a:gd name="T78" fmla="*/ 236 w 476"/>
              <a:gd name="T79" fmla="*/ 47 h 635"/>
              <a:gd name="T80" fmla="*/ 252 w 476"/>
              <a:gd name="T81" fmla="*/ 31 h 635"/>
              <a:gd name="T82" fmla="*/ 236 w 476"/>
              <a:gd name="T83" fmla="*/ 15 h 63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476" h="635">
                <a:moveTo>
                  <a:pt x="340" y="22"/>
                </a:moveTo>
                <a:lnTo>
                  <a:pt x="408" y="0"/>
                </a:lnTo>
                <a:lnTo>
                  <a:pt x="431" y="68"/>
                </a:lnTo>
                <a:lnTo>
                  <a:pt x="453" y="68"/>
                </a:lnTo>
                <a:lnTo>
                  <a:pt x="476" y="113"/>
                </a:lnTo>
                <a:lnTo>
                  <a:pt x="408" y="136"/>
                </a:lnTo>
                <a:lnTo>
                  <a:pt x="385" y="181"/>
                </a:lnTo>
                <a:lnTo>
                  <a:pt x="317" y="226"/>
                </a:lnTo>
                <a:lnTo>
                  <a:pt x="340" y="272"/>
                </a:lnTo>
                <a:lnTo>
                  <a:pt x="317" y="294"/>
                </a:lnTo>
                <a:lnTo>
                  <a:pt x="363" y="317"/>
                </a:lnTo>
                <a:lnTo>
                  <a:pt x="408" y="362"/>
                </a:lnTo>
                <a:lnTo>
                  <a:pt x="453" y="408"/>
                </a:lnTo>
                <a:lnTo>
                  <a:pt x="408" y="430"/>
                </a:lnTo>
                <a:lnTo>
                  <a:pt x="408" y="453"/>
                </a:lnTo>
                <a:lnTo>
                  <a:pt x="385" y="430"/>
                </a:lnTo>
                <a:lnTo>
                  <a:pt x="340" y="430"/>
                </a:lnTo>
                <a:lnTo>
                  <a:pt x="317" y="430"/>
                </a:lnTo>
                <a:lnTo>
                  <a:pt x="204" y="430"/>
                </a:lnTo>
                <a:lnTo>
                  <a:pt x="181" y="476"/>
                </a:lnTo>
                <a:lnTo>
                  <a:pt x="159" y="476"/>
                </a:lnTo>
                <a:lnTo>
                  <a:pt x="136" y="499"/>
                </a:lnTo>
                <a:lnTo>
                  <a:pt x="159" y="521"/>
                </a:lnTo>
                <a:lnTo>
                  <a:pt x="136" y="544"/>
                </a:lnTo>
                <a:lnTo>
                  <a:pt x="68" y="567"/>
                </a:lnTo>
                <a:lnTo>
                  <a:pt x="45" y="635"/>
                </a:lnTo>
                <a:lnTo>
                  <a:pt x="0" y="567"/>
                </a:lnTo>
                <a:lnTo>
                  <a:pt x="23" y="521"/>
                </a:lnTo>
                <a:lnTo>
                  <a:pt x="68" y="521"/>
                </a:lnTo>
                <a:lnTo>
                  <a:pt x="113" y="499"/>
                </a:lnTo>
                <a:lnTo>
                  <a:pt x="159" y="317"/>
                </a:lnTo>
                <a:lnTo>
                  <a:pt x="204" y="294"/>
                </a:lnTo>
                <a:lnTo>
                  <a:pt x="159" y="272"/>
                </a:lnTo>
                <a:lnTo>
                  <a:pt x="181" y="226"/>
                </a:lnTo>
                <a:lnTo>
                  <a:pt x="159" y="181"/>
                </a:lnTo>
                <a:lnTo>
                  <a:pt x="181" y="136"/>
                </a:lnTo>
                <a:lnTo>
                  <a:pt x="204" y="113"/>
                </a:lnTo>
                <a:lnTo>
                  <a:pt x="272" y="158"/>
                </a:lnTo>
                <a:lnTo>
                  <a:pt x="340" y="113"/>
                </a:lnTo>
                <a:lnTo>
                  <a:pt x="340" y="68"/>
                </a:lnTo>
                <a:lnTo>
                  <a:pt x="363" y="45"/>
                </a:lnTo>
                <a:lnTo>
                  <a:pt x="340" y="22"/>
                </a:lnTo>
                <a:close/>
              </a:path>
            </a:pathLst>
          </a:custGeom>
          <a:solidFill>
            <a:srgbClr val="FF0000"/>
          </a:soli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326" name="Freeform 38"/>
          <p:cNvSpPr>
            <a:spLocks/>
          </p:cNvSpPr>
          <p:nvPr/>
        </p:nvSpPr>
        <p:spPr bwMode="auto">
          <a:xfrm>
            <a:off x="4847201" y="5264205"/>
            <a:ext cx="402505" cy="477837"/>
          </a:xfrm>
          <a:custGeom>
            <a:avLst/>
            <a:gdLst>
              <a:gd name="T0" fmla="*/ 175 w 295"/>
              <a:gd name="T1" fmla="*/ 31 h 431"/>
              <a:gd name="T2" fmla="*/ 190 w 295"/>
              <a:gd name="T3" fmla="*/ 63 h 431"/>
              <a:gd name="T4" fmla="*/ 175 w 295"/>
              <a:gd name="T5" fmla="*/ 95 h 431"/>
              <a:gd name="T6" fmla="*/ 206 w 295"/>
              <a:gd name="T7" fmla="*/ 110 h 431"/>
              <a:gd name="T8" fmla="*/ 175 w 295"/>
              <a:gd name="T9" fmla="*/ 126 h 431"/>
              <a:gd name="T10" fmla="*/ 142 w 295"/>
              <a:gd name="T11" fmla="*/ 254 h 431"/>
              <a:gd name="T12" fmla="*/ 111 w 295"/>
              <a:gd name="T13" fmla="*/ 269 h 431"/>
              <a:gd name="T14" fmla="*/ 80 w 295"/>
              <a:gd name="T15" fmla="*/ 269 h 431"/>
              <a:gd name="T16" fmla="*/ 64 w 295"/>
              <a:gd name="T17" fmla="*/ 301 h 431"/>
              <a:gd name="T18" fmla="*/ 0 w 295"/>
              <a:gd name="T19" fmla="*/ 254 h 431"/>
              <a:gd name="T20" fmla="*/ 0 w 295"/>
              <a:gd name="T21" fmla="*/ 205 h 431"/>
              <a:gd name="T22" fmla="*/ 32 w 295"/>
              <a:gd name="T23" fmla="*/ 174 h 431"/>
              <a:gd name="T24" fmla="*/ 64 w 295"/>
              <a:gd name="T25" fmla="*/ 174 h 431"/>
              <a:gd name="T26" fmla="*/ 47 w 295"/>
              <a:gd name="T27" fmla="*/ 110 h 431"/>
              <a:gd name="T28" fmla="*/ 80 w 295"/>
              <a:gd name="T29" fmla="*/ 63 h 431"/>
              <a:gd name="T30" fmla="*/ 80 w 295"/>
              <a:gd name="T31" fmla="*/ 31 h 431"/>
              <a:gd name="T32" fmla="*/ 111 w 295"/>
              <a:gd name="T33" fmla="*/ 0 h 431"/>
              <a:gd name="T34" fmla="*/ 111 w 295"/>
              <a:gd name="T35" fmla="*/ 31 h 431"/>
              <a:gd name="T36" fmla="*/ 175 w 295"/>
              <a:gd name="T37" fmla="*/ 31 h 43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95" h="431">
                <a:moveTo>
                  <a:pt x="250" y="45"/>
                </a:moveTo>
                <a:lnTo>
                  <a:pt x="272" y="90"/>
                </a:lnTo>
                <a:lnTo>
                  <a:pt x="250" y="136"/>
                </a:lnTo>
                <a:lnTo>
                  <a:pt x="295" y="158"/>
                </a:lnTo>
                <a:lnTo>
                  <a:pt x="250" y="181"/>
                </a:lnTo>
                <a:lnTo>
                  <a:pt x="204" y="363"/>
                </a:lnTo>
                <a:lnTo>
                  <a:pt x="159" y="385"/>
                </a:lnTo>
                <a:lnTo>
                  <a:pt x="114" y="385"/>
                </a:lnTo>
                <a:lnTo>
                  <a:pt x="91" y="431"/>
                </a:lnTo>
                <a:lnTo>
                  <a:pt x="0" y="363"/>
                </a:lnTo>
                <a:lnTo>
                  <a:pt x="0" y="294"/>
                </a:lnTo>
                <a:lnTo>
                  <a:pt x="46" y="249"/>
                </a:lnTo>
                <a:lnTo>
                  <a:pt x="91" y="249"/>
                </a:lnTo>
                <a:lnTo>
                  <a:pt x="68" y="158"/>
                </a:lnTo>
                <a:lnTo>
                  <a:pt x="114" y="90"/>
                </a:lnTo>
                <a:lnTo>
                  <a:pt x="114" y="45"/>
                </a:lnTo>
                <a:lnTo>
                  <a:pt x="159" y="0"/>
                </a:lnTo>
                <a:lnTo>
                  <a:pt x="159" y="45"/>
                </a:lnTo>
                <a:lnTo>
                  <a:pt x="250" y="45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D7AED7"/>
              </a:gs>
            </a:gsLst>
            <a:lin ang="18900000" scaled="1"/>
          </a:gra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327" name="Freeform 39"/>
          <p:cNvSpPr>
            <a:spLocks/>
          </p:cNvSpPr>
          <p:nvPr/>
        </p:nvSpPr>
        <p:spPr bwMode="auto">
          <a:xfrm>
            <a:off x="5032822" y="4586343"/>
            <a:ext cx="742487" cy="401637"/>
          </a:xfrm>
          <a:custGeom>
            <a:avLst/>
            <a:gdLst>
              <a:gd name="T0" fmla="*/ 222 w 545"/>
              <a:gd name="T1" fmla="*/ 190 h 363"/>
              <a:gd name="T2" fmla="*/ 237 w 545"/>
              <a:gd name="T3" fmla="*/ 158 h 363"/>
              <a:gd name="T4" fmla="*/ 269 w 545"/>
              <a:gd name="T5" fmla="*/ 174 h 363"/>
              <a:gd name="T6" fmla="*/ 301 w 545"/>
              <a:gd name="T7" fmla="*/ 174 h 363"/>
              <a:gd name="T8" fmla="*/ 348 w 545"/>
              <a:gd name="T9" fmla="*/ 190 h 363"/>
              <a:gd name="T10" fmla="*/ 380 w 545"/>
              <a:gd name="T11" fmla="*/ 174 h 363"/>
              <a:gd name="T12" fmla="*/ 348 w 545"/>
              <a:gd name="T13" fmla="*/ 127 h 363"/>
              <a:gd name="T14" fmla="*/ 364 w 545"/>
              <a:gd name="T15" fmla="*/ 95 h 363"/>
              <a:gd name="T16" fmla="*/ 333 w 545"/>
              <a:gd name="T17" fmla="*/ 95 h 363"/>
              <a:gd name="T18" fmla="*/ 333 w 545"/>
              <a:gd name="T19" fmla="*/ 63 h 363"/>
              <a:gd name="T20" fmla="*/ 284 w 545"/>
              <a:gd name="T21" fmla="*/ 47 h 363"/>
              <a:gd name="T22" fmla="*/ 253 w 545"/>
              <a:gd name="T23" fmla="*/ 0 h 363"/>
              <a:gd name="T24" fmla="*/ 237 w 545"/>
              <a:gd name="T25" fmla="*/ 0 h 363"/>
              <a:gd name="T26" fmla="*/ 222 w 545"/>
              <a:gd name="T27" fmla="*/ 32 h 363"/>
              <a:gd name="T28" fmla="*/ 190 w 545"/>
              <a:gd name="T29" fmla="*/ 47 h 363"/>
              <a:gd name="T30" fmla="*/ 158 w 545"/>
              <a:gd name="T31" fmla="*/ 79 h 363"/>
              <a:gd name="T32" fmla="*/ 174 w 545"/>
              <a:gd name="T33" fmla="*/ 95 h 363"/>
              <a:gd name="T34" fmla="*/ 190 w 545"/>
              <a:gd name="T35" fmla="*/ 142 h 363"/>
              <a:gd name="T36" fmla="*/ 174 w 545"/>
              <a:gd name="T37" fmla="*/ 174 h 363"/>
              <a:gd name="T38" fmla="*/ 158 w 545"/>
              <a:gd name="T39" fmla="*/ 190 h 363"/>
              <a:gd name="T40" fmla="*/ 158 w 545"/>
              <a:gd name="T41" fmla="*/ 158 h 363"/>
              <a:gd name="T42" fmla="*/ 142 w 545"/>
              <a:gd name="T43" fmla="*/ 190 h 363"/>
              <a:gd name="T44" fmla="*/ 111 w 545"/>
              <a:gd name="T45" fmla="*/ 190 h 363"/>
              <a:gd name="T46" fmla="*/ 95 w 545"/>
              <a:gd name="T47" fmla="*/ 206 h 363"/>
              <a:gd name="T48" fmla="*/ 79 w 545"/>
              <a:gd name="T49" fmla="*/ 206 h 363"/>
              <a:gd name="T50" fmla="*/ 63 w 545"/>
              <a:gd name="T51" fmla="*/ 222 h 363"/>
              <a:gd name="T52" fmla="*/ 32 w 545"/>
              <a:gd name="T53" fmla="*/ 206 h 363"/>
              <a:gd name="T54" fmla="*/ 0 w 545"/>
              <a:gd name="T55" fmla="*/ 174 h 363"/>
              <a:gd name="T56" fmla="*/ 0 w 545"/>
              <a:gd name="T57" fmla="*/ 238 h 363"/>
              <a:gd name="T58" fmla="*/ 63 w 545"/>
              <a:gd name="T59" fmla="*/ 253 h 363"/>
              <a:gd name="T60" fmla="*/ 95 w 545"/>
              <a:gd name="T61" fmla="*/ 253 h 363"/>
              <a:gd name="T62" fmla="*/ 127 w 545"/>
              <a:gd name="T63" fmla="*/ 222 h 363"/>
              <a:gd name="T64" fmla="*/ 174 w 545"/>
              <a:gd name="T65" fmla="*/ 222 h 363"/>
              <a:gd name="T66" fmla="*/ 206 w 545"/>
              <a:gd name="T67" fmla="*/ 190 h 363"/>
              <a:gd name="T68" fmla="*/ 222 w 545"/>
              <a:gd name="T69" fmla="*/ 190 h 36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545" h="363">
                <a:moveTo>
                  <a:pt x="318" y="272"/>
                </a:moveTo>
                <a:lnTo>
                  <a:pt x="340" y="227"/>
                </a:lnTo>
                <a:lnTo>
                  <a:pt x="386" y="250"/>
                </a:lnTo>
                <a:lnTo>
                  <a:pt x="431" y="250"/>
                </a:lnTo>
                <a:lnTo>
                  <a:pt x="499" y="272"/>
                </a:lnTo>
                <a:lnTo>
                  <a:pt x="545" y="250"/>
                </a:lnTo>
                <a:lnTo>
                  <a:pt x="499" y="182"/>
                </a:lnTo>
                <a:lnTo>
                  <a:pt x="522" y="136"/>
                </a:lnTo>
                <a:lnTo>
                  <a:pt x="477" y="136"/>
                </a:lnTo>
                <a:lnTo>
                  <a:pt x="477" y="91"/>
                </a:lnTo>
                <a:lnTo>
                  <a:pt x="408" y="68"/>
                </a:lnTo>
                <a:lnTo>
                  <a:pt x="363" y="0"/>
                </a:lnTo>
                <a:lnTo>
                  <a:pt x="340" y="0"/>
                </a:lnTo>
                <a:lnTo>
                  <a:pt x="318" y="46"/>
                </a:lnTo>
                <a:lnTo>
                  <a:pt x="272" y="68"/>
                </a:lnTo>
                <a:lnTo>
                  <a:pt x="227" y="114"/>
                </a:lnTo>
                <a:lnTo>
                  <a:pt x="250" y="136"/>
                </a:lnTo>
                <a:lnTo>
                  <a:pt x="272" y="204"/>
                </a:lnTo>
                <a:lnTo>
                  <a:pt x="250" y="250"/>
                </a:lnTo>
                <a:lnTo>
                  <a:pt x="227" y="272"/>
                </a:lnTo>
                <a:lnTo>
                  <a:pt x="227" y="227"/>
                </a:lnTo>
                <a:lnTo>
                  <a:pt x="204" y="272"/>
                </a:lnTo>
                <a:lnTo>
                  <a:pt x="159" y="272"/>
                </a:lnTo>
                <a:lnTo>
                  <a:pt x="136" y="295"/>
                </a:lnTo>
                <a:lnTo>
                  <a:pt x="114" y="295"/>
                </a:lnTo>
                <a:lnTo>
                  <a:pt x="91" y="318"/>
                </a:lnTo>
                <a:lnTo>
                  <a:pt x="46" y="295"/>
                </a:lnTo>
                <a:lnTo>
                  <a:pt x="0" y="250"/>
                </a:lnTo>
                <a:lnTo>
                  <a:pt x="0" y="341"/>
                </a:lnTo>
                <a:lnTo>
                  <a:pt x="91" y="363"/>
                </a:lnTo>
                <a:lnTo>
                  <a:pt x="136" y="363"/>
                </a:lnTo>
                <a:lnTo>
                  <a:pt x="182" y="318"/>
                </a:lnTo>
                <a:lnTo>
                  <a:pt x="250" y="318"/>
                </a:lnTo>
                <a:lnTo>
                  <a:pt x="295" y="272"/>
                </a:lnTo>
                <a:lnTo>
                  <a:pt x="318" y="272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D7AED7"/>
              </a:gs>
            </a:gsLst>
            <a:lin ang="18900000" scaled="1"/>
          </a:gra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328" name="Freeform 40"/>
          <p:cNvSpPr>
            <a:spLocks/>
          </p:cNvSpPr>
          <p:nvPr/>
        </p:nvSpPr>
        <p:spPr bwMode="auto">
          <a:xfrm>
            <a:off x="5124657" y="4887968"/>
            <a:ext cx="377105" cy="401637"/>
          </a:xfrm>
          <a:custGeom>
            <a:avLst/>
            <a:gdLst>
              <a:gd name="T0" fmla="*/ 16 w 272"/>
              <a:gd name="T1" fmla="*/ 63 h 363"/>
              <a:gd name="T2" fmla="*/ 48 w 272"/>
              <a:gd name="T3" fmla="*/ 63 h 363"/>
              <a:gd name="T4" fmla="*/ 81 w 272"/>
              <a:gd name="T5" fmla="*/ 32 h 363"/>
              <a:gd name="T6" fmla="*/ 129 w 272"/>
              <a:gd name="T7" fmla="*/ 32 h 363"/>
              <a:gd name="T8" fmla="*/ 161 w 272"/>
              <a:gd name="T9" fmla="*/ 0 h 363"/>
              <a:gd name="T10" fmla="*/ 177 w 272"/>
              <a:gd name="T11" fmla="*/ 0 h 363"/>
              <a:gd name="T12" fmla="*/ 177 w 272"/>
              <a:gd name="T13" fmla="*/ 48 h 363"/>
              <a:gd name="T14" fmla="*/ 193 w 272"/>
              <a:gd name="T15" fmla="*/ 95 h 363"/>
              <a:gd name="T16" fmla="*/ 161 w 272"/>
              <a:gd name="T17" fmla="*/ 127 h 363"/>
              <a:gd name="T18" fmla="*/ 161 w 272"/>
              <a:gd name="T19" fmla="*/ 158 h 363"/>
              <a:gd name="T20" fmla="*/ 177 w 272"/>
              <a:gd name="T21" fmla="*/ 174 h 363"/>
              <a:gd name="T22" fmla="*/ 161 w 272"/>
              <a:gd name="T23" fmla="*/ 190 h 363"/>
              <a:gd name="T24" fmla="*/ 161 w 272"/>
              <a:gd name="T25" fmla="*/ 222 h 363"/>
              <a:gd name="T26" fmla="*/ 113 w 272"/>
              <a:gd name="T27" fmla="*/ 253 h 363"/>
              <a:gd name="T28" fmla="*/ 65 w 272"/>
              <a:gd name="T29" fmla="*/ 222 h 363"/>
              <a:gd name="T30" fmla="*/ 48 w 272"/>
              <a:gd name="T31" fmla="*/ 238 h 363"/>
              <a:gd name="T32" fmla="*/ 16 w 272"/>
              <a:gd name="T33" fmla="*/ 222 h 363"/>
              <a:gd name="T34" fmla="*/ 0 w 272"/>
              <a:gd name="T35" fmla="*/ 158 h 363"/>
              <a:gd name="T36" fmla="*/ 33 w 272"/>
              <a:gd name="T37" fmla="*/ 127 h 363"/>
              <a:gd name="T38" fmla="*/ 33 w 272"/>
              <a:gd name="T39" fmla="*/ 95 h 363"/>
              <a:gd name="T40" fmla="*/ 16 w 272"/>
              <a:gd name="T41" fmla="*/ 63 h 36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72" h="363">
                <a:moveTo>
                  <a:pt x="23" y="91"/>
                </a:moveTo>
                <a:lnTo>
                  <a:pt x="68" y="91"/>
                </a:lnTo>
                <a:lnTo>
                  <a:pt x="114" y="46"/>
                </a:lnTo>
                <a:lnTo>
                  <a:pt x="182" y="46"/>
                </a:lnTo>
                <a:lnTo>
                  <a:pt x="227" y="0"/>
                </a:lnTo>
                <a:lnTo>
                  <a:pt x="250" y="0"/>
                </a:lnTo>
                <a:lnTo>
                  <a:pt x="250" y="69"/>
                </a:lnTo>
                <a:lnTo>
                  <a:pt x="272" y="137"/>
                </a:lnTo>
                <a:lnTo>
                  <a:pt x="227" y="182"/>
                </a:lnTo>
                <a:lnTo>
                  <a:pt x="227" y="227"/>
                </a:lnTo>
                <a:lnTo>
                  <a:pt x="250" y="250"/>
                </a:lnTo>
                <a:lnTo>
                  <a:pt x="227" y="273"/>
                </a:lnTo>
                <a:lnTo>
                  <a:pt x="227" y="318"/>
                </a:lnTo>
                <a:lnTo>
                  <a:pt x="159" y="363"/>
                </a:lnTo>
                <a:lnTo>
                  <a:pt x="91" y="318"/>
                </a:lnTo>
                <a:lnTo>
                  <a:pt x="68" y="341"/>
                </a:lnTo>
                <a:lnTo>
                  <a:pt x="23" y="318"/>
                </a:lnTo>
                <a:lnTo>
                  <a:pt x="0" y="227"/>
                </a:lnTo>
                <a:lnTo>
                  <a:pt x="46" y="182"/>
                </a:lnTo>
                <a:lnTo>
                  <a:pt x="46" y="137"/>
                </a:lnTo>
                <a:lnTo>
                  <a:pt x="23" y="91"/>
                </a:lnTo>
                <a:close/>
              </a:path>
            </a:pathLst>
          </a:custGeom>
          <a:solidFill>
            <a:srgbClr val="FF0000"/>
          </a:soli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329" name="Freeform 41"/>
          <p:cNvSpPr>
            <a:spLocks/>
          </p:cNvSpPr>
          <p:nvPr/>
        </p:nvSpPr>
        <p:spPr bwMode="auto">
          <a:xfrm>
            <a:off x="4601008" y="5440418"/>
            <a:ext cx="431815" cy="452437"/>
          </a:xfrm>
          <a:custGeom>
            <a:avLst/>
            <a:gdLst>
              <a:gd name="T0" fmla="*/ 174 w 317"/>
              <a:gd name="T1" fmla="*/ 0 h 409"/>
              <a:gd name="T2" fmla="*/ 190 w 317"/>
              <a:gd name="T3" fmla="*/ 63 h 409"/>
              <a:gd name="T4" fmla="*/ 158 w 317"/>
              <a:gd name="T5" fmla="*/ 63 h 409"/>
              <a:gd name="T6" fmla="*/ 126 w 317"/>
              <a:gd name="T7" fmla="*/ 95 h 409"/>
              <a:gd name="T8" fmla="*/ 126 w 317"/>
              <a:gd name="T9" fmla="*/ 143 h 409"/>
              <a:gd name="T10" fmla="*/ 190 w 317"/>
              <a:gd name="T11" fmla="*/ 190 h 409"/>
              <a:gd name="T12" fmla="*/ 221 w 317"/>
              <a:gd name="T13" fmla="*/ 238 h 409"/>
              <a:gd name="T14" fmla="*/ 190 w 317"/>
              <a:gd name="T15" fmla="*/ 253 h 409"/>
              <a:gd name="T16" fmla="*/ 174 w 317"/>
              <a:gd name="T17" fmla="*/ 269 h 409"/>
              <a:gd name="T18" fmla="*/ 142 w 317"/>
              <a:gd name="T19" fmla="*/ 285 h 409"/>
              <a:gd name="T20" fmla="*/ 95 w 317"/>
              <a:gd name="T21" fmla="*/ 269 h 409"/>
              <a:gd name="T22" fmla="*/ 63 w 317"/>
              <a:gd name="T23" fmla="*/ 222 h 409"/>
              <a:gd name="T24" fmla="*/ 63 w 317"/>
              <a:gd name="T25" fmla="*/ 190 h 409"/>
              <a:gd name="T26" fmla="*/ 31 w 317"/>
              <a:gd name="T27" fmla="*/ 158 h 409"/>
              <a:gd name="T28" fmla="*/ 31 w 317"/>
              <a:gd name="T29" fmla="*/ 127 h 409"/>
              <a:gd name="T30" fmla="*/ 0 w 317"/>
              <a:gd name="T31" fmla="*/ 111 h 409"/>
              <a:gd name="T32" fmla="*/ 15 w 317"/>
              <a:gd name="T33" fmla="*/ 95 h 409"/>
              <a:gd name="T34" fmla="*/ 31 w 317"/>
              <a:gd name="T35" fmla="*/ 79 h 409"/>
              <a:gd name="T36" fmla="*/ 31 w 317"/>
              <a:gd name="T37" fmla="*/ 63 h 409"/>
              <a:gd name="T38" fmla="*/ 63 w 317"/>
              <a:gd name="T39" fmla="*/ 47 h 409"/>
              <a:gd name="T40" fmla="*/ 47 w 317"/>
              <a:gd name="T41" fmla="*/ 32 h 409"/>
              <a:gd name="T42" fmla="*/ 31 w 317"/>
              <a:gd name="T43" fmla="*/ 0 h 409"/>
              <a:gd name="T44" fmla="*/ 79 w 317"/>
              <a:gd name="T45" fmla="*/ 0 h 409"/>
              <a:gd name="T46" fmla="*/ 174 w 317"/>
              <a:gd name="T47" fmla="*/ 0 h 40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317" h="409">
                <a:moveTo>
                  <a:pt x="249" y="0"/>
                </a:moveTo>
                <a:lnTo>
                  <a:pt x="272" y="91"/>
                </a:lnTo>
                <a:lnTo>
                  <a:pt x="227" y="91"/>
                </a:lnTo>
                <a:lnTo>
                  <a:pt x="181" y="136"/>
                </a:lnTo>
                <a:lnTo>
                  <a:pt x="181" y="205"/>
                </a:lnTo>
                <a:lnTo>
                  <a:pt x="272" y="273"/>
                </a:lnTo>
                <a:lnTo>
                  <a:pt x="317" y="341"/>
                </a:lnTo>
                <a:lnTo>
                  <a:pt x="272" y="363"/>
                </a:lnTo>
                <a:lnTo>
                  <a:pt x="249" y="386"/>
                </a:lnTo>
                <a:lnTo>
                  <a:pt x="204" y="409"/>
                </a:lnTo>
                <a:lnTo>
                  <a:pt x="136" y="386"/>
                </a:lnTo>
                <a:lnTo>
                  <a:pt x="90" y="318"/>
                </a:lnTo>
                <a:lnTo>
                  <a:pt x="90" y="273"/>
                </a:lnTo>
                <a:lnTo>
                  <a:pt x="45" y="227"/>
                </a:lnTo>
                <a:lnTo>
                  <a:pt x="45" y="182"/>
                </a:lnTo>
                <a:lnTo>
                  <a:pt x="0" y="159"/>
                </a:lnTo>
                <a:lnTo>
                  <a:pt x="22" y="136"/>
                </a:lnTo>
                <a:lnTo>
                  <a:pt x="45" y="114"/>
                </a:lnTo>
                <a:lnTo>
                  <a:pt x="45" y="91"/>
                </a:lnTo>
                <a:lnTo>
                  <a:pt x="90" y="68"/>
                </a:lnTo>
                <a:lnTo>
                  <a:pt x="68" y="46"/>
                </a:lnTo>
                <a:lnTo>
                  <a:pt x="45" y="0"/>
                </a:lnTo>
                <a:lnTo>
                  <a:pt x="113" y="0"/>
                </a:lnTo>
                <a:lnTo>
                  <a:pt x="249" y="0"/>
                </a:lnTo>
                <a:close/>
              </a:path>
            </a:pathLst>
          </a:custGeom>
          <a:solidFill>
            <a:srgbClr val="FF0000"/>
          </a:soli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330" name="Freeform 42"/>
          <p:cNvSpPr>
            <a:spLocks/>
          </p:cNvSpPr>
          <p:nvPr/>
        </p:nvSpPr>
        <p:spPr bwMode="auto">
          <a:xfrm>
            <a:off x="4670366" y="5138737"/>
            <a:ext cx="406413" cy="301625"/>
          </a:xfrm>
          <a:custGeom>
            <a:avLst/>
            <a:gdLst>
              <a:gd name="T0" fmla="*/ 0 w 295"/>
              <a:gd name="T1" fmla="*/ 190 h 272"/>
              <a:gd name="T2" fmla="*/ 144 w 295"/>
              <a:gd name="T3" fmla="*/ 190 h 272"/>
              <a:gd name="T4" fmla="*/ 176 w 295"/>
              <a:gd name="T5" fmla="*/ 143 h 272"/>
              <a:gd name="T6" fmla="*/ 176 w 295"/>
              <a:gd name="T7" fmla="*/ 111 h 272"/>
              <a:gd name="T8" fmla="*/ 208 w 295"/>
              <a:gd name="T9" fmla="*/ 80 h 272"/>
              <a:gd name="T10" fmla="*/ 192 w 295"/>
              <a:gd name="T11" fmla="*/ 32 h 272"/>
              <a:gd name="T12" fmla="*/ 160 w 295"/>
              <a:gd name="T13" fmla="*/ 0 h 272"/>
              <a:gd name="T14" fmla="*/ 128 w 295"/>
              <a:gd name="T15" fmla="*/ 32 h 272"/>
              <a:gd name="T16" fmla="*/ 112 w 295"/>
              <a:gd name="T17" fmla="*/ 95 h 272"/>
              <a:gd name="T18" fmla="*/ 112 w 295"/>
              <a:gd name="T19" fmla="*/ 127 h 272"/>
              <a:gd name="T20" fmla="*/ 80 w 295"/>
              <a:gd name="T21" fmla="*/ 159 h 272"/>
              <a:gd name="T22" fmla="*/ 0 w 295"/>
              <a:gd name="T23" fmla="*/ 190 h 27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95" h="272">
                <a:moveTo>
                  <a:pt x="0" y="272"/>
                </a:moveTo>
                <a:lnTo>
                  <a:pt x="204" y="272"/>
                </a:lnTo>
                <a:lnTo>
                  <a:pt x="250" y="204"/>
                </a:lnTo>
                <a:lnTo>
                  <a:pt x="250" y="159"/>
                </a:lnTo>
                <a:lnTo>
                  <a:pt x="295" y="114"/>
                </a:lnTo>
                <a:lnTo>
                  <a:pt x="272" y="46"/>
                </a:lnTo>
                <a:lnTo>
                  <a:pt x="227" y="0"/>
                </a:lnTo>
                <a:lnTo>
                  <a:pt x="182" y="46"/>
                </a:lnTo>
                <a:lnTo>
                  <a:pt x="159" y="136"/>
                </a:lnTo>
                <a:lnTo>
                  <a:pt x="159" y="182"/>
                </a:lnTo>
                <a:lnTo>
                  <a:pt x="114" y="227"/>
                </a:lnTo>
                <a:lnTo>
                  <a:pt x="0" y="272"/>
                </a:lnTo>
                <a:close/>
              </a:path>
            </a:pathLst>
          </a:custGeom>
          <a:solidFill>
            <a:srgbClr val="FF0000"/>
          </a:soli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331" name="Freeform 43"/>
          <p:cNvSpPr>
            <a:spLocks/>
          </p:cNvSpPr>
          <p:nvPr/>
        </p:nvSpPr>
        <p:spPr bwMode="auto">
          <a:xfrm>
            <a:off x="4724068" y="4737100"/>
            <a:ext cx="494340" cy="577850"/>
          </a:xfrm>
          <a:custGeom>
            <a:avLst/>
            <a:gdLst>
              <a:gd name="T0" fmla="*/ 158 w 363"/>
              <a:gd name="T1" fmla="*/ 79 h 522"/>
              <a:gd name="T2" fmla="*/ 143 w 363"/>
              <a:gd name="T3" fmla="*/ 79 h 522"/>
              <a:gd name="T4" fmla="*/ 143 w 363"/>
              <a:gd name="T5" fmla="*/ 95 h 522"/>
              <a:gd name="T6" fmla="*/ 111 w 363"/>
              <a:gd name="T7" fmla="*/ 95 h 522"/>
              <a:gd name="T8" fmla="*/ 111 w 363"/>
              <a:gd name="T9" fmla="*/ 79 h 522"/>
              <a:gd name="T10" fmla="*/ 95 w 363"/>
              <a:gd name="T11" fmla="*/ 63 h 522"/>
              <a:gd name="T12" fmla="*/ 111 w 363"/>
              <a:gd name="T13" fmla="*/ 47 h 522"/>
              <a:gd name="T14" fmla="*/ 127 w 363"/>
              <a:gd name="T15" fmla="*/ 32 h 522"/>
              <a:gd name="T16" fmla="*/ 111 w 363"/>
              <a:gd name="T17" fmla="*/ 0 h 522"/>
              <a:gd name="T18" fmla="*/ 48 w 363"/>
              <a:gd name="T19" fmla="*/ 16 h 522"/>
              <a:gd name="T20" fmla="*/ 32 w 363"/>
              <a:gd name="T21" fmla="*/ 16 h 522"/>
              <a:gd name="T22" fmla="*/ 32 w 363"/>
              <a:gd name="T23" fmla="*/ 63 h 522"/>
              <a:gd name="T24" fmla="*/ 63 w 363"/>
              <a:gd name="T25" fmla="*/ 63 h 522"/>
              <a:gd name="T26" fmla="*/ 48 w 363"/>
              <a:gd name="T27" fmla="*/ 95 h 522"/>
              <a:gd name="T28" fmla="*/ 0 w 363"/>
              <a:gd name="T29" fmla="*/ 95 h 522"/>
              <a:gd name="T30" fmla="*/ 0 w 363"/>
              <a:gd name="T31" fmla="*/ 127 h 522"/>
              <a:gd name="T32" fmla="*/ 48 w 363"/>
              <a:gd name="T33" fmla="*/ 143 h 522"/>
              <a:gd name="T34" fmla="*/ 63 w 363"/>
              <a:gd name="T35" fmla="*/ 174 h 522"/>
              <a:gd name="T36" fmla="*/ 63 w 363"/>
              <a:gd name="T37" fmla="*/ 222 h 522"/>
              <a:gd name="T38" fmla="*/ 127 w 363"/>
              <a:gd name="T39" fmla="*/ 253 h 522"/>
              <a:gd name="T40" fmla="*/ 158 w 363"/>
              <a:gd name="T41" fmla="*/ 285 h 522"/>
              <a:gd name="T42" fmla="*/ 174 w 363"/>
              <a:gd name="T43" fmla="*/ 333 h 522"/>
              <a:gd name="T44" fmla="*/ 174 w 363"/>
              <a:gd name="T45" fmla="*/ 364 h 522"/>
              <a:gd name="T46" fmla="*/ 238 w 363"/>
              <a:gd name="T47" fmla="*/ 364 h 522"/>
              <a:gd name="T48" fmla="*/ 253 w 363"/>
              <a:gd name="T49" fmla="*/ 333 h 522"/>
              <a:gd name="T50" fmla="*/ 222 w 363"/>
              <a:gd name="T51" fmla="*/ 317 h 522"/>
              <a:gd name="T52" fmla="*/ 206 w 363"/>
              <a:gd name="T53" fmla="*/ 253 h 522"/>
              <a:gd name="T54" fmla="*/ 238 w 363"/>
              <a:gd name="T55" fmla="*/ 222 h 522"/>
              <a:gd name="T56" fmla="*/ 238 w 363"/>
              <a:gd name="T57" fmla="*/ 190 h 522"/>
              <a:gd name="T58" fmla="*/ 222 w 363"/>
              <a:gd name="T59" fmla="*/ 158 h 522"/>
              <a:gd name="T60" fmla="*/ 158 w 363"/>
              <a:gd name="T61" fmla="*/ 143 h 522"/>
              <a:gd name="T62" fmla="*/ 158 w 363"/>
              <a:gd name="T63" fmla="*/ 79 h 52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63" h="522">
                <a:moveTo>
                  <a:pt x="227" y="114"/>
                </a:moveTo>
                <a:lnTo>
                  <a:pt x="205" y="114"/>
                </a:lnTo>
                <a:lnTo>
                  <a:pt x="205" y="136"/>
                </a:lnTo>
                <a:lnTo>
                  <a:pt x="159" y="136"/>
                </a:lnTo>
                <a:lnTo>
                  <a:pt x="159" y="114"/>
                </a:lnTo>
                <a:lnTo>
                  <a:pt x="137" y="91"/>
                </a:lnTo>
                <a:lnTo>
                  <a:pt x="159" y="68"/>
                </a:lnTo>
                <a:lnTo>
                  <a:pt x="182" y="46"/>
                </a:lnTo>
                <a:lnTo>
                  <a:pt x="159" y="0"/>
                </a:lnTo>
                <a:lnTo>
                  <a:pt x="69" y="23"/>
                </a:lnTo>
                <a:lnTo>
                  <a:pt x="46" y="23"/>
                </a:lnTo>
                <a:lnTo>
                  <a:pt x="46" y="91"/>
                </a:lnTo>
                <a:lnTo>
                  <a:pt x="91" y="91"/>
                </a:lnTo>
                <a:lnTo>
                  <a:pt x="69" y="136"/>
                </a:lnTo>
                <a:lnTo>
                  <a:pt x="0" y="136"/>
                </a:lnTo>
                <a:lnTo>
                  <a:pt x="0" y="182"/>
                </a:lnTo>
                <a:lnTo>
                  <a:pt x="69" y="205"/>
                </a:lnTo>
                <a:lnTo>
                  <a:pt x="91" y="250"/>
                </a:lnTo>
                <a:lnTo>
                  <a:pt x="91" y="318"/>
                </a:lnTo>
                <a:lnTo>
                  <a:pt x="182" y="363"/>
                </a:lnTo>
                <a:lnTo>
                  <a:pt x="227" y="409"/>
                </a:lnTo>
                <a:lnTo>
                  <a:pt x="250" y="477"/>
                </a:lnTo>
                <a:lnTo>
                  <a:pt x="250" y="522"/>
                </a:lnTo>
                <a:lnTo>
                  <a:pt x="341" y="522"/>
                </a:lnTo>
                <a:lnTo>
                  <a:pt x="363" y="477"/>
                </a:lnTo>
                <a:lnTo>
                  <a:pt x="318" y="454"/>
                </a:lnTo>
                <a:lnTo>
                  <a:pt x="295" y="363"/>
                </a:lnTo>
                <a:lnTo>
                  <a:pt x="341" y="318"/>
                </a:lnTo>
                <a:lnTo>
                  <a:pt x="341" y="273"/>
                </a:lnTo>
                <a:lnTo>
                  <a:pt x="318" y="227"/>
                </a:lnTo>
                <a:lnTo>
                  <a:pt x="227" y="205"/>
                </a:lnTo>
                <a:lnTo>
                  <a:pt x="227" y="114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D7AED7"/>
              </a:gs>
            </a:gsLst>
            <a:lin ang="18900000" scaled="1"/>
          </a:gra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332" name="Freeform 44"/>
          <p:cNvSpPr>
            <a:spLocks/>
          </p:cNvSpPr>
          <p:nvPr/>
        </p:nvSpPr>
        <p:spPr bwMode="auto">
          <a:xfrm>
            <a:off x="4352824" y="4713288"/>
            <a:ext cx="613528" cy="576262"/>
          </a:xfrm>
          <a:custGeom>
            <a:avLst/>
            <a:gdLst>
              <a:gd name="T0" fmla="*/ 267 w 454"/>
              <a:gd name="T1" fmla="*/ 363 h 521"/>
              <a:gd name="T2" fmla="*/ 283 w 454"/>
              <a:gd name="T3" fmla="*/ 300 h 521"/>
              <a:gd name="T4" fmla="*/ 314 w 454"/>
              <a:gd name="T5" fmla="*/ 268 h 521"/>
              <a:gd name="T6" fmla="*/ 251 w 454"/>
              <a:gd name="T7" fmla="*/ 237 h 521"/>
              <a:gd name="T8" fmla="*/ 251 w 454"/>
              <a:gd name="T9" fmla="*/ 190 h 521"/>
              <a:gd name="T10" fmla="*/ 236 w 454"/>
              <a:gd name="T11" fmla="*/ 158 h 521"/>
              <a:gd name="T12" fmla="*/ 188 w 454"/>
              <a:gd name="T13" fmla="*/ 142 h 521"/>
              <a:gd name="T14" fmla="*/ 188 w 454"/>
              <a:gd name="T15" fmla="*/ 110 h 521"/>
              <a:gd name="T16" fmla="*/ 236 w 454"/>
              <a:gd name="T17" fmla="*/ 110 h 521"/>
              <a:gd name="T18" fmla="*/ 251 w 454"/>
              <a:gd name="T19" fmla="*/ 79 h 521"/>
              <a:gd name="T20" fmla="*/ 220 w 454"/>
              <a:gd name="T21" fmla="*/ 79 h 521"/>
              <a:gd name="T22" fmla="*/ 220 w 454"/>
              <a:gd name="T23" fmla="*/ 31 h 521"/>
              <a:gd name="T24" fmla="*/ 188 w 454"/>
              <a:gd name="T25" fmla="*/ 15 h 521"/>
              <a:gd name="T26" fmla="*/ 157 w 454"/>
              <a:gd name="T27" fmla="*/ 15 h 521"/>
              <a:gd name="T28" fmla="*/ 126 w 454"/>
              <a:gd name="T29" fmla="*/ 0 h 521"/>
              <a:gd name="T30" fmla="*/ 94 w 454"/>
              <a:gd name="T31" fmla="*/ 15 h 521"/>
              <a:gd name="T32" fmla="*/ 94 w 454"/>
              <a:gd name="T33" fmla="*/ 47 h 521"/>
              <a:gd name="T34" fmla="*/ 94 w 454"/>
              <a:gd name="T35" fmla="*/ 110 h 521"/>
              <a:gd name="T36" fmla="*/ 63 w 454"/>
              <a:gd name="T37" fmla="*/ 126 h 521"/>
              <a:gd name="T38" fmla="*/ 0 w 454"/>
              <a:gd name="T39" fmla="*/ 206 h 521"/>
              <a:gd name="T40" fmla="*/ 0 w 454"/>
              <a:gd name="T41" fmla="*/ 237 h 521"/>
              <a:gd name="T42" fmla="*/ 16 w 454"/>
              <a:gd name="T43" fmla="*/ 253 h 521"/>
              <a:gd name="T44" fmla="*/ 16 w 454"/>
              <a:gd name="T45" fmla="*/ 284 h 521"/>
              <a:gd name="T46" fmla="*/ 32 w 454"/>
              <a:gd name="T47" fmla="*/ 268 h 521"/>
              <a:gd name="T48" fmla="*/ 63 w 454"/>
              <a:gd name="T49" fmla="*/ 268 h 521"/>
              <a:gd name="T50" fmla="*/ 79 w 454"/>
              <a:gd name="T51" fmla="*/ 284 h 521"/>
              <a:gd name="T52" fmla="*/ 79 w 454"/>
              <a:gd name="T53" fmla="*/ 268 h 521"/>
              <a:gd name="T54" fmla="*/ 126 w 454"/>
              <a:gd name="T55" fmla="*/ 284 h 521"/>
              <a:gd name="T56" fmla="*/ 126 w 454"/>
              <a:gd name="T57" fmla="*/ 316 h 521"/>
              <a:gd name="T58" fmla="*/ 173 w 454"/>
              <a:gd name="T59" fmla="*/ 348 h 521"/>
              <a:gd name="T60" fmla="*/ 204 w 454"/>
              <a:gd name="T61" fmla="*/ 348 h 521"/>
              <a:gd name="T62" fmla="*/ 220 w 454"/>
              <a:gd name="T63" fmla="*/ 332 h 521"/>
              <a:gd name="T64" fmla="*/ 236 w 454"/>
              <a:gd name="T65" fmla="*/ 332 h 521"/>
              <a:gd name="T66" fmla="*/ 251 w 454"/>
              <a:gd name="T67" fmla="*/ 348 h 521"/>
              <a:gd name="T68" fmla="*/ 267 w 454"/>
              <a:gd name="T69" fmla="*/ 363 h 52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54" h="521">
                <a:moveTo>
                  <a:pt x="386" y="521"/>
                </a:moveTo>
                <a:lnTo>
                  <a:pt x="409" y="431"/>
                </a:lnTo>
                <a:lnTo>
                  <a:pt x="454" y="385"/>
                </a:lnTo>
                <a:lnTo>
                  <a:pt x="363" y="340"/>
                </a:lnTo>
                <a:lnTo>
                  <a:pt x="363" y="272"/>
                </a:lnTo>
                <a:lnTo>
                  <a:pt x="341" y="227"/>
                </a:lnTo>
                <a:lnTo>
                  <a:pt x="272" y="204"/>
                </a:lnTo>
                <a:lnTo>
                  <a:pt x="272" y="158"/>
                </a:lnTo>
                <a:lnTo>
                  <a:pt x="341" y="158"/>
                </a:lnTo>
                <a:lnTo>
                  <a:pt x="363" y="113"/>
                </a:lnTo>
                <a:lnTo>
                  <a:pt x="318" y="113"/>
                </a:lnTo>
                <a:lnTo>
                  <a:pt x="318" y="45"/>
                </a:lnTo>
                <a:lnTo>
                  <a:pt x="272" y="22"/>
                </a:lnTo>
                <a:lnTo>
                  <a:pt x="227" y="22"/>
                </a:lnTo>
                <a:lnTo>
                  <a:pt x="182" y="0"/>
                </a:lnTo>
                <a:lnTo>
                  <a:pt x="136" y="22"/>
                </a:lnTo>
                <a:lnTo>
                  <a:pt x="136" y="68"/>
                </a:lnTo>
                <a:lnTo>
                  <a:pt x="136" y="158"/>
                </a:lnTo>
                <a:lnTo>
                  <a:pt x="91" y="181"/>
                </a:lnTo>
                <a:lnTo>
                  <a:pt x="0" y="295"/>
                </a:lnTo>
                <a:lnTo>
                  <a:pt x="0" y="340"/>
                </a:lnTo>
                <a:lnTo>
                  <a:pt x="23" y="363"/>
                </a:lnTo>
                <a:lnTo>
                  <a:pt x="23" y="408"/>
                </a:lnTo>
                <a:lnTo>
                  <a:pt x="46" y="385"/>
                </a:lnTo>
                <a:lnTo>
                  <a:pt x="91" y="385"/>
                </a:lnTo>
                <a:lnTo>
                  <a:pt x="114" y="408"/>
                </a:lnTo>
                <a:lnTo>
                  <a:pt x="114" y="385"/>
                </a:lnTo>
                <a:lnTo>
                  <a:pt x="182" y="408"/>
                </a:lnTo>
                <a:lnTo>
                  <a:pt x="182" y="453"/>
                </a:lnTo>
                <a:lnTo>
                  <a:pt x="250" y="499"/>
                </a:lnTo>
                <a:lnTo>
                  <a:pt x="295" y="499"/>
                </a:lnTo>
                <a:lnTo>
                  <a:pt x="318" y="476"/>
                </a:lnTo>
                <a:lnTo>
                  <a:pt x="341" y="476"/>
                </a:lnTo>
                <a:lnTo>
                  <a:pt x="363" y="499"/>
                </a:lnTo>
                <a:lnTo>
                  <a:pt x="386" y="521"/>
                </a:lnTo>
                <a:close/>
              </a:path>
            </a:pathLst>
          </a:custGeom>
          <a:solidFill>
            <a:srgbClr val="CC99FF"/>
          </a:soli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333" name="Freeform 45"/>
          <p:cNvSpPr>
            <a:spLocks/>
          </p:cNvSpPr>
          <p:nvPr/>
        </p:nvSpPr>
        <p:spPr bwMode="auto">
          <a:xfrm>
            <a:off x="3829177" y="4687943"/>
            <a:ext cx="709269" cy="225425"/>
          </a:xfrm>
          <a:custGeom>
            <a:avLst/>
            <a:gdLst>
              <a:gd name="T0" fmla="*/ 363 w 521"/>
              <a:gd name="T1" fmla="*/ 31 h 204"/>
              <a:gd name="T2" fmla="*/ 363 w 521"/>
              <a:gd name="T3" fmla="*/ 126 h 204"/>
              <a:gd name="T4" fmla="*/ 332 w 521"/>
              <a:gd name="T5" fmla="*/ 142 h 204"/>
              <a:gd name="T6" fmla="*/ 268 w 521"/>
              <a:gd name="T7" fmla="*/ 142 h 204"/>
              <a:gd name="T8" fmla="*/ 268 w 521"/>
              <a:gd name="T9" fmla="*/ 111 h 204"/>
              <a:gd name="T10" fmla="*/ 253 w 521"/>
              <a:gd name="T11" fmla="*/ 95 h 204"/>
              <a:gd name="T12" fmla="*/ 221 w 521"/>
              <a:gd name="T13" fmla="*/ 79 h 204"/>
              <a:gd name="T14" fmla="*/ 190 w 521"/>
              <a:gd name="T15" fmla="*/ 95 h 204"/>
              <a:gd name="T16" fmla="*/ 173 w 521"/>
              <a:gd name="T17" fmla="*/ 79 h 204"/>
              <a:gd name="T18" fmla="*/ 142 w 521"/>
              <a:gd name="T19" fmla="*/ 63 h 204"/>
              <a:gd name="T20" fmla="*/ 111 w 521"/>
              <a:gd name="T21" fmla="*/ 95 h 204"/>
              <a:gd name="T22" fmla="*/ 63 w 521"/>
              <a:gd name="T23" fmla="*/ 111 h 204"/>
              <a:gd name="T24" fmla="*/ 31 w 521"/>
              <a:gd name="T25" fmla="*/ 111 h 204"/>
              <a:gd name="T26" fmla="*/ 0 w 521"/>
              <a:gd name="T27" fmla="*/ 111 h 204"/>
              <a:gd name="T28" fmla="*/ 15 w 521"/>
              <a:gd name="T29" fmla="*/ 63 h 204"/>
              <a:gd name="T30" fmla="*/ 63 w 521"/>
              <a:gd name="T31" fmla="*/ 63 h 204"/>
              <a:gd name="T32" fmla="*/ 79 w 521"/>
              <a:gd name="T33" fmla="*/ 16 h 204"/>
              <a:gd name="T34" fmla="*/ 95 w 521"/>
              <a:gd name="T35" fmla="*/ 16 h 204"/>
              <a:gd name="T36" fmla="*/ 126 w 521"/>
              <a:gd name="T37" fmla="*/ 0 h 204"/>
              <a:gd name="T38" fmla="*/ 142 w 521"/>
              <a:gd name="T39" fmla="*/ 0 h 204"/>
              <a:gd name="T40" fmla="*/ 190 w 521"/>
              <a:gd name="T41" fmla="*/ 31 h 204"/>
              <a:gd name="T42" fmla="*/ 268 w 521"/>
              <a:gd name="T43" fmla="*/ 47 h 204"/>
              <a:gd name="T44" fmla="*/ 332 w 521"/>
              <a:gd name="T45" fmla="*/ 47 h 204"/>
              <a:gd name="T46" fmla="*/ 363 w 521"/>
              <a:gd name="T47" fmla="*/ 31 h 20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21" h="204">
                <a:moveTo>
                  <a:pt x="521" y="45"/>
                </a:moveTo>
                <a:lnTo>
                  <a:pt x="521" y="181"/>
                </a:lnTo>
                <a:lnTo>
                  <a:pt x="476" y="204"/>
                </a:lnTo>
                <a:lnTo>
                  <a:pt x="385" y="204"/>
                </a:lnTo>
                <a:lnTo>
                  <a:pt x="385" y="159"/>
                </a:lnTo>
                <a:lnTo>
                  <a:pt x="363" y="136"/>
                </a:lnTo>
                <a:lnTo>
                  <a:pt x="317" y="113"/>
                </a:lnTo>
                <a:lnTo>
                  <a:pt x="272" y="136"/>
                </a:lnTo>
                <a:lnTo>
                  <a:pt x="249" y="113"/>
                </a:lnTo>
                <a:lnTo>
                  <a:pt x="204" y="91"/>
                </a:lnTo>
                <a:lnTo>
                  <a:pt x="159" y="136"/>
                </a:lnTo>
                <a:lnTo>
                  <a:pt x="90" y="159"/>
                </a:lnTo>
                <a:lnTo>
                  <a:pt x="45" y="159"/>
                </a:lnTo>
                <a:lnTo>
                  <a:pt x="0" y="159"/>
                </a:lnTo>
                <a:lnTo>
                  <a:pt x="22" y="91"/>
                </a:lnTo>
                <a:lnTo>
                  <a:pt x="90" y="91"/>
                </a:lnTo>
                <a:lnTo>
                  <a:pt x="113" y="23"/>
                </a:lnTo>
                <a:lnTo>
                  <a:pt x="136" y="23"/>
                </a:lnTo>
                <a:lnTo>
                  <a:pt x="181" y="0"/>
                </a:lnTo>
                <a:lnTo>
                  <a:pt x="204" y="0"/>
                </a:lnTo>
                <a:lnTo>
                  <a:pt x="272" y="45"/>
                </a:lnTo>
                <a:lnTo>
                  <a:pt x="385" y="68"/>
                </a:lnTo>
                <a:lnTo>
                  <a:pt x="476" y="68"/>
                </a:lnTo>
                <a:lnTo>
                  <a:pt x="521" y="45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D7AED7"/>
              </a:gs>
            </a:gsLst>
            <a:lin ang="18900000" scaled="1"/>
          </a:gra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334" name="Freeform 46"/>
          <p:cNvSpPr>
            <a:spLocks/>
          </p:cNvSpPr>
          <p:nvPr/>
        </p:nvSpPr>
        <p:spPr bwMode="auto">
          <a:xfrm>
            <a:off x="3829178" y="4787900"/>
            <a:ext cx="656515" cy="450850"/>
          </a:xfrm>
          <a:custGeom>
            <a:avLst/>
            <a:gdLst>
              <a:gd name="T0" fmla="*/ 0 w 476"/>
              <a:gd name="T1" fmla="*/ 47 h 408"/>
              <a:gd name="T2" fmla="*/ 64 w 476"/>
              <a:gd name="T3" fmla="*/ 47 h 408"/>
              <a:gd name="T4" fmla="*/ 112 w 476"/>
              <a:gd name="T5" fmla="*/ 31 h 408"/>
              <a:gd name="T6" fmla="*/ 144 w 476"/>
              <a:gd name="T7" fmla="*/ 0 h 408"/>
              <a:gd name="T8" fmla="*/ 176 w 476"/>
              <a:gd name="T9" fmla="*/ 15 h 408"/>
              <a:gd name="T10" fmla="*/ 192 w 476"/>
              <a:gd name="T11" fmla="*/ 31 h 408"/>
              <a:gd name="T12" fmla="*/ 224 w 476"/>
              <a:gd name="T13" fmla="*/ 15 h 408"/>
              <a:gd name="T14" fmla="*/ 256 w 476"/>
              <a:gd name="T15" fmla="*/ 31 h 408"/>
              <a:gd name="T16" fmla="*/ 272 w 476"/>
              <a:gd name="T17" fmla="*/ 47 h 408"/>
              <a:gd name="T18" fmla="*/ 272 w 476"/>
              <a:gd name="T19" fmla="*/ 79 h 408"/>
              <a:gd name="T20" fmla="*/ 336 w 476"/>
              <a:gd name="T21" fmla="*/ 79 h 408"/>
              <a:gd name="T22" fmla="*/ 272 w 476"/>
              <a:gd name="T23" fmla="*/ 158 h 408"/>
              <a:gd name="T24" fmla="*/ 272 w 476"/>
              <a:gd name="T25" fmla="*/ 189 h 408"/>
              <a:gd name="T26" fmla="*/ 288 w 476"/>
              <a:gd name="T27" fmla="*/ 205 h 408"/>
              <a:gd name="T28" fmla="*/ 288 w 476"/>
              <a:gd name="T29" fmla="*/ 237 h 408"/>
              <a:gd name="T30" fmla="*/ 272 w 476"/>
              <a:gd name="T31" fmla="*/ 221 h 408"/>
              <a:gd name="T32" fmla="*/ 256 w 476"/>
              <a:gd name="T33" fmla="*/ 221 h 408"/>
              <a:gd name="T34" fmla="*/ 240 w 476"/>
              <a:gd name="T35" fmla="*/ 205 h 408"/>
              <a:gd name="T36" fmla="*/ 224 w 476"/>
              <a:gd name="T37" fmla="*/ 221 h 408"/>
              <a:gd name="T38" fmla="*/ 256 w 476"/>
              <a:gd name="T39" fmla="*/ 237 h 408"/>
              <a:gd name="T40" fmla="*/ 208 w 476"/>
              <a:gd name="T41" fmla="*/ 253 h 408"/>
              <a:gd name="T42" fmla="*/ 176 w 476"/>
              <a:gd name="T43" fmla="*/ 221 h 408"/>
              <a:gd name="T44" fmla="*/ 160 w 476"/>
              <a:gd name="T45" fmla="*/ 237 h 408"/>
              <a:gd name="T46" fmla="*/ 160 w 476"/>
              <a:gd name="T47" fmla="*/ 253 h 408"/>
              <a:gd name="T48" fmla="*/ 144 w 476"/>
              <a:gd name="T49" fmla="*/ 284 h 408"/>
              <a:gd name="T50" fmla="*/ 128 w 476"/>
              <a:gd name="T51" fmla="*/ 268 h 408"/>
              <a:gd name="T52" fmla="*/ 112 w 476"/>
              <a:gd name="T53" fmla="*/ 268 h 408"/>
              <a:gd name="T54" fmla="*/ 112 w 476"/>
              <a:gd name="T55" fmla="*/ 237 h 408"/>
              <a:gd name="T56" fmla="*/ 80 w 476"/>
              <a:gd name="T57" fmla="*/ 237 h 408"/>
              <a:gd name="T58" fmla="*/ 64 w 476"/>
              <a:gd name="T59" fmla="*/ 253 h 408"/>
              <a:gd name="T60" fmla="*/ 32 w 476"/>
              <a:gd name="T61" fmla="*/ 253 h 408"/>
              <a:gd name="T62" fmla="*/ 32 w 476"/>
              <a:gd name="T63" fmla="*/ 221 h 408"/>
              <a:gd name="T64" fmla="*/ 48 w 476"/>
              <a:gd name="T65" fmla="*/ 142 h 408"/>
              <a:gd name="T66" fmla="*/ 32 w 476"/>
              <a:gd name="T67" fmla="*/ 126 h 408"/>
              <a:gd name="T68" fmla="*/ 48 w 476"/>
              <a:gd name="T69" fmla="*/ 79 h 408"/>
              <a:gd name="T70" fmla="*/ 0 w 476"/>
              <a:gd name="T71" fmla="*/ 47 h 40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476" h="408">
                <a:moveTo>
                  <a:pt x="0" y="68"/>
                </a:moveTo>
                <a:lnTo>
                  <a:pt x="90" y="68"/>
                </a:lnTo>
                <a:lnTo>
                  <a:pt x="159" y="45"/>
                </a:lnTo>
                <a:lnTo>
                  <a:pt x="204" y="0"/>
                </a:lnTo>
                <a:lnTo>
                  <a:pt x="249" y="22"/>
                </a:lnTo>
                <a:lnTo>
                  <a:pt x="272" y="45"/>
                </a:lnTo>
                <a:lnTo>
                  <a:pt x="317" y="22"/>
                </a:lnTo>
                <a:lnTo>
                  <a:pt x="363" y="45"/>
                </a:lnTo>
                <a:lnTo>
                  <a:pt x="385" y="68"/>
                </a:lnTo>
                <a:lnTo>
                  <a:pt x="385" y="113"/>
                </a:lnTo>
                <a:lnTo>
                  <a:pt x="476" y="113"/>
                </a:lnTo>
                <a:lnTo>
                  <a:pt x="385" y="227"/>
                </a:lnTo>
                <a:lnTo>
                  <a:pt x="385" y="272"/>
                </a:lnTo>
                <a:lnTo>
                  <a:pt x="408" y="295"/>
                </a:lnTo>
                <a:lnTo>
                  <a:pt x="408" y="340"/>
                </a:lnTo>
                <a:lnTo>
                  <a:pt x="385" y="317"/>
                </a:lnTo>
                <a:lnTo>
                  <a:pt x="363" y="317"/>
                </a:lnTo>
                <a:lnTo>
                  <a:pt x="340" y="295"/>
                </a:lnTo>
                <a:lnTo>
                  <a:pt x="317" y="317"/>
                </a:lnTo>
                <a:lnTo>
                  <a:pt x="363" y="340"/>
                </a:lnTo>
                <a:lnTo>
                  <a:pt x="295" y="363"/>
                </a:lnTo>
                <a:lnTo>
                  <a:pt x="249" y="317"/>
                </a:lnTo>
                <a:lnTo>
                  <a:pt x="227" y="340"/>
                </a:lnTo>
                <a:lnTo>
                  <a:pt x="227" y="363"/>
                </a:lnTo>
                <a:lnTo>
                  <a:pt x="204" y="408"/>
                </a:lnTo>
                <a:lnTo>
                  <a:pt x="181" y="385"/>
                </a:lnTo>
                <a:lnTo>
                  <a:pt x="159" y="385"/>
                </a:lnTo>
                <a:lnTo>
                  <a:pt x="159" y="340"/>
                </a:lnTo>
                <a:lnTo>
                  <a:pt x="113" y="340"/>
                </a:lnTo>
                <a:lnTo>
                  <a:pt x="90" y="363"/>
                </a:lnTo>
                <a:lnTo>
                  <a:pt x="45" y="363"/>
                </a:lnTo>
                <a:lnTo>
                  <a:pt x="45" y="317"/>
                </a:lnTo>
                <a:lnTo>
                  <a:pt x="68" y="204"/>
                </a:lnTo>
                <a:lnTo>
                  <a:pt x="45" y="181"/>
                </a:lnTo>
                <a:lnTo>
                  <a:pt x="68" y="113"/>
                </a:lnTo>
                <a:lnTo>
                  <a:pt x="0" y="68"/>
                </a:lnTo>
                <a:close/>
              </a:path>
            </a:pathLst>
          </a:custGeom>
          <a:solidFill>
            <a:srgbClr val="FF0000"/>
          </a:soli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335" name="Freeform 47"/>
          <p:cNvSpPr>
            <a:spLocks/>
          </p:cNvSpPr>
          <p:nvPr/>
        </p:nvSpPr>
        <p:spPr bwMode="auto">
          <a:xfrm>
            <a:off x="3211741" y="4811768"/>
            <a:ext cx="709269" cy="401637"/>
          </a:xfrm>
          <a:custGeom>
            <a:avLst/>
            <a:gdLst>
              <a:gd name="T0" fmla="*/ 16 w 522"/>
              <a:gd name="T1" fmla="*/ 222 h 363"/>
              <a:gd name="T2" fmla="*/ 0 w 522"/>
              <a:gd name="T3" fmla="*/ 190 h 363"/>
              <a:gd name="T4" fmla="*/ 0 w 522"/>
              <a:gd name="T5" fmla="*/ 143 h 363"/>
              <a:gd name="T6" fmla="*/ 32 w 522"/>
              <a:gd name="T7" fmla="*/ 95 h 363"/>
              <a:gd name="T8" fmla="*/ 47 w 522"/>
              <a:gd name="T9" fmla="*/ 79 h 363"/>
              <a:gd name="T10" fmla="*/ 95 w 522"/>
              <a:gd name="T11" fmla="*/ 63 h 363"/>
              <a:gd name="T12" fmla="*/ 142 w 522"/>
              <a:gd name="T13" fmla="*/ 63 h 363"/>
              <a:gd name="T14" fmla="*/ 189 w 522"/>
              <a:gd name="T15" fmla="*/ 79 h 363"/>
              <a:gd name="T16" fmla="*/ 189 w 522"/>
              <a:gd name="T17" fmla="*/ 47 h 363"/>
              <a:gd name="T18" fmla="*/ 221 w 522"/>
              <a:gd name="T19" fmla="*/ 32 h 363"/>
              <a:gd name="T20" fmla="*/ 252 w 522"/>
              <a:gd name="T21" fmla="*/ 0 h 363"/>
              <a:gd name="T22" fmla="*/ 300 w 522"/>
              <a:gd name="T23" fmla="*/ 32 h 363"/>
              <a:gd name="T24" fmla="*/ 316 w 522"/>
              <a:gd name="T25" fmla="*/ 32 h 363"/>
              <a:gd name="T26" fmla="*/ 363 w 522"/>
              <a:gd name="T27" fmla="*/ 63 h 363"/>
              <a:gd name="T28" fmla="*/ 347 w 522"/>
              <a:gd name="T29" fmla="*/ 111 h 363"/>
              <a:gd name="T30" fmla="*/ 363 w 522"/>
              <a:gd name="T31" fmla="*/ 127 h 363"/>
              <a:gd name="T32" fmla="*/ 347 w 522"/>
              <a:gd name="T33" fmla="*/ 206 h 363"/>
              <a:gd name="T34" fmla="*/ 347 w 522"/>
              <a:gd name="T35" fmla="*/ 238 h 363"/>
              <a:gd name="T36" fmla="*/ 316 w 522"/>
              <a:gd name="T37" fmla="*/ 253 h 363"/>
              <a:gd name="T38" fmla="*/ 300 w 522"/>
              <a:gd name="T39" fmla="*/ 238 h 363"/>
              <a:gd name="T40" fmla="*/ 300 w 522"/>
              <a:gd name="T41" fmla="*/ 222 h 363"/>
              <a:gd name="T42" fmla="*/ 284 w 522"/>
              <a:gd name="T43" fmla="*/ 238 h 363"/>
              <a:gd name="T44" fmla="*/ 268 w 522"/>
              <a:gd name="T45" fmla="*/ 238 h 363"/>
              <a:gd name="T46" fmla="*/ 252 w 522"/>
              <a:gd name="T47" fmla="*/ 222 h 363"/>
              <a:gd name="T48" fmla="*/ 252 w 522"/>
              <a:gd name="T49" fmla="*/ 238 h 363"/>
              <a:gd name="T50" fmla="*/ 236 w 522"/>
              <a:gd name="T51" fmla="*/ 253 h 363"/>
              <a:gd name="T52" fmla="*/ 221 w 522"/>
              <a:gd name="T53" fmla="*/ 238 h 363"/>
              <a:gd name="T54" fmla="*/ 205 w 522"/>
              <a:gd name="T55" fmla="*/ 238 h 363"/>
              <a:gd name="T56" fmla="*/ 189 w 522"/>
              <a:gd name="T57" fmla="*/ 253 h 363"/>
              <a:gd name="T58" fmla="*/ 174 w 522"/>
              <a:gd name="T59" fmla="*/ 238 h 363"/>
              <a:gd name="T60" fmla="*/ 142 w 522"/>
              <a:gd name="T61" fmla="*/ 253 h 363"/>
              <a:gd name="T62" fmla="*/ 127 w 522"/>
              <a:gd name="T63" fmla="*/ 253 h 363"/>
              <a:gd name="T64" fmla="*/ 111 w 522"/>
              <a:gd name="T65" fmla="*/ 238 h 363"/>
              <a:gd name="T66" fmla="*/ 111 w 522"/>
              <a:gd name="T67" fmla="*/ 222 h 363"/>
              <a:gd name="T68" fmla="*/ 111 w 522"/>
              <a:gd name="T69" fmla="*/ 206 h 363"/>
              <a:gd name="T70" fmla="*/ 79 w 522"/>
              <a:gd name="T71" fmla="*/ 190 h 363"/>
              <a:gd name="T72" fmla="*/ 32 w 522"/>
              <a:gd name="T73" fmla="*/ 222 h 363"/>
              <a:gd name="T74" fmla="*/ 16 w 522"/>
              <a:gd name="T75" fmla="*/ 222 h 36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522" h="363">
                <a:moveTo>
                  <a:pt x="23" y="318"/>
                </a:moveTo>
                <a:lnTo>
                  <a:pt x="0" y="273"/>
                </a:lnTo>
                <a:lnTo>
                  <a:pt x="0" y="205"/>
                </a:lnTo>
                <a:lnTo>
                  <a:pt x="46" y="137"/>
                </a:lnTo>
                <a:lnTo>
                  <a:pt x="68" y="114"/>
                </a:lnTo>
                <a:lnTo>
                  <a:pt x="136" y="91"/>
                </a:lnTo>
                <a:lnTo>
                  <a:pt x="204" y="91"/>
                </a:lnTo>
                <a:lnTo>
                  <a:pt x="272" y="114"/>
                </a:lnTo>
                <a:lnTo>
                  <a:pt x="272" y="68"/>
                </a:lnTo>
                <a:lnTo>
                  <a:pt x="318" y="46"/>
                </a:lnTo>
                <a:lnTo>
                  <a:pt x="363" y="0"/>
                </a:lnTo>
                <a:lnTo>
                  <a:pt x="431" y="46"/>
                </a:lnTo>
                <a:lnTo>
                  <a:pt x="454" y="46"/>
                </a:lnTo>
                <a:lnTo>
                  <a:pt x="522" y="91"/>
                </a:lnTo>
                <a:lnTo>
                  <a:pt x="499" y="159"/>
                </a:lnTo>
                <a:lnTo>
                  <a:pt x="522" y="182"/>
                </a:lnTo>
                <a:lnTo>
                  <a:pt x="499" y="295"/>
                </a:lnTo>
                <a:lnTo>
                  <a:pt x="499" y="341"/>
                </a:lnTo>
                <a:lnTo>
                  <a:pt x="454" y="363"/>
                </a:lnTo>
                <a:lnTo>
                  <a:pt x="431" y="341"/>
                </a:lnTo>
                <a:lnTo>
                  <a:pt x="431" y="318"/>
                </a:lnTo>
                <a:lnTo>
                  <a:pt x="408" y="341"/>
                </a:lnTo>
                <a:lnTo>
                  <a:pt x="386" y="341"/>
                </a:lnTo>
                <a:lnTo>
                  <a:pt x="363" y="318"/>
                </a:lnTo>
                <a:lnTo>
                  <a:pt x="363" y="341"/>
                </a:lnTo>
                <a:lnTo>
                  <a:pt x="340" y="363"/>
                </a:lnTo>
                <a:lnTo>
                  <a:pt x="318" y="341"/>
                </a:lnTo>
                <a:lnTo>
                  <a:pt x="295" y="341"/>
                </a:lnTo>
                <a:lnTo>
                  <a:pt x="272" y="363"/>
                </a:lnTo>
                <a:lnTo>
                  <a:pt x="250" y="341"/>
                </a:lnTo>
                <a:lnTo>
                  <a:pt x="204" y="363"/>
                </a:lnTo>
                <a:lnTo>
                  <a:pt x="182" y="363"/>
                </a:lnTo>
                <a:lnTo>
                  <a:pt x="159" y="341"/>
                </a:lnTo>
                <a:lnTo>
                  <a:pt x="159" y="318"/>
                </a:lnTo>
                <a:lnTo>
                  <a:pt x="159" y="295"/>
                </a:lnTo>
                <a:lnTo>
                  <a:pt x="114" y="273"/>
                </a:lnTo>
                <a:lnTo>
                  <a:pt x="46" y="318"/>
                </a:lnTo>
                <a:lnTo>
                  <a:pt x="23" y="31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D7AED7"/>
              </a:gs>
            </a:gsLst>
            <a:lin ang="18900000" scaled="1"/>
          </a:gra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336" name="Freeform 48"/>
          <p:cNvSpPr>
            <a:spLocks/>
          </p:cNvSpPr>
          <p:nvPr/>
        </p:nvSpPr>
        <p:spPr bwMode="auto">
          <a:xfrm>
            <a:off x="7131288" y="4077071"/>
            <a:ext cx="961324" cy="720000"/>
          </a:xfrm>
          <a:custGeom>
            <a:avLst/>
            <a:gdLst>
              <a:gd name="T0" fmla="*/ 0 w 704"/>
              <a:gd name="T1" fmla="*/ 315 h 612"/>
              <a:gd name="T2" fmla="*/ 0 w 704"/>
              <a:gd name="T3" fmla="*/ 237 h 612"/>
              <a:gd name="T4" fmla="*/ 16 w 704"/>
              <a:gd name="T5" fmla="*/ 221 h 612"/>
              <a:gd name="T6" fmla="*/ 0 w 704"/>
              <a:gd name="T7" fmla="*/ 173 h 612"/>
              <a:gd name="T8" fmla="*/ 32 w 704"/>
              <a:gd name="T9" fmla="*/ 142 h 612"/>
              <a:gd name="T10" fmla="*/ 111 w 704"/>
              <a:gd name="T11" fmla="*/ 142 h 612"/>
              <a:gd name="T12" fmla="*/ 159 w 704"/>
              <a:gd name="T13" fmla="*/ 63 h 612"/>
              <a:gd name="T14" fmla="*/ 191 w 704"/>
              <a:gd name="T15" fmla="*/ 63 h 612"/>
              <a:gd name="T16" fmla="*/ 254 w 704"/>
              <a:gd name="T17" fmla="*/ 110 h 612"/>
              <a:gd name="T18" fmla="*/ 286 w 704"/>
              <a:gd name="T19" fmla="*/ 110 h 612"/>
              <a:gd name="T20" fmla="*/ 301 w 704"/>
              <a:gd name="T21" fmla="*/ 79 h 612"/>
              <a:gd name="T22" fmla="*/ 317 w 704"/>
              <a:gd name="T23" fmla="*/ 63 h 612"/>
              <a:gd name="T24" fmla="*/ 333 w 704"/>
              <a:gd name="T25" fmla="*/ 0 h 612"/>
              <a:gd name="T26" fmla="*/ 349 w 704"/>
              <a:gd name="T27" fmla="*/ 0 h 612"/>
              <a:gd name="T28" fmla="*/ 365 w 704"/>
              <a:gd name="T29" fmla="*/ 31 h 612"/>
              <a:gd name="T30" fmla="*/ 365 w 704"/>
              <a:gd name="T31" fmla="*/ 63 h 612"/>
              <a:gd name="T32" fmla="*/ 396 w 704"/>
              <a:gd name="T33" fmla="*/ 79 h 612"/>
              <a:gd name="T34" fmla="*/ 412 w 704"/>
              <a:gd name="T35" fmla="*/ 126 h 612"/>
              <a:gd name="T36" fmla="*/ 460 w 704"/>
              <a:gd name="T37" fmla="*/ 142 h 612"/>
              <a:gd name="T38" fmla="*/ 492 w 704"/>
              <a:gd name="T39" fmla="*/ 142 h 612"/>
              <a:gd name="T40" fmla="*/ 492 w 704"/>
              <a:gd name="T41" fmla="*/ 189 h 612"/>
              <a:gd name="T42" fmla="*/ 460 w 704"/>
              <a:gd name="T43" fmla="*/ 315 h 612"/>
              <a:gd name="T44" fmla="*/ 412 w 704"/>
              <a:gd name="T45" fmla="*/ 395 h 612"/>
              <a:gd name="T46" fmla="*/ 396 w 704"/>
              <a:gd name="T47" fmla="*/ 410 h 612"/>
              <a:gd name="T48" fmla="*/ 365 w 704"/>
              <a:gd name="T49" fmla="*/ 410 h 612"/>
              <a:gd name="T50" fmla="*/ 349 w 704"/>
              <a:gd name="T51" fmla="*/ 426 h 612"/>
              <a:gd name="T52" fmla="*/ 333 w 704"/>
              <a:gd name="T53" fmla="*/ 410 h 612"/>
              <a:gd name="T54" fmla="*/ 317 w 704"/>
              <a:gd name="T55" fmla="*/ 379 h 612"/>
              <a:gd name="T56" fmla="*/ 301 w 704"/>
              <a:gd name="T57" fmla="*/ 395 h 612"/>
              <a:gd name="T58" fmla="*/ 301 w 704"/>
              <a:gd name="T59" fmla="*/ 426 h 612"/>
              <a:gd name="T60" fmla="*/ 254 w 704"/>
              <a:gd name="T61" fmla="*/ 395 h 612"/>
              <a:gd name="T62" fmla="*/ 254 w 704"/>
              <a:gd name="T63" fmla="*/ 363 h 612"/>
              <a:gd name="T64" fmla="*/ 191 w 704"/>
              <a:gd name="T65" fmla="*/ 284 h 612"/>
              <a:gd name="T66" fmla="*/ 143 w 704"/>
              <a:gd name="T67" fmla="*/ 268 h 612"/>
              <a:gd name="T68" fmla="*/ 111 w 704"/>
              <a:gd name="T69" fmla="*/ 315 h 612"/>
              <a:gd name="T70" fmla="*/ 80 w 704"/>
              <a:gd name="T71" fmla="*/ 315 h 612"/>
              <a:gd name="T72" fmla="*/ 64 w 704"/>
              <a:gd name="T73" fmla="*/ 300 h 612"/>
              <a:gd name="T74" fmla="*/ 16 w 704"/>
              <a:gd name="T75" fmla="*/ 331 h 612"/>
              <a:gd name="T76" fmla="*/ 0 w 704"/>
              <a:gd name="T77" fmla="*/ 315 h 61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704" h="612">
                <a:moveTo>
                  <a:pt x="0" y="453"/>
                </a:moveTo>
                <a:lnTo>
                  <a:pt x="0" y="340"/>
                </a:lnTo>
                <a:lnTo>
                  <a:pt x="23" y="317"/>
                </a:lnTo>
                <a:lnTo>
                  <a:pt x="0" y="249"/>
                </a:lnTo>
                <a:lnTo>
                  <a:pt x="46" y="204"/>
                </a:lnTo>
                <a:lnTo>
                  <a:pt x="159" y="204"/>
                </a:lnTo>
                <a:lnTo>
                  <a:pt x="227" y="90"/>
                </a:lnTo>
                <a:lnTo>
                  <a:pt x="273" y="90"/>
                </a:lnTo>
                <a:lnTo>
                  <a:pt x="363" y="158"/>
                </a:lnTo>
                <a:lnTo>
                  <a:pt x="409" y="158"/>
                </a:lnTo>
                <a:lnTo>
                  <a:pt x="431" y="113"/>
                </a:lnTo>
                <a:lnTo>
                  <a:pt x="454" y="90"/>
                </a:lnTo>
                <a:lnTo>
                  <a:pt x="477" y="0"/>
                </a:lnTo>
                <a:lnTo>
                  <a:pt x="499" y="0"/>
                </a:lnTo>
                <a:lnTo>
                  <a:pt x="522" y="45"/>
                </a:lnTo>
                <a:lnTo>
                  <a:pt x="522" y="90"/>
                </a:lnTo>
                <a:lnTo>
                  <a:pt x="567" y="113"/>
                </a:lnTo>
                <a:lnTo>
                  <a:pt x="590" y="181"/>
                </a:lnTo>
                <a:lnTo>
                  <a:pt x="658" y="204"/>
                </a:lnTo>
                <a:lnTo>
                  <a:pt x="704" y="204"/>
                </a:lnTo>
                <a:lnTo>
                  <a:pt x="704" y="272"/>
                </a:lnTo>
                <a:lnTo>
                  <a:pt x="658" y="453"/>
                </a:lnTo>
                <a:lnTo>
                  <a:pt x="590" y="567"/>
                </a:lnTo>
                <a:lnTo>
                  <a:pt x="567" y="589"/>
                </a:lnTo>
                <a:lnTo>
                  <a:pt x="522" y="589"/>
                </a:lnTo>
                <a:lnTo>
                  <a:pt x="499" y="612"/>
                </a:lnTo>
                <a:lnTo>
                  <a:pt x="477" y="589"/>
                </a:lnTo>
                <a:lnTo>
                  <a:pt x="454" y="544"/>
                </a:lnTo>
                <a:lnTo>
                  <a:pt x="431" y="567"/>
                </a:lnTo>
                <a:lnTo>
                  <a:pt x="431" y="612"/>
                </a:lnTo>
                <a:lnTo>
                  <a:pt x="363" y="567"/>
                </a:lnTo>
                <a:lnTo>
                  <a:pt x="363" y="521"/>
                </a:lnTo>
                <a:lnTo>
                  <a:pt x="273" y="408"/>
                </a:lnTo>
                <a:lnTo>
                  <a:pt x="205" y="385"/>
                </a:lnTo>
                <a:lnTo>
                  <a:pt x="159" y="453"/>
                </a:lnTo>
                <a:lnTo>
                  <a:pt x="114" y="453"/>
                </a:lnTo>
                <a:lnTo>
                  <a:pt x="91" y="431"/>
                </a:lnTo>
                <a:lnTo>
                  <a:pt x="23" y="476"/>
                </a:lnTo>
                <a:lnTo>
                  <a:pt x="0" y="453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D7AED7"/>
              </a:gs>
            </a:gsLst>
            <a:lin ang="18900000" scaled="1"/>
          </a:gra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337" name="Freeform 49"/>
          <p:cNvSpPr>
            <a:spLocks/>
          </p:cNvSpPr>
          <p:nvPr/>
        </p:nvSpPr>
        <p:spPr bwMode="auto">
          <a:xfrm>
            <a:off x="7842510" y="3709988"/>
            <a:ext cx="771795" cy="601662"/>
          </a:xfrm>
          <a:custGeom>
            <a:avLst/>
            <a:gdLst>
              <a:gd name="T0" fmla="*/ 0 w 567"/>
              <a:gd name="T1" fmla="*/ 268 h 544"/>
              <a:gd name="T2" fmla="*/ 16 w 567"/>
              <a:gd name="T3" fmla="*/ 237 h 544"/>
              <a:gd name="T4" fmla="*/ 16 w 567"/>
              <a:gd name="T5" fmla="*/ 190 h 544"/>
              <a:gd name="T6" fmla="*/ 79 w 567"/>
              <a:gd name="T7" fmla="*/ 142 h 544"/>
              <a:gd name="T8" fmla="*/ 95 w 567"/>
              <a:gd name="T9" fmla="*/ 110 h 544"/>
              <a:gd name="T10" fmla="*/ 79 w 567"/>
              <a:gd name="T11" fmla="*/ 79 h 544"/>
              <a:gd name="T12" fmla="*/ 111 w 567"/>
              <a:gd name="T13" fmla="*/ 63 h 544"/>
              <a:gd name="T14" fmla="*/ 111 w 567"/>
              <a:gd name="T15" fmla="*/ 31 h 544"/>
              <a:gd name="T16" fmla="*/ 174 w 567"/>
              <a:gd name="T17" fmla="*/ 0 h 544"/>
              <a:gd name="T18" fmla="*/ 189 w 567"/>
              <a:gd name="T19" fmla="*/ 31 h 544"/>
              <a:gd name="T20" fmla="*/ 237 w 567"/>
              <a:gd name="T21" fmla="*/ 31 h 544"/>
              <a:gd name="T22" fmla="*/ 253 w 567"/>
              <a:gd name="T23" fmla="*/ 47 h 544"/>
              <a:gd name="T24" fmla="*/ 253 w 567"/>
              <a:gd name="T25" fmla="*/ 79 h 544"/>
              <a:gd name="T26" fmla="*/ 284 w 567"/>
              <a:gd name="T27" fmla="*/ 95 h 544"/>
              <a:gd name="T28" fmla="*/ 300 w 567"/>
              <a:gd name="T29" fmla="*/ 79 h 544"/>
              <a:gd name="T30" fmla="*/ 316 w 567"/>
              <a:gd name="T31" fmla="*/ 95 h 544"/>
              <a:gd name="T32" fmla="*/ 332 w 567"/>
              <a:gd name="T33" fmla="*/ 63 h 544"/>
              <a:gd name="T34" fmla="*/ 332 w 567"/>
              <a:gd name="T35" fmla="*/ 47 h 544"/>
              <a:gd name="T36" fmla="*/ 348 w 567"/>
              <a:gd name="T37" fmla="*/ 31 h 544"/>
              <a:gd name="T38" fmla="*/ 379 w 567"/>
              <a:gd name="T39" fmla="*/ 31 h 544"/>
              <a:gd name="T40" fmla="*/ 395 w 567"/>
              <a:gd name="T41" fmla="*/ 63 h 544"/>
              <a:gd name="T42" fmla="*/ 364 w 567"/>
              <a:gd name="T43" fmla="*/ 79 h 544"/>
              <a:gd name="T44" fmla="*/ 348 w 567"/>
              <a:gd name="T45" fmla="*/ 95 h 544"/>
              <a:gd name="T46" fmla="*/ 332 w 567"/>
              <a:gd name="T47" fmla="*/ 110 h 544"/>
              <a:gd name="T48" fmla="*/ 348 w 567"/>
              <a:gd name="T49" fmla="*/ 126 h 544"/>
              <a:gd name="T50" fmla="*/ 316 w 567"/>
              <a:gd name="T51" fmla="*/ 126 h 544"/>
              <a:gd name="T52" fmla="*/ 300 w 567"/>
              <a:gd name="T53" fmla="*/ 142 h 544"/>
              <a:gd name="T54" fmla="*/ 316 w 567"/>
              <a:gd name="T55" fmla="*/ 142 h 544"/>
              <a:gd name="T56" fmla="*/ 316 w 567"/>
              <a:gd name="T57" fmla="*/ 157 h 544"/>
              <a:gd name="T58" fmla="*/ 300 w 567"/>
              <a:gd name="T59" fmla="*/ 157 h 544"/>
              <a:gd name="T60" fmla="*/ 316 w 567"/>
              <a:gd name="T61" fmla="*/ 173 h 544"/>
              <a:gd name="T62" fmla="*/ 300 w 567"/>
              <a:gd name="T63" fmla="*/ 221 h 544"/>
              <a:gd name="T64" fmla="*/ 269 w 567"/>
              <a:gd name="T65" fmla="*/ 205 h 544"/>
              <a:gd name="T66" fmla="*/ 222 w 567"/>
              <a:gd name="T67" fmla="*/ 205 h 544"/>
              <a:gd name="T68" fmla="*/ 189 w 567"/>
              <a:gd name="T69" fmla="*/ 190 h 544"/>
              <a:gd name="T70" fmla="*/ 174 w 567"/>
              <a:gd name="T71" fmla="*/ 205 h 544"/>
              <a:gd name="T72" fmla="*/ 189 w 567"/>
              <a:gd name="T73" fmla="*/ 221 h 544"/>
              <a:gd name="T74" fmla="*/ 158 w 567"/>
              <a:gd name="T75" fmla="*/ 237 h 544"/>
              <a:gd name="T76" fmla="*/ 111 w 567"/>
              <a:gd name="T77" fmla="*/ 332 h 544"/>
              <a:gd name="T78" fmla="*/ 127 w 567"/>
              <a:gd name="T79" fmla="*/ 379 h 544"/>
              <a:gd name="T80" fmla="*/ 95 w 567"/>
              <a:gd name="T81" fmla="*/ 379 h 544"/>
              <a:gd name="T82" fmla="*/ 47 w 567"/>
              <a:gd name="T83" fmla="*/ 363 h 544"/>
              <a:gd name="T84" fmla="*/ 31 w 567"/>
              <a:gd name="T85" fmla="*/ 316 h 544"/>
              <a:gd name="T86" fmla="*/ 0 w 567"/>
              <a:gd name="T87" fmla="*/ 300 h 544"/>
              <a:gd name="T88" fmla="*/ 0 w 567"/>
              <a:gd name="T89" fmla="*/ 268 h 54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567" h="544">
                <a:moveTo>
                  <a:pt x="0" y="385"/>
                </a:moveTo>
                <a:lnTo>
                  <a:pt x="23" y="340"/>
                </a:lnTo>
                <a:lnTo>
                  <a:pt x="23" y="272"/>
                </a:lnTo>
                <a:lnTo>
                  <a:pt x="114" y="204"/>
                </a:lnTo>
                <a:lnTo>
                  <a:pt x="136" y="158"/>
                </a:lnTo>
                <a:lnTo>
                  <a:pt x="114" y="113"/>
                </a:lnTo>
                <a:lnTo>
                  <a:pt x="159" y="90"/>
                </a:lnTo>
                <a:lnTo>
                  <a:pt x="159" y="45"/>
                </a:lnTo>
                <a:lnTo>
                  <a:pt x="250" y="0"/>
                </a:lnTo>
                <a:lnTo>
                  <a:pt x="272" y="45"/>
                </a:lnTo>
                <a:lnTo>
                  <a:pt x="340" y="45"/>
                </a:lnTo>
                <a:lnTo>
                  <a:pt x="363" y="68"/>
                </a:lnTo>
                <a:lnTo>
                  <a:pt x="363" y="113"/>
                </a:lnTo>
                <a:lnTo>
                  <a:pt x="408" y="136"/>
                </a:lnTo>
                <a:lnTo>
                  <a:pt x="431" y="113"/>
                </a:lnTo>
                <a:lnTo>
                  <a:pt x="454" y="136"/>
                </a:lnTo>
                <a:lnTo>
                  <a:pt x="476" y="90"/>
                </a:lnTo>
                <a:lnTo>
                  <a:pt x="476" y="68"/>
                </a:lnTo>
                <a:lnTo>
                  <a:pt x="499" y="45"/>
                </a:lnTo>
                <a:lnTo>
                  <a:pt x="544" y="45"/>
                </a:lnTo>
                <a:lnTo>
                  <a:pt x="567" y="90"/>
                </a:lnTo>
                <a:lnTo>
                  <a:pt x="522" y="113"/>
                </a:lnTo>
                <a:lnTo>
                  <a:pt x="499" y="136"/>
                </a:lnTo>
                <a:lnTo>
                  <a:pt x="476" y="158"/>
                </a:lnTo>
                <a:lnTo>
                  <a:pt x="499" y="181"/>
                </a:lnTo>
                <a:lnTo>
                  <a:pt x="454" y="181"/>
                </a:lnTo>
                <a:lnTo>
                  <a:pt x="431" y="204"/>
                </a:lnTo>
                <a:lnTo>
                  <a:pt x="454" y="204"/>
                </a:lnTo>
                <a:lnTo>
                  <a:pt x="454" y="226"/>
                </a:lnTo>
                <a:lnTo>
                  <a:pt x="431" y="226"/>
                </a:lnTo>
                <a:lnTo>
                  <a:pt x="454" y="249"/>
                </a:lnTo>
                <a:lnTo>
                  <a:pt x="431" y="317"/>
                </a:lnTo>
                <a:lnTo>
                  <a:pt x="386" y="294"/>
                </a:lnTo>
                <a:lnTo>
                  <a:pt x="318" y="294"/>
                </a:lnTo>
                <a:lnTo>
                  <a:pt x="272" y="272"/>
                </a:lnTo>
                <a:lnTo>
                  <a:pt x="250" y="294"/>
                </a:lnTo>
                <a:lnTo>
                  <a:pt x="272" y="317"/>
                </a:lnTo>
                <a:lnTo>
                  <a:pt x="227" y="340"/>
                </a:lnTo>
                <a:lnTo>
                  <a:pt x="159" y="476"/>
                </a:lnTo>
                <a:lnTo>
                  <a:pt x="182" y="544"/>
                </a:lnTo>
                <a:lnTo>
                  <a:pt x="136" y="544"/>
                </a:lnTo>
                <a:lnTo>
                  <a:pt x="68" y="521"/>
                </a:lnTo>
                <a:lnTo>
                  <a:pt x="45" y="453"/>
                </a:lnTo>
                <a:lnTo>
                  <a:pt x="0" y="430"/>
                </a:lnTo>
                <a:lnTo>
                  <a:pt x="0" y="385"/>
                </a:lnTo>
                <a:close/>
              </a:path>
            </a:pathLst>
          </a:custGeom>
          <a:solidFill>
            <a:srgbClr val="FF0000"/>
          </a:soli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338" name="Freeform 50"/>
          <p:cNvSpPr>
            <a:spLocks/>
          </p:cNvSpPr>
          <p:nvPr/>
        </p:nvSpPr>
        <p:spPr bwMode="auto">
          <a:xfrm>
            <a:off x="8182492" y="3032127"/>
            <a:ext cx="740532" cy="827087"/>
          </a:xfrm>
          <a:custGeom>
            <a:avLst/>
            <a:gdLst>
              <a:gd name="T0" fmla="*/ 157 w 544"/>
              <a:gd name="T1" fmla="*/ 16 h 749"/>
              <a:gd name="T2" fmla="*/ 142 w 544"/>
              <a:gd name="T3" fmla="*/ 16 h 749"/>
              <a:gd name="T4" fmla="*/ 110 w 544"/>
              <a:gd name="T5" fmla="*/ 47 h 749"/>
              <a:gd name="T6" fmla="*/ 110 w 544"/>
              <a:gd name="T7" fmla="*/ 95 h 749"/>
              <a:gd name="T8" fmla="*/ 95 w 544"/>
              <a:gd name="T9" fmla="*/ 111 h 749"/>
              <a:gd name="T10" fmla="*/ 79 w 544"/>
              <a:gd name="T11" fmla="*/ 174 h 749"/>
              <a:gd name="T12" fmla="*/ 0 w 544"/>
              <a:gd name="T13" fmla="*/ 268 h 749"/>
              <a:gd name="T14" fmla="*/ 15 w 544"/>
              <a:gd name="T15" fmla="*/ 331 h 749"/>
              <a:gd name="T16" fmla="*/ 0 w 544"/>
              <a:gd name="T17" fmla="*/ 426 h 749"/>
              <a:gd name="T18" fmla="*/ 15 w 544"/>
              <a:gd name="T19" fmla="*/ 458 h 749"/>
              <a:gd name="T20" fmla="*/ 63 w 544"/>
              <a:gd name="T21" fmla="*/ 458 h 749"/>
              <a:gd name="T22" fmla="*/ 79 w 544"/>
              <a:gd name="T23" fmla="*/ 474 h 749"/>
              <a:gd name="T24" fmla="*/ 79 w 544"/>
              <a:gd name="T25" fmla="*/ 505 h 749"/>
              <a:gd name="T26" fmla="*/ 110 w 544"/>
              <a:gd name="T27" fmla="*/ 521 h 749"/>
              <a:gd name="T28" fmla="*/ 126 w 544"/>
              <a:gd name="T29" fmla="*/ 505 h 749"/>
              <a:gd name="T30" fmla="*/ 142 w 544"/>
              <a:gd name="T31" fmla="*/ 521 h 749"/>
              <a:gd name="T32" fmla="*/ 157 w 544"/>
              <a:gd name="T33" fmla="*/ 489 h 749"/>
              <a:gd name="T34" fmla="*/ 157 w 544"/>
              <a:gd name="T35" fmla="*/ 474 h 749"/>
              <a:gd name="T36" fmla="*/ 173 w 544"/>
              <a:gd name="T37" fmla="*/ 458 h 749"/>
              <a:gd name="T38" fmla="*/ 205 w 544"/>
              <a:gd name="T39" fmla="*/ 458 h 749"/>
              <a:gd name="T40" fmla="*/ 237 w 544"/>
              <a:gd name="T41" fmla="*/ 474 h 749"/>
              <a:gd name="T42" fmla="*/ 237 w 544"/>
              <a:gd name="T43" fmla="*/ 442 h 749"/>
              <a:gd name="T44" fmla="*/ 252 w 544"/>
              <a:gd name="T45" fmla="*/ 458 h 749"/>
              <a:gd name="T46" fmla="*/ 268 w 544"/>
              <a:gd name="T47" fmla="*/ 442 h 749"/>
              <a:gd name="T48" fmla="*/ 300 w 544"/>
              <a:gd name="T49" fmla="*/ 426 h 749"/>
              <a:gd name="T50" fmla="*/ 300 w 544"/>
              <a:gd name="T51" fmla="*/ 394 h 749"/>
              <a:gd name="T52" fmla="*/ 332 w 544"/>
              <a:gd name="T53" fmla="*/ 347 h 749"/>
              <a:gd name="T54" fmla="*/ 332 w 544"/>
              <a:gd name="T55" fmla="*/ 331 h 749"/>
              <a:gd name="T56" fmla="*/ 363 w 544"/>
              <a:gd name="T57" fmla="*/ 316 h 749"/>
              <a:gd name="T58" fmla="*/ 363 w 544"/>
              <a:gd name="T59" fmla="*/ 284 h 749"/>
              <a:gd name="T60" fmla="*/ 348 w 544"/>
              <a:gd name="T61" fmla="*/ 284 h 749"/>
              <a:gd name="T62" fmla="*/ 379 w 544"/>
              <a:gd name="T63" fmla="*/ 221 h 749"/>
              <a:gd name="T64" fmla="*/ 363 w 544"/>
              <a:gd name="T65" fmla="*/ 189 h 749"/>
              <a:gd name="T66" fmla="*/ 379 w 544"/>
              <a:gd name="T67" fmla="*/ 158 h 749"/>
              <a:gd name="T68" fmla="*/ 348 w 544"/>
              <a:gd name="T69" fmla="*/ 142 h 749"/>
              <a:gd name="T70" fmla="*/ 348 w 544"/>
              <a:gd name="T71" fmla="*/ 127 h 749"/>
              <a:gd name="T72" fmla="*/ 363 w 544"/>
              <a:gd name="T73" fmla="*/ 111 h 749"/>
              <a:gd name="T74" fmla="*/ 348 w 544"/>
              <a:gd name="T75" fmla="*/ 95 h 749"/>
              <a:gd name="T76" fmla="*/ 363 w 544"/>
              <a:gd name="T77" fmla="*/ 79 h 749"/>
              <a:gd name="T78" fmla="*/ 363 w 544"/>
              <a:gd name="T79" fmla="*/ 32 h 749"/>
              <a:gd name="T80" fmla="*/ 348 w 544"/>
              <a:gd name="T81" fmla="*/ 0 h 749"/>
              <a:gd name="T82" fmla="*/ 190 w 544"/>
              <a:gd name="T83" fmla="*/ 0 h 749"/>
              <a:gd name="T84" fmla="*/ 157 w 544"/>
              <a:gd name="T85" fmla="*/ 16 h 74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44" h="749">
                <a:moveTo>
                  <a:pt x="226" y="23"/>
                </a:moveTo>
                <a:lnTo>
                  <a:pt x="204" y="23"/>
                </a:lnTo>
                <a:lnTo>
                  <a:pt x="158" y="68"/>
                </a:lnTo>
                <a:lnTo>
                  <a:pt x="158" y="136"/>
                </a:lnTo>
                <a:lnTo>
                  <a:pt x="136" y="159"/>
                </a:lnTo>
                <a:lnTo>
                  <a:pt x="113" y="250"/>
                </a:lnTo>
                <a:lnTo>
                  <a:pt x="0" y="386"/>
                </a:lnTo>
                <a:lnTo>
                  <a:pt x="22" y="476"/>
                </a:lnTo>
                <a:lnTo>
                  <a:pt x="0" y="613"/>
                </a:lnTo>
                <a:lnTo>
                  <a:pt x="22" y="658"/>
                </a:lnTo>
                <a:lnTo>
                  <a:pt x="90" y="658"/>
                </a:lnTo>
                <a:lnTo>
                  <a:pt x="113" y="681"/>
                </a:lnTo>
                <a:lnTo>
                  <a:pt x="113" y="726"/>
                </a:lnTo>
                <a:lnTo>
                  <a:pt x="158" y="749"/>
                </a:lnTo>
                <a:lnTo>
                  <a:pt x="181" y="726"/>
                </a:lnTo>
                <a:lnTo>
                  <a:pt x="204" y="749"/>
                </a:lnTo>
                <a:lnTo>
                  <a:pt x="226" y="703"/>
                </a:lnTo>
                <a:lnTo>
                  <a:pt x="226" y="681"/>
                </a:lnTo>
                <a:lnTo>
                  <a:pt x="249" y="658"/>
                </a:lnTo>
                <a:lnTo>
                  <a:pt x="294" y="658"/>
                </a:lnTo>
                <a:lnTo>
                  <a:pt x="340" y="681"/>
                </a:lnTo>
                <a:lnTo>
                  <a:pt x="340" y="635"/>
                </a:lnTo>
                <a:lnTo>
                  <a:pt x="362" y="658"/>
                </a:lnTo>
                <a:lnTo>
                  <a:pt x="385" y="635"/>
                </a:lnTo>
                <a:lnTo>
                  <a:pt x="431" y="613"/>
                </a:lnTo>
                <a:lnTo>
                  <a:pt x="431" y="567"/>
                </a:lnTo>
                <a:lnTo>
                  <a:pt x="476" y="499"/>
                </a:lnTo>
                <a:lnTo>
                  <a:pt x="476" y="476"/>
                </a:lnTo>
                <a:lnTo>
                  <a:pt x="521" y="454"/>
                </a:lnTo>
                <a:lnTo>
                  <a:pt x="521" y="408"/>
                </a:lnTo>
                <a:lnTo>
                  <a:pt x="499" y="408"/>
                </a:lnTo>
                <a:lnTo>
                  <a:pt x="544" y="318"/>
                </a:lnTo>
                <a:lnTo>
                  <a:pt x="521" y="272"/>
                </a:lnTo>
                <a:lnTo>
                  <a:pt x="544" y="227"/>
                </a:lnTo>
                <a:lnTo>
                  <a:pt x="499" y="204"/>
                </a:lnTo>
                <a:lnTo>
                  <a:pt x="499" y="182"/>
                </a:lnTo>
                <a:lnTo>
                  <a:pt x="521" y="159"/>
                </a:lnTo>
                <a:lnTo>
                  <a:pt x="499" y="136"/>
                </a:lnTo>
                <a:lnTo>
                  <a:pt x="521" y="114"/>
                </a:lnTo>
                <a:lnTo>
                  <a:pt x="521" y="46"/>
                </a:lnTo>
                <a:lnTo>
                  <a:pt x="499" y="0"/>
                </a:lnTo>
                <a:lnTo>
                  <a:pt x="272" y="0"/>
                </a:lnTo>
                <a:lnTo>
                  <a:pt x="226" y="23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D7AED7"/>
              </a:gs>
            </a:gsLst>
            <a:lin ang="18900000" scaled="1"/>
          </a:gra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339" name="Freeform 51"/>
          <p:cNvSpPr>
            <a:spLocks/>
          </p:cNvSpPr>
          <p:nvPr/>
        </p:nvSpPr>
        <p:spPr bwMode="auto">
          <a:xfrm>
            <a:off x="7998822" y="2378075"/>
            <a:ext cx="924200" cy="679450"/>
          </a:xfrm>
          <a:custGeom>
            <a:avLst/>
            <a:gdLst>
              <a:gd name="T0" fmla="*/ 346 w 680"/>
              <a:gd name="T1" fmla="*/ 0 h 613"/>
              <a:gd name="T2" fmla="*/ 299 w 680"/>
              <a:gd name="T3" fmla="*/ 32 h 613"/>
              <a:gd name="T4" fmla="*/ 268 w 680"/>
              <a:gd name="T5" fmla="*/ 127 h 613"/>
              <a:gd name="T6" fmla="*/ 346 w 680"/>
              <a:gd name="T7" fmla="*/ 111 h 613"/>
              <a:gd name="T8" fmla="*/ 378 w 680"/>
              <a:gd name="T9" fmla="*/ 80 h 613"/>
              <a:gd name="T10" fmla="*/ 410 w 680"/>
              <a:gd name="T11" fmla="*/ 127 h 613"/>
              <a:gd name="T12" fmla="*/ 378 w 680"/>
              <a:gd name="T13" fmla="*/ 206 h 613"/>
              <a:gd name="T14" fmla="*/ 346 w 680"/>
              <a:gd name="T15" fmla="*/ 238 h 613"/>
              <a:gd name="T16" fmla="*/ 299 w 680"/>
              <a:gd name="T17" fmla="*/ 175 h 613"/>
              <a:gd name="T18" fmla="*/ 284 w 680"/>
              <a:gd name="T19" fmla="*/ 206 h 613"/>
              <a:gd name="T20" fmla="*/ 252 w 680"/>
              <a:gd name="T21" fmla="*/ 222 h 613"/>
              <a:gd name="T22" fmla="*/ 221 w 680"/>
              <a:gd name="T23" fmla="*/ 206 h 613"/>
              <a:gd name="T24" fmla="*/ 237 w 680"/>
              <a:gd name="T25" fmla="*/ 111 h 613"/>
              <a:gd name="T26" fmla="*/ 237 w 680"/>
              <a:gd name="T27" fmla="*/ 96 h 613"/>
              <a:gd name="T28" fmla="*/ 221 w 680"/>
              <a:gd name="T29" fmla="*/ 80 h 613"/>
              <a:gd name="T30" fmla="*/ 205 w 680"/>
              <a:gd name="T31" fmla="*/ 96 h 613"/>
              <a:gd name="T32" fmla="*/ 173 w 680"/>
              <a:gd name="T33" fmla="*/ 64 h 613"/>
              <a:gd name="T34" fmla="*/ 157 w 680"/>
              <a:gd name="T35" fmla="*/ 96 h 613"/>
              <a:gd name="T36" fmla="*/ 157 w 680"/>
              <a:gd name="T37" fmla="*/ 111 h 613"/>
              <a:gd name="T38" fmla="*/ 142 w 680"/>
              <a:gd name="T39" fmla="*/ 158 h 613"/>
              <a:gd name="T40" fmla="*/ 110 w 680"/>
              <a:gd name="T41" fmla="*/ 206 h 613"/>
              <a:gd name="T42" fmla="*/ 63 w 680"/>
              <a:gd name="T43" fmla="*/ 222 h 613"/>
              <a:gd name="T44" fmla="*/ 47 w 680"/>
              <a:gd name="T45" fmla="*/ 206 h 613"/>
              <a:gd name="T46" fmla="*/ 0 w 680"/>
              <a:gd name="T47" fmla="*/ 238 h 613"/>
              <a:gd name="T48" fmla="*/ 15 w 680"/>
              <a:gd name="T49" fmla="*/ 253 h 613"/>
              <a:gd name="T50" fmla="*/ 0 w 680"/>
              <a:gd name="T51" fmla="*/ 286 h 613"/>
              <a:gd name="T52" fmla="*/ 79 w 680"/>
              <a:gd name="T53" fmla="*/ 333 h 613"/>
              <a:gd name="T54" fmla="*/ 142 w 680"/>
              <a:gd name="T55" fmla="*/ 317 h 613"/>
              <a:gd name="T56" fmla="*/ 173 w 680"/>
              <a:gd name="T57" fmla="*/ 348 h 613"/>
              <a:gd name="T58" fmla="*/ 237 w 680"/>
              <a:gd name="T59" fmla="*/ 333 h 613"/>
              <a:gd name="T60" fmla="*/ 252 w 680"/>
              <a:gd name="T61" fmla="*/ 381 h 613"/>
              <a:gd name="T62" fmla="*/ 237 w 680"/>
              <a:gd name="T63" fmla="*/ 412 h 613"/>
              <a:gd name="T64" fmla="*/ 252 w 680"/>
              <a:gd name="T65" fmla="*/ 428 h 613"/>
              <a:gd name="T66" fmla="*/ 284 w 680"/>
              <a:gd name="T67" fmla="*/ 412 h 613"/>
              <a:gd name="T68" fmla="*/ 442 w 680"/>
              <a:gd name="T69" fmla="*/ 412 h 613"/>
              <a:gd name="T70" fmla="*/ 426 w 680"/>
              <a:gd name="T71" fmla="*/ 381 h 613"/>
              <a:gd name="T72" fmla="*/ 394 w 680"/>
              <a:gd name="T73" fmla="*/ 364 h 613"/>
              <a:gd name="T74" fmla="*/ 394 w 680"/>
              <a:gd name="T75" fmla="*/ 301 h 613"/>
              <a:gd name="T76" fmla="*/ 426 w 680"/>
              <a:gd name="T77" fmla="*/ 143 h 613"/>
              <a:gd name="T78" fmla="*/ 473 w 680"/>
              <a:gd name="T79" fmla="*/ 80 h 613"/>
              <a:gd name="T80" fmla="*/ 457 w 680"/>
              <a:gd name="T81" fmla="*/ 80 h 613"/>
              <a:gd name="T82" fmla="*/ 426 w 680"/>
              <a:gd name="T83" fmla="*/ 80 h 613"/>
              <a:gd name="T84" fmla="*/ 378 w 680"/>
              <a:gd name="T85" fmla="*/ 48 h 613"/>
              <a:gd name="T86" fmla="*/ 378 w 680"/>
              <a:gd name="T87" fmla="*/ 32 h 613"/>
              <a:gd name="T88" fmla="*/ 346 w 680"/>
              <a:gd name="T89" fmla="*/ 0 h 61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680" h="613">
                <a:moveTo>
                  <a:pt x="498" y="0"/>
                </a:moveTo>
                <a:lnTo>
                  <a:pt x="430" y="46"/>
                </a:lnTo>
                <a:lnTo>
                  <a:pt x="385" y="182"/>
                </a:lnTo>
                <a:lnTo>
                  <a:pt x="498" y="159"/>
                </a:lnTo>
                <a:lnTo>
                  <a:pt x="544" y="114"/>
                </a:lnTo>
                <a:lnTo>
                  <a:pt x="589" y="182"/>
                </a:lnTo>
                <a:lnTo>
                  <a:pt x="544" y="295"/>
                </a:lnTo>
                <a:lnTo>
                  <a:pt x="498" y="341"/>
                </a:lnTo>
                <a:lnTo>
                  <a:pt x="430" y="250"/>
                </a:lnTo>
                <a:lnTo>
                  <a:pt x="408" y="295"/>
                </a:lnTo>
                <a:lnTo>
                  <a:pt x="362" y="318"/>
                </a:lnTo>
                <a:lnTo>
                  <a:pt x="317" y="295"/>
                </a:lnTo>
                <a:lnTo>
                  <a:pt x="340" y="159"/>
                </a:lnTo>
                <a:lnTo>
                  <a:pt x="340" y="137"/>
                </a:lnTo>
                <a:lnTo>
                  <a:pt x="317" y="114"/>
                </a:lnTo>
                <a:lnTo>
                  <a:pt x="294" y="137"/>
                </a:lnTo>
                <a:lnTo>
                  <a:pt x="249" y="91"/>
                </a:lnTo>
                <a:lnTo>
                  <a:pt x="226" y="137"/>
                </a:lnTo>
                <a:lnTo>
                  <a:pt x="226" y="159"/>
                </a:lnTo>
                <a:lnTo>
                  <a:pt x="204" y="227"/>
                </a:lnTo>
                <a:lnTo>
                  <a:pt x="158" y="295"/>
                </a:lnTo>
                <a:lnTo>
                  <a:pt x="90" y="318"/>
                </a:lnTo>
                <a:lnTo>
                  <a:pt x="68" y="295"/>
                </a:lnTo>
                <a:lnTo>
                  <a:pt x="0" y="341"/>
                </a:lnTo>
                <a:lnTo>
                  <a:pt x="22" y="363"/>
                </a:lnTo>
                <a:lnTo>
                  <a:pt x="0" y="409"/>
                </a:lnTo>
                <a:lnTo>
                  <a:pt x="113" y="477"/>
                </a:lnTo>
                <a:lnTo>
                  <a:pt x="204" y="454"/>
                </a:lnTo>
                <a:lnTo>
                  <a:pt x="249" y="499"/>
                </a:lnTo>
                <a:lnTo>
                  <a:pt x="340" y="477"/>
                </a:lnTo>
                <a:lnTo>
                  <a:pt x="362" y="545"/>
                </a:lnTo>
                <a:lnTo>
                  <a:pt x="340" y="590"/>
                </a:lnTo>
                <a:lnTo>
                  <a:pt x="362" y="613"/>
                </a:lnTo>
                <a:lnTo>
                  <a:pt x="408" y="590"/>
                </a:lnTo>
                <a:lnTo>
                  <a:pt x="635" y="590"/>
                </a:lnTo>
                <a:lnTo>
                  <a:pt x="612" y="545"/>
                </a:lnTo>
                <a:lnTo>
                  <a:pt x="567" y="522"/>
                </a:lnTo>
                <a:lnTo>
                  <a:pt x="567" y="431"/>
                </a:lnTo>
                <a:lnTo>
                  <a:pt x="612" y="205"/>
                </a:lnTo>
                <a:lnTo>
                  <a:pt x="680" y="114"/>
                </a:lnTo>
                <a:lnTo>
                  <a:pt x="657" y="114"/>
                </a:lnTo>
                <a:lnTo>
                  <a:pt x="612" y="114"/>
                </a:lnTo>
                <a:lnTo>
                  <a:pt x="544" y="69"/>
                </a:lnTo>
                <a:lnTo>
                  <a:pt x="544" y="46"/>
                </a:lnTo>
                <a:lnTo>
                  <a:pt x="498" y="0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D7AED7"/>
              </a:gs>
            </a:gsLst>
            <a:lin ang="18900000" scaled="1"/>
          </a:gra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340" name="Freeform 52"/>
          <p:cNvSpPr>
            <a:spLocks/>
          </p:cNvSpPr>
          <p:nvPr/>
        </p:nvSpPr>
        <p:spPr bwMode="auto">
          <a:xfrm>
            <a:off x="6359528" y="3784655"/>
            <a:ext cx="1266135" cy="827087"/>
          </a:xfrm>
          <a:custGeom>
            <a:avLst/>
            <a:gdLst>
              <a:gd name="T0" fmla="*/ 585 w 930"/>
              <a:gd name="T1" fmla="*/ 0 h 748"/>
              <a:gd name="T2" fmla="*/ 553 w 930"/>
              <a:gd name="T3" fmla="*/ 79 h 748"/>
              <a:gd name="T4" fmla="*/ 506 w 930"/>
              <a:gd name="T5" fmla="*/ 142 h 748"/>
              <a:gd name="T6" fmla="*/ 348 w 930"/>
              <a:gd name="T7" fmla="*/ 173 h 748"/>
              <a:gd name="T8" fmla="*/ 316 w 930"/>
              <a:gd name="T9" fmla="*/ 252 h 748"/>
              <a:gd name="T10" fmla="*/ 143 w 930"/>
              <a:gd name="T11" fmla="*/ 363 h 748"/>
              <a:gd name="T12" fmla="*/ 79 w 930"/>
              <a:gd name="T13" fmla="*/ 363 h 748"/>
              <a:gd name="T14" fmla="*/ 0 w 930"/>
              <a:gd name="T15" fmla="*/ 379 h 748"/>
              <a:gd name="T16" fmla="*/ 0 w 930"/>
              <a:gd name="T17" fmla="*/ 458 h 748"/>
              <a:gd name="T18" fmla="*/ 48 w 930"/>
              <a:gd name="T19" fmla="*/ 426 h 748"/>
              <a:gd name="T20" fmla="*/ 79 w 930"/>
              <a:gd name="T21" fmla="*/ 426 h 748"/>
              <a:gd name="T22" fmla="*/ 79 w 930"/>
              <a:gd name="T23" fmla="*/ 458 h 748"/>
              <a:gd name="T24" fmla="*/ 143 w 930"/>
              <a:gd name="T25" fmla="*/ 442 h 748"/>
              <a:gd name="T26" fmla="*/ 190 w 930"/>
              <a:gd name="T27" fmla="*/ 410 h 748"/>
              <a:gd name="T28" fmla="*/ 222 w 930"/>
              <a:gd name="T29" fmla="*/ 426 h 748"/>
              <a:gd name="T30" fmla="*/ 206 w 930"/>
              <a:gd name="T31" fmla="*/ 474 h 748"/>
              <a:gd name="T32" fmla="*/ 238 w 930"/>
              <a:gd name="T33" fmla="*/ 490 h 748"/>
              <a:gd name="T34" fmla="*/ 238 w 930"/>
              <a:gd name="T35" fmla="*/ 521 h 748"/>
              <a:gd name="T36" fmla="*/ 316 w 930"/>
              <a:gd name="T37" fmla="*/ 490 h 748"/>
              <a:gd name="T38" fmla="*/ 316 w 930"/>
              <a:gd name="T39" fmla="*/ 458 h 748"/>
              <a:gd name="T40" fmla="*/ 348 w 930"/>
              <a:gd name="T41" fmla="*/ 458 h 748"/>
              <a:gd name="T42" fmla="*/ 364 w 930"/>
              <a:gd name="T43" fmla="*/ 505 h 748"/>
              <a:gd name="T44" fmla="*/ 395 w 930"/>
              <a:gd name="T45" fmla="*/ 505 h 748"/>
              <a:gd name="T46" fmla="*/ 395 w 930"/>
              <a:gd name="T47" fmla="*/ 426 h 748"/>
              <a:gd name="T48" fmla="*/ 411 w 930"/>
              <a:gd name="T49" fmla="*/ 410 h 748"/>
              <a:gd name="T50" fmla="*/ 395 w 930"/>
              <a:gd name="T51" fmla="*/ 363 h 748"/>
              <a:gd name="T52" fmla="*/ 427 w 930"/>
              <a:gd name="T53" fmla="*/ 332 h 748"/>
              <a:gd name="T54" fmla="*/ 475 w 930"/>
              <a:gd name="T55" fmla="*/ 332 h 748"/>
              <a:gd name="T56" fmla="*/ 506 w 930"/>
              <a:gd name="T57" fmla="*/ 332 h 748"/>
              <a:gd name="T58" fmla="*/ 522 w 930"/>
              <a:gd name="T59" fmla="*/ 300 h 748"/>
              <a:gd name="T60" fmla="*/ 553 w 930"/>
              <a:gd name="T61" fmla="*/ 252 h 748"/>
              <a:gd name="T62" fmla="*/ 538 w 930"/>
              <a:gd name="T63" fmla="*/ 205 h 748"/>
              <a:gd name="T64" fmla="*/ 569 w 930"/>
              <a:gd name="T65" fmla="*/ 157 h 748"/>
              <a:gd name="T66" fmla="*/ 601 w 930"/>
              <a:gd name="T67" fmla="*/ 126 h 748"/>
              <a:gd name="T68" fmla="*/ 633 w 930"/>
              <a:gd name="T69" fmla="*/ 126 h 748"/>
              <a:gd name="T70" fmla="*/ 648 w 930"/>
              <a:gd name="T71" fmla="*/ 79 h 748"/>
              <a:gd name="T72" fmla="*/ 617 w 930"/>
              <a:gd name="T73" fmla="*/ 63 h 748"/>
              <a:gd name="T74" fmla="*/ 617 w 930"/>
              <a:gd name="T75" fmla="*/ 31 h 748"/>
              <a:gd name="T76" fmla="*/ 585 w 930"/>
              <a:gd name="T77" fmla="*/ 0 h 74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930" h="748">
                <a:moveTo>
                  <a:pt x="840" y="0"/>
                </a:moveTo>
                <a:lnTo>
                  <a:pt x="794" y="113"/>
                </a:lnTo>
                <a:lnTo>
                  <a:pt x="726" y="204"/>
                </a:lnTo>
                <a:lnTo>
                  <a:pt x="499" y="249"/>
                </a:lnTo>
                <a:lnTo>
                  <a:pt x="454" y="362"/>
                </a:lnTo>
                <a:lnTo>
                  <a:pt x="205" y="521"/>
                </a:lnTo>
                <a:lnTo>
                  <a:pt x="114" y="521"/>
                </a:lnTo>
                <a:lnTo>
                  <a:pt x="0" y="544"/>
                </a:lnTo>
                <a:lnTo>
                  <a:pt x="0" y="657"/>
                </a:lnTo>
                <a:lnTo>
                  <a:pt x="69" y="612"/>
                </a:lnTo>
                <a:lnTo>
                  <a:pt x="114" y="612"/>
                </a:lnTo>
                <a:lnTo>
                  <a:pt x="114" y="657"/>
                </a:lnTo>
                <a:lnTo>
                  <a:pt x="205" y="635"/>
                </a:lnTo>
                <a:lnTo>
                  <a:pt x="273" y="589"/>
                </a:lnTo>
                <a:lnTo>
                  <a:pt x="318" y="612"/>
                </a:lnTo>
                <a:lnTo>
                  <a:pt x="295" y="680"/>
                </a:lnTo>
                <a:lnTo>
                  <a:pt x="341" y="703"/>
                </a:lnTo>
                <a:lnTo>
                  <a:pt x="341" y="748"/>
                </a:lnTo>
                <a:lnTo>
                  <a:pt x="454" y="703"/>
                </a:lnTo>
                <a:lnTo>
                  <a:pt x="454" y="657"/>
                </a:lnTo>
                <a:lnTo>
                  <a:pt x="499" y="657"/>
                </a:lnTo>
                <a:lnTo>
                  <a:pt x="522" y="725"/>
                </a:lnTo>
                <a:lnTo>
                  <a:pt x="567" y="725"/>
                </a:lnTo>
                <a:lnTo>
                  <a:pt x="567" y="612"/>
                </a:lnTo>
                <a:lnTo>
                  <a:pt x="590" y="589"/>
                </a:lnTo>
                <a:lnTo>
                  <a:pt x="567" y="521"/>
                </a:lnTo>
                <a:lnTo>
                  <a:pt x="613" y="476"/>
                </a:lnTo>
                <a:lnTo>
                  <a:pt x="681" y="476"/>
                </a:lnTo>
                <a:lnTo>
                  <a:pt x="726" y="476"/>
                </a:lnTo>
                <a:lnTo>
                  <a:pt x="749" y="430"/>
                </a:lnTo>
                <a:lnTo>
                  <a:pt x="794" y="362"/>
                </a:lnTo>
                <a:lnTo>
                  <a:pt x="772" y="294"/>
                </a:lnTo>
                <a:lnTo>
                  <a:pt x="817" y="226"/>
                </a:lnTo>
                <a:lnTo>
                  <a:pt x="862" y="181"/>
                </a:lnTo>
                <a:lnTo>
                  <a:pt x="908" y="181"/>
                </a:lnTo>
                <a:lnTo>
                  <a:pt x="930" y="113"/>
                </a:lnTo>
                <a:lnTo>
                  <a:pt x="885" y="90"/>
                </a:lnTo>
                <a:lnTo>
                  <a:pt x="885" y="45"/>
                </a:lnTo>
                <a:lnTo>
                  <a:pt x="840" y="0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D7AED7"/>
              </a:gs>
            </a:gsLst>
            <a:lin ang="18900000" scaled="1"/>
          </a:gra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341" name="Freeform 53"/>
          <p:cNvSpPr>
            <a:spLocks/>
          </p:cNvSpPr>
          <p:nvPr/>
        </p:nvSpPr>
        <p:spPr bwMode="auto">
          <a:xfrm>
            <a:off x="7410695" y="3533783"/>
            <a:ext cx="656515" cy="727075"/>
          </a:xfrm>
          <a:custGeom>
            <a:avLst/>
            <a:gdLst>
              <a:gd name="T0" fmla="*/ 192 w 476"/>
              <a:gd name="T1" fmla="*/ 0 h 657"/>
              <a:gd name="T2" fmla="*/ 144 w 476"/>
              <a:gd name="T3" fmla="*/ 63 h 657"/>
              <a:gd name="T4" fmla="*/ 128 w 476"/>
              <a:gd name="T5" fmla="*/ 95 h 657"/>
              <a:gd name="T6" fmla="*/ 80 w 476"/>
              <a:gd name="T7" fmla="*/ 126 h 657"/>
              <a:gd name="T8" fmla="*/ 48 w 476"/>
              <a:gd name="T9" fmla="*/ 158 h 657"/>
              <a:gd name="T10" fmla="*/ 80 w 476"/>
              <a:gd name="T11" fmla="*/ 190 h 657"/>
              <a:gd name="T12" fmla="*/ 80 w 476"/>
              <a:gd name="T13" fmla="*/ 221 h 657"/>
              <a:gd name="T14" fmla="*/ 112 w 476"/>
              <a:gd name="T15" fmla="*/ 237 h 657"/>
              <a:gd name="T16" fmla="*/ 96 w 476"/>
              <a:gd name="T17" fmla="*/ 284 h 657"/>
              <a:gd name="T18" fmla="*/ 64 w 476"/>
              <a:gd name="T19" fmla="*/ 284 h 657"/>
              <a:gd name="T20" fmla="*/ 32 w 476"/>
              <a:gd name="T21" fmla="*/ 316 h 657"/>
              <a:gd name="T22" fmla="*/ 0 w 476"/>
              <a:gd name="T23" fmla="*/ 363 h 657"/>
              <a:gd name="T24" fmla="*/ 16 w 476"/>
              <a:gd name="T25" fmla="*/ 411 h 657"/>
              <a:gd name="T26" fmla="*/ 48 w 476"/>
              <a:gd name="T27" fmla="*/ 411 h 657"/>
              <a:gd name="T28" fmla="*/ 112 w 476"/>
              <a:gd name="T29" fmla="*/ 458 h 657"/>
              <a:gd name="T30" fmla="*/ 144 w 476"/>
              <a:gd name="T31" fmla="*/ 458 h 657"/>
              <a:gd name="T32" fmla="*/ 160 w 476"/>
              <a:gd name="T33" fmla="*/ 427 h 657"/>
              <a:gd name="T34" fmla="*/ 176 w 476"/>
              <a:gd name="T35" fmla="*/ 411 h 657"/>
              <a:gd name="T36" fmla="*/ 192 w 476"/>
              <a:gd name="T37" fmla="*/ 348 h 657"/>
              <a:gd name="T38" fmla="*/ 208 w 476"/>
              <a:gd name="T39" fmla="*/ 348 h 657"/>
              <a:gd name="T40" fmla="*/ 224 w 476"/>
              <a:gd name="T41" fmla="*/ 379 h 657"/>
              <a:gd name="T42" fmla="*/ 240 w 476"/>
              <a:gd name="T43" fmla="*/ 348 h 657"/>
              <a:gd name="T44" fmla="*/ 240 w 476"/>
              <a:gd name="T45" fmla="*/ 300 h 657"/>
              <a:gd name="T46" fmla="*/ 304 w 476"/>
              <a:gd name="T47" fmla="*/ 253 h 657"/>
              <a:gd name="T48" fmla="*/ 320 w 476"/>
              <a:gd name="T49" fmla="*/ 221 h 657"/>
              <a:gd name="T50" fmla="*/ 304 w 476"/>
              <a:gd name="T51" fmla="*/ 190 h 657"/>
              <a:gd name="T52" fmla="*/ 336 w 476"/>
              <a:gd name="T53" fmla="*/ 174 h 657"/>
              <a:gd name="T54" fmla="*/ 336 w 476"/>
              <a:gd name="T55" fmla="*/ 142 h 657"/>
              <a:gd name="T56" fmla="*/ 304 w 476"/>
              <a:gd name="T57" fmla="*/ 95 h 657"/>
              <a:gd name="T58" fmla="*/ 304 w 476"/>
              <a:gd name="T59" fmla="*/ 63 h 657"/>
              <a:gd name="T60" fmla="*/ 224 w 476"/>
              <a:gd name="T61" fmla="*/ 0 h 657"/>
              <a:gd name="T62" fmla="*/ 192 w 476"/>
              <a:gd name="T63" fmla="*/ 0 h 65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76" h="657">
                <a:moveTo>
                  <a:pt x="272" y="0"/>
                </a:moveTo>
                <a:lnTo>
                  <a:pt x="204" y="90"/>
                </a:lnTo>
                <a:lnTo>
                  <a:pt x="181" y="136"/>
                </a:lnTo>
                <a:lnTo>
                  <a:pt x="113" y="181"/>
                </a:lnTo>
                <a:lnTo>
                  <a:pt x="68" y="227"/>
                </a:lnTo>
                <a:lnTo>
                  <a:pt x="113" y="272"/>
                </a:lnTo>
                <a:lnTo>
                  <a:pt x="113" y="317"/>
                </a:lnTo>
                <a:lnTo>
                  <a:pt x="158" y="340"/>
                </a:lnTo>
                <a:lnTo>
                  <a:pt x="136" y="408"/>
                </a:lnTo>
                <a:lnTo>
                  <a:pt x="90" y="408"/>
                </a:lnTo>
                <a:lnTo>
                  <a:pt x="45" y="453"/>
                </a:lnTo>
                <a:lnTo>
                  <a:pt x="0" y="521"/>
                </a:lnTo>
                <a:lnTo>
                  <a:pt x="22" y="589"/>
                </a:lnTo>
                <a:lnTo>
                  <a:pt x="68" y="589"/>
                </a:lnTo>
                <a:lnTo>
                  <a:pt x="158" y="657"/>
                </a:lnTo>
                <a:lnTo>
                  <a:pt x="204" y="657"/>
                </a:lnTo>
                <a:lnTo>
                  <a:pt x="226" y="612"/>
                </a:lnTo>
                <a:lnTo>
                  <a:pt x="249" y="589"/>
                </a:lnTo>
                <a:lnTo>
                  <a:pt x="272" y="499"/>
                </a:lnTo>
                <a:lnTo>
                  <a:pt x="294" y="499"/>
                </a:lnTo>
                <a:lnTo>
                  <a:pt x="317" y="544"/>
                </a:lnTo>
                <a:lnTo>
                  <a:pt x="340" y="499"/>
                </a:lnTo>
                <a:lnTo>
                  <a:pt x="340" y="431"/>
                </a:lnTo>
                <a:lnTo>
                  <a:pt x="431" y="363"/>
                </a:lnTo>
                <a:lnTo>
                  <a:pt x="453" y="317"/>
                </a:lnTo>
                <a:lnTo>
                  <a:pt x="431" y="272"/>
                </a:lnTo>
                <a:lnTo>
                  <a:pt x="476" y="249"/>
                </a:lnTo>
                <a:lnTo>
                  <a:pt x="476" y="204"/>
                </a:lnTo>
                <a:lnTo>
                  <a:pt x="431" y="136"/>
                </a:lnTo>
                <a:lnTo>
                  <a:pt x="431" y="90"/>
                </a:lnTo>
                <a:lnTo>
                  <a:pt x="317" y="0"/>
                </a:lnTo>
                <a:lnTo>
                  <a:pt x="272" y="0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D7AED7"/>
              </a:gs>
            </a:gsLst>
            <a:lin ang="18900000" scaled="1"/>
          </a:gra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342" name="Freeform 54"/>
          <p:cNvSpPr>
            <a:spLocks/>
          </p:cNvSpPr>
          <p:nvPr/>
        </p:nvSpPr>
        <p:spPr bwMode="auto">
          <a:xfrm>
            <a:off x="1574399" y="3937000"/>
            <a:ext cx="1914833" cy="876300"/>
          </a:xfrm>
          <a:custGeom>
            <a:avLst/>
            <a:gdLst>
              <a:gd name="T0" fmla="*/ 0 w 1406"/>
              <a:gd name="T1" fmla="*/ 552 h 793"/>
              <a:gd name="T2" fmla="*/ 427 w 1406"/>
              <a:gd name="T3" fmla="*/ 552 h 793"/>
              <a:gd name="T4" fmla="*/ 980 w 1406"/>
              <a:gd name="T5" fmla="*/ 0 h 7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06" h="793">
                <a:moveTo>
                  <a:pt x="0" y="793"/>
                </a:moveTo>
                <a:lnTo>
                  <a:pt x="613" y="793"/>
                </a:lnTo>
                <a:lnTo>
                  <a:pt x="1406" y="0"/>
                </a:lnTo>
              </a:path>
            </a:pathLst>
          </a:custGeom>
          <a:noFill/>
          <a:ln w="25400" cap="flat" cmpd="sng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393" name="Text Box 105"/>
          <p:cNvSpPr txBox="1">
            <a:spLocks noChangeArrowheads="1"/>
          </p:cNvSpPr>
          <p:nvPr/>
        </p:nvSpPr>
        <p:spPr bwMode="auto">
          <a:xfrm>
            <a:off x="2079499" y="3992236"/>
            <a:ext cx="307777" cy="29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メイリオ" charset="0"/>
                <a:cs typeface="メイリオ" charset="0"/>
              </a:rPr>
              <a:t>沖縄</a:t>
            </a:r>
          </a:p>
        </p:txBody>
      </p:sp>
      <p:sp>
        <p:nvSpPr>
          <p:cNvPr id="12394" name="Text Box 106"/>
          <p:cNvSpPr txBox="1">
            <a:spLocks noChangeArrowheads="1"/>
          </p:cNvSpPr>
          <p:nvPr/>
        </p:nvSpPr>
        <p:spPr bwMode="auto">
          <a:xfrm>
            <a:off x="9697249" y="1412875"/>
            <a:ext cx="49244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メイリオ" charset="0"/>
                <a:cs typeface="メイリオ" charset="0"/>
              </a:rPr>
              <a:t>北海道</a:t>
            </a:r>
          </a:p>
        </p:txBody>
      </p:sp>
      <p:sp>
        <p:nvSpPr>
          <p:cNvPr id="12395" name="Text Box 107"/>
          <p:cNvSpPr txBox="1">
            <a:spLocks noChangeArrowheads="1"/>
          </p:cNvSpPr>
          <p:nvPr/>
        </p:nvSpPr>
        <p:spPr bwMode="auto">
          <a:xfrm>
            <a:off x="2257317" y="5073378"/>
            <a:ext cx="307777" cy="29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メイリオ" charset="0"/>
                <a:cs typeface="メイリオ" charset="0"/>
              </a:rPr>
              <a:t>福岡</a:t>
            </a:r>
          </a:p>
        </p:txBody>
      </p:sp>
      <p:sp>
        <p:nvSpPr>
          <p:cNvPr id="12396" name="Text Box 108"/>
          <p:cNvSpPr txBox="1">
            <a:spLocks noChangeArrowheads="1"/>
          </p:cNvSpPr>
          <p:nvPr/>
        </p:nvSpPr>
        <p:spPr bwMode="auto">
          <a:xfrm>
            <a:off x="1901683" y="5144816"/>
            <a:ext cx="307777" cy="29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メイリオ" charset="0"/>
                <a:cs typeface="メイリオ" charset="0"/>
              </a:rPr>
              <a:t>佐賀</a:t>
            </a:r>
          </a:p>
        </p:txBody>
      </p:sp>
      <p:sp>
        <p:nvSpPr>
          <p:cNvPr id="12397" name="Text Box 109"/>
          <p:cNvSpPr txBox="1">
            <a:spLocks noChangeArrowheads="1"/>
          </p:cNvSpPr>
          <p:nvPr/>
        </p:nvSpPr>
        <p:spPr bwMode="auto">
          <a:xfrm>
            <a:off x="1680878" y="5397228"/>
            <a:ext cx="307777" cy="29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メイリオ" charset="0"/>
                <a:cs typeface="メイリオ" charset="0"/>
              </a:rPr>
              <a:t>長崎</a:t>
            </a:r>
          </a:p>
        </p:txBody>
      </p:sp>
      <p:sp>
        <p:nvSpPr>
          <p:cNvPr id="12398" name="Text Box 110"/>
          <p:cNvSpPr txBox="1">
            <a:spLocks noChangeArrowheads="1"/>
          </p:cNvSpPr>
          <p:nvPr/>
        </p:nvSpPr>
        <p:spPr bwMode="auto">
          <a:xfrm>
            <a:off x="3550367" y="5553075"/>
            <a:ext cx="38985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メイリオ" charset="0"/>
                <a:cs typeface="メイリオ" charset="0"/>
              </a:rPr>
              <a:t>高知</a:t>
            </a:r>
          </a:p>
        </p:txBody>
      </p:sp>
      <p:sp>
        <p:nvSpPr>
          <p:cNvPr id="12399" name="Text Box 111"/>
          <p:cNvSpPr txBox="1">
            <a:spLocks noChangeArrowheads="1"/>
          </p:cNvSpPr>
          <p:nvPr/>
        </p:nvSpPr>
        <p:spPr bwMode="auto">
          <a:xfrm>
            <a:off x="2700881" y="4820966"/>
            <a:ext cx="307777" cy="29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メイリオ" charset="0"/>
                <a:cs typeface="メイリオ" charset="0"/>
              </a:rPr>
              <a:t>山口</a:t>
            </a:r>
          </a:p>
        </p:txBody>
      </p:sp>
      <p:sp>
        <p:nvSpPr>
          <p:cNvPr id="12400" name="Text Box 112"/>
          <p:cNvSpPr txBox="1">
            <a:spLocks noChangeArrowheads="1"/>
          </p:cNvSpPr>
          <p:nvPr/>
        </p:nvSpPr>
        <p:spPr bwMode="auto">
          <a:xfrm>
            <a:off x="3997839" y="4868863"/>
            <a:ext cx="38985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メイリオ" charset="0"/>
                <a:cs typeface="メイリオ" charset="0"/>
              </a:rPr>
              <a:t>岡山</a:t>
            </a:r>
          </a:p>
        </p:txBody>
      </p:sp>
      <p:sp>
        <p:nvSpPr>
          <p:cNvPr id="12401" name="Text Box 113"/>
          <p:cNvSpPr txBox="1">
            <a:spLocks noChangeArrowheads="1"/>
          </p:cNvSpPr>
          <p:nvPr/>
        </p:nvSpPr>
        <p:spPr bwMode="auto">
          <a:xfrm>
            <a:off x="3420423" y="4941888"/>
            <a:ext cx="38985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メイリオ" charset="0"/>
                <a:cs typeface="メイリオ" charset="0"/>
              </a:rPr>
              <a:t>広島</a:t>
            </a:r>
          </a:p>
        </p:txBody>
      </p:sp>
      <p:sp>
        <p:nvSpPr>
          <p:cNvPr id="12402" name="Text Box 114"/>
          <p:cNvSpPr txBox="1">
            <a:spLocks noChangeArrowheads="1"/>
          </p:cNvSpPr>
          <p:nvPr/>
        </p:nvSpPr>
        <p:spPr bwMode="auto">
          <a:xfrm>
            <a:off x="1631053" y="6237288"/>
            <a:ext cx="49244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メイリオ" charset="0"/>
                <a:cs typeface="メイリオ" charset="0"/>
              </a:rPr>
              <a:t>鹿児島</a:t>
            </a:r>
          </a:p>
        </p:txBody>
      </p:sp>
      <p:sp>
        <p:nvSpPr>
          <p:cNvPr id="12403" name="Text Box 115"/>
          <p:cNvSpPr txBox="1">
            <a:spLocks noChangeArrowheads="1"/>
          </p:cNvSpPr>
          <p:nvPr/>
        </p:nvSpPr>
        <p:spPr bwMode="auto">
          <a:xfrm>
            <a:off x="4470245" y="5734050"/>
            <a:ext cx="49244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メイリオ" charset="0"/>
                <a:cs typeface="メイリオ" charset="0"/>
              </a:rPr>
              <a:t>和歌山</a:t>
            </a:r>
          </a:p>
        </p:txBody>
      </p:sp>
      <p:sp>
        <p:nvSpPr>
          <p:cNvPr id="12404" name="Text Box 116"/>
          <p:cNvSpPr txBox="1">
            <a:spLocks noChangeArrowheads="1"/>
          </p:cNvSpPr>
          <p:nvPr/>
        </p:nvSpPr>
        <p:spPr bwMode="auto">
          <a:xfrm>
            <a:off x="8296701" y="2673350"/>
            <a:ext cx="38985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メイリオ" charset="0"/>
                <a:cs typeface="メイリオ" charset="0"/>
              </a:rPr>
              <a:t>青森</a:t>
            </a:r>
          </a:p>
        </p:txBody>
      </p:sp>
      <p:sp>
        <p:nvSpPr>
          <p:cNvPr id="12405" name="Text Box 117"/>
          <p:cNvSpPr txBox="1">
            <a:spLocks noChangeArrowheads="1"/>
          </p:cNvSpPr>
          <p:nvPr/>
        </p:nvSpPr>
        <p:spPr bwMode="auto">
          <a:xfrm>
            <a:off x="2403352" y="5913438"/>
            <a:ext cx="38985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メイリオ" charset="0"/>
                <a:cs typeface="メイリオ" charset="0"/>
              </a:rPr>
              <a:t>宮崎</a:t>
            </a:r>
          </a:p>
        </p:txBody>
      </p:sp>
      <p:sp>
        <p:nvSpPr>
          <p:cNvPr id="12406" name="Text Box 118"/>
          <p:cNvSpPr txBox="1">
            <a:spLocks noChangeArrowheads="1"/>
          </p:cNvSpPr>
          <p:nvPr/>
        </p:nvSpPr>
        <p:spPr bwMode="auto">
          <a:xfrm>
            <a:off x="3155652" y="5300663"/>
            <a:ext cx="38985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メイリオ" charset="0"/>
                <a:cs typeface="メイリオ" charset="0"/>
              </a:rPr>
              <a:t>愛媛</a:t>
            </a:r>
          </a:p>
        </p:txBody>
      </p:sp>
      <p:sp>
        <p:nvSpPr>
          <p:cNvPr id="12407" name="Text Box 119"/>
          <p:cNvSpPr txBox="1">
            <a:spLocks noChangeArrowheads="1"/>
          </p:cNvSpPr>
          <p:nvPr/>
        </p:nvSpPr>
        <p:spPr bwMode="auto">
          <a:xfrm>
            <a:off x="2624157" y="5481638"/>
            <a:ext cx="38985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メイリオ" charset="0"/>
                <a:cs typeface="メイリオ" charset="0"/>
              </a:rPr>
              <a:t>大分</a:t>
            </a:r>
          </a:p>
        </p:txBody>
      </p:sp>
      <p:sp>
        <p:nvSpPr>
          <p:cNvPr id="12408" name="Text Box 120"/>
          <p:cNvSpPr txBox="1">
            <a:spLocks noChangeArrowheads="1"/>
          </p:cNvSpPr>
          <p:nvPr/>
        </p:nvSpPr>
        <p:spPr bwMode="auto">
          <a:xfrm>
            <a:off x="2047719" y="5697538"/>
            <a:ext cx="38985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メイリオ" charset="0"/>
                <a:cs typeface="メイリオ" charset="0"/>
              </a:rPr>
              <a:t>熊本</a:t>
            </a:r>
          </a:p>
        </p:txBody>
      </p:sp>
      <p:sp>
        <p:nvSpPr>
          <p:cNvPr id="12409" name="Text Box 121"/>
          <p:cNvSpPr txBox="1">
            <a:spLocks noChangeArrowheads="1"/>
          </p:cNvSpPr>
          <p:nvPr/>
        </p:nvSpPr>
        <p:spPr bwMode="auto">
          <a:xfrm>
            <a:off x="4798828" y="5146997"/>
            <a:ext cx="308805" cy="370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メイリオ" charset="0"/>
                <a:cs typeface="メイリオ" charset="0"/>
              </a:rPr>
              <a:t>大阪</a:t>
            </a:r>
          </a:p>
        </p:txBody>
      </p:sp>
      <p:sp>
        <p:nvSpPr>
          <p:cNvPr id="12410" name="Text Box 122"/>
          <p:cNvSpPr txBox="1">
            <a:spLocks noChangeArrowheads="1"/>
          </p:cNvSpPr>
          <p:nvPr/>
        </p:nvSpPr>
        <p:spPr bwMode="auto">
          <a:xfrm>
            <a:off x="4959738" y="5360716"/>
            <a:ext cx="307777" cy="29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メイリオ" charset="0"/>
                <a:cs typeface="メイリオ" charset="0"/>
              </a:rPr>
              <a:t>奈良</a:t>
            </a:r>
          </a:p>
        </p:txBody>
      </p:sp>
      <p:sp>
        <p:nvSpPr>
          <p:cNvPr id="12411" name="Text Box 123"/>
          <p:cNvSpPr txBox="1">
            <a:spLocks noChangeArrowheads="1"/>
          </p:cNvSpPr>
          <p:nvPr/>
        </p:nvSpPr>
        <p:spPr bwMode="auto">
          <a:xfrm>
            <a:off x="5270427" y="5360716"/>
            <a:ext cx="307777" cy="29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メイリオ" charset="0"/>
                <a:cs typeface="メイリオ" charset="0"/>
              </a:rPr>
              <a:t>三重</a:t>
            </a:r>
          </a:p>
        </p:txBody>
      </p:sp>
      <p:sp>
        <p:nvSpPr>
          <p:cNvPr id="12412" name="Text Box 124"/>
          <p:cNvSpPr txBox="1">
            <a:spLocks noChangeArrowheads="1"/>
          </p:cNvSpPr>
          <p:nvPr/>
        </p:nvSpPr>
        <p:spPr bwMode="auto">
          <a:xfrm>
            <a:off x="4826863" y="4676503"/>
            <a:ext cx="307777" cy="29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メイリオ" charset="0"/>
                <a:cs typeface="メイリオ" charset="0"/>
              </a:rPr>
              <a:t>京都</a:t>
            </a:r>
          </a:p>
        </p:txBody>
      </p:sp>
      <p:sp>
        <p:nvSpPr>
          <p:cNvPr id="12413" name="Text Box 125"/>
          <p:cNvSpPr txBox="1">
            <a:spLocks noChangeArrowheads="1"/>
          </p:cNvSpPr>
          <p:nvPr/>
        </p:nvSpPr>
        <p:spPr bwMode="auto">
          <a:xfrm>
            <a:off x="4473185" y="4857478"/>
            <a:ext cx="307777" cy="29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メイリオ" charset="0"/>
                <a:cs typeface="メイリオ" charset="0"/>
              </a:rPr>
              <a:t>兵庫</a:t>
            </a:r>
          </a:p>
        </p:txBody>
      </p:sp>
      <p:sp>
        <p:nvSpPr>
          <p:cNvPr id="12414" name="Text Box 126"/>
          <p:cNvSpPr txBox="1">
            <a:spLocks noChangeArrowheads="1"/>
          </p:cNvSpPr>
          <p:nvPr/>
        </p:nvSpPr>
        <p:spPr bwMode="auto">
          <a:xfrm flipH="1">
            <a:off x="5199889" y="4975098"/>
            <a:ext cx="307777" cy="298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メイリオ" charset="0"/>
                <a:cs typeface="メイリオ" charset="0"/>
              </a:rPr>
              <a:t>滋賀</a:t>
            </a:r>
          </a:p>
        </p:txBody>
      </p:sp>
      <p:sp>
        <p:nvSpPr>
          <p:cNvPr id="12415" name="Text Box 127"/>
          <p:cNvSpPr txBox="1">
            <a:spLocks noChangeArrowheads="1"/>
          </p:cNvSpPr>
          <p:nvPr/>
        </p:nvSpPr>
        <p:spPr bwMode="auto">
          <a:xfrm>
            <a:off x="7578358" y="3789620"/>
            <a:ext cx="38985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メイリオ" charset="0"/>
                <a:cs typeface="メイリオ" charset="0"/>
              </a:rPr>
              <a:t>山形</a:t>
            </a:r>
          </a:p>
        </p:txBody>
      </p:sp>
      <p:sp>
        <p:nvSpPr>
          <p:cNvPr id="12416" name="Text Box 128"/>
          <p:cNvSpPr txBox="1">
            <a:spLocks noChangeArrowheads="1"/>
          </p:cNvSpPr>
          <p:nvPr/>
        </p:nvSpPr>
        <p:spPr bwMode="auto">
          <a:xfrm>
            <a:off x="7941068" y="2997200"/>
            <a:ext cx="38985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メイリオ" charset="0"/>
                <a:cs typeface="メイリオ" charset="0"/>
              </a:rPr>
              <a:t>秋田</a:t>
            </a:r>
          </a:p>
        </p:txBody>
      </p:sp>
      <p:sp>
        <p:nvSpPr>
          <p:cNvPr id="12417" name="Text Box 129"/>
          <p:cNvSpPr txBox="1">
            <a:spLocks noChangeArrowheads="1"/>
          </p:cNvSpPr>
          <p:nvPr/>
        </p:nvSpPr>
        <p:spPr bwMode="auto">
          <a:xfrm>
            <a:off x="5549337" y="5192713"/>
            <a:ext cx="38985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メイリオ" charset="0"/>
                <a:cs typeface="メイリオ" charset="0"/>
              </a:rPr>
              <a:t>愛知</a:t>
            </a:r>
          </a:p>
        </p:txBody>
      </p:sp>
      <p:sp>
        <p:nvSpPr>
          <p:cNvPr id="12418" name="Text Box 130"/>
          <p:cNvSpPr txBox="1">
            <a:spLocks noChangeArrowheads="1"/>
          </p:cNvSpPr>
          <p:nvPr/>
        </p:nvSpPr>
        <p:spPr bwMode="auto">
          <a:xfrm>
            <a:off x="6035891" y="5373688"/>
            <a:ext cx="38985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メイリオ" charset="0"/>
                <a:cs typeface="メイリオ" charset="0"/>
              </a:rPr>
              <a:t>静岡</a:t>
            </a:r>
          </a:p>
        </p:txBody>
      </p:sp>
      <p:sp>
        <p:nvSpPr>
          <p:cNvPr id="12419" name="Text Box 131"/>
          <p:cNvSpPr txBox="1">
            <a:spLocks noChangeArrowheads="1"/>
          </p:cNvSpPr>
          <p:nvPr/>
        </p:nvSpPr>
        <p:spPr bwMode="auto">
          <a:xfrm>
            <a:off x="4077953" y="4581525"/>
            <a:ext cx="38985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メイリオ" charset="0"/>
                <a:cs typeface="メイリオ" charset="0"/>
              </a:rPr>
              <a:t>鳥取</a:t>
            </a:r>
          </a:p>
        </p:txBody>
      </p:sp>
      <p:sp>
        <p:nvSpPr>
          <p:cNvPr id="12420" name="Text Box 132"/>
          <p:cNvSpPr txBox="1">
            <a:spLocks noChangeArrowheads="1"/>
          </p:cNvSpPr>
          <p:nvPr/>
        </p:nvSpPr>
        <p:spPr bwMode="auto">
          <a:xfrm>
            <a:off x="3288527" y="4616450"/>
            <a:ext cx="38985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メイリオ" charset="0"/>
                <a:cs typeface="メイリオ" charset="0"/>
              </a:rPr>
              <a:t>島根</a:t>
            </a:r>
          </a:p>
        </p:txBody>
      </p:sp>
      <p:sp>
        <p:nvSpPr>
          <p:cNvPr id="12421" name="Text Box 133"/>
          <p:cNvSpPr txBox="1">
            <a:spLocks noChangeArrowheads="1"/>
          </p:cNvSpPr>
          <p:nvPr/>
        </p:nvSpPr>
        <p:spPr bwMode="auto">
          <a:xfrm>
            <a:off x="6600056" y="5229200"/>
            <a:ext cx="520862" cy="21544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メイリオ" charset="0"/>
                <a:cs typeface="メイリオ" charset="0"/>
              </a:rPr>
              <a:t>神奈川</a:t>
            </a:r>
          </a:p>
        </p:txBody>
      </p:sp>
      <p:sp>
        <p:nvSpPr>
          <p:cNvPr id="12422" name="Text Box 134"/>
          <p:cNvSpPr txBox="1">
            <a:spLocks noChangeArrowheads="1"/>
          </p:cNvSpPr>
          <p:nvPr/>
        </p:nvSpPr>
        <p:spPr bwMode="auto">
          <a:xfrm>
            <a:off x="6923019" y="5049838"/>
            <a:ext cx="38985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メイリオ" charset="0"/>
                <a:cs typeface="メイリオ" charset="0"/>
              </a:rPr>
              <a:t>東京</a:t>
            </a:r>
          </a:p>
        </p:txBody>
      </p:sp>
      <p:sp>
        <p:nvSpPr>
          <p:cNvPr id="12423" name="Text Box 135"/>
          <p:cNvSpPr txBox="1">
            <a:spLocks noChangeArrowheads="1"/>
          </p:cNvSpPr>
          <p:nvPr/>
        </p:nvSpPr>
        <p:spPr bwMode="auto">
          <a:xfrm>
            <a:off x="7265491" y="5252766"/>
            <a:ext cx="307777" cy="29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メイリオ" charset="0"/>
                <a:cs typeface="メイリオ" charset="0"/>
              </a:rPr>
              <a:t>千葉</a:t>
            </a:r>
          </a:p>
        </p:txBody>
      </p:sp>
      <p:sp>
        <p:nvSpPr>
          <p:cNvPr id="12424" name="Text Box 136"/>
          <p:cNvSpPr txBox="1">
            <a:spLocks noChangeArrowheads="1"/>
          </p:cNvSpPr>
          <p:nvPr/>
        </p:nvSpPr>
        <p:spPr bwMode="auto">
          <a:xfrm>
            <a:off x="4035941" y="5192713"/>
            <a:ext cx="38985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メイリオ" charset="0"/>
                <a:cs typeface="メイリオ" charset="0"/>
              </a:rPr>
              <a:t>香川</a:t>
            </a:r>
          </a:p>
        </p:txBody>
      </p:sp>
      <p:sp>
        <p:nvSpPr>
          <p:cNvPr id="12425" name="Text Box 137"/>
          <p:cNvSpPr txBox="1">
            <a:spLocks noChangeArrowheads="1"/>
          </p:cNvSpPr>
          <p:nvPr/>
        </p:nvSpPr>
        <p:spPr bwMode="auto">
          <a:xfrm>
            <a:off x="4035941" y="5445125"/>
            <a:ext cx="38985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メイリオ" charset="0"/>
                <a:cs typeface="メイリオ" charset="0"/>
              </a:rPr>
              <a:t>徳島</a:t>
            </a:r>
          </a:p>
        </p:txBody>
      </p:sp>
      <p:sp>
        <p:nvSpPr>
          <p:cNvPr id="12426" name="Text Box 138"/>
          <p:cNvSpPr txBox="1">
            <a:spLocks noChangeArrowheads="1"/>
          </p:cNvSpPr>
          <p:nvPr/>
        </p:nvSpPr>
        <p:spPr bwMode="auto">
          <a:xfrm>
            <a:off x="8027045" y="3789363"/>
            <a:ext cx="38985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メイリオ" charset="0"/>
                <a:cs typeface="メイリオ" charset="0"/>
              </a:rPr>
              <a:t>宮城</a:t>
            </a:r>
          </a:p>
        </p:txBody>
      </p:sp>
      <p:sp>
        <p:nvSpPr>
          <p:cNvPr id="12427" name="Text Box 139"/>
          <p:cNvSpPr txBox="1">
            <a:spLocks noChangeArrowheads="1"/>
          </p:cNvSpPr>
          <p:nvPr/>
        </p:nvSpPr>
        <p:spPr bwMode="auto">
          <a:xfrm>
            <a:off x="5587440" y="4868863"/>
            <a:ext cx="38985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メイリオ" charset="0"/>
                <a:cs typeface="メイリオ" charset="0"/>
              </a:rPr>
              <a:t>岐阜</a:t>
            </a:r>
          </a:p>
        </p:txBody>
      </p:sp>
      <p:sp>
        <p:nvSpPr>
          <p:cNvPr id="12428" name="Text Box 140"/>
          <p:cNvSpPr txBox="1">
            <a:spLocks noChangeArrowheads="1"/>
          </p:cNvSpPr>
          <p:nvPr/>
        </p:nvSpPr>
        <p:spPr bwMode="auto">
          <a:xfrm>
            <a:off x="5177447" y="4581525"/>
            <a:ext cx="21267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メイリオ" charset="0"/>
                <a:cs typeface="メイリオ" charset="0"/>
              </a:rPr>
              <a:t>福井</a:t>
            </a:r>
          </a:p>
        </p:txBody>
      </p:sp>
      <p:sp>
        <p:nvSpPr>
          <p:cNvPr id="12429" name="Text Box 141"/>
          <p:cNvSpPr txBox="1">
            <a:spLocks noChangeArrowheads="1"/>
          </p:cNvSpPr>
          <p:nvPr/>
        </p:nvSpPr>
        <p:spPr bwMode="auto">
          <a:xfrm>
            <a:off x="6213707" y="4652963"/>
            <a:ext cx="38985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メイリオ" charset="0"/>
                <a:cs typeface="メイリオ" charset="0"/>
              </a:rPr>
              <a:t>長野</a:t>
            </a:r>
          </a:p>
        </p:txBody>
      </p:sp>
      <p:sp>
        <p:nvSpPr>
          <p:cNvPr id="12430" name="Text Box 142"/>
          <p:cNvSpPr txBox="1">
            <a:spLocks noChangeArrowheads="1"/>
          </p:cNvSpPr>
          <p:nvPr/>
        </p:nvSpPr>
        <p:spPr bwMode="auto">
          <a:xfrm>
            <a:off x="6391524" y="5049838"/>
            <a:ext cx="38985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メイリオ" charset="0"/>
                <a:cs typeface="メイリオ" charset="0"/>
              </a:rPr>
              <a:t>山梨</a:t>
            </a:r>
          </a:p>
        </p:txBody>
      </p:sp>
      <p:sp>
        <p:nvSpPr>
          <p:cNvPr id="12431" name="Text Box 143"/>
          <p:cNvSpPr txBox="1">
            <a:spLocks noChangeArrowheads="1"/>
          </p:cNvSpPr>
          <p:nvPr/>
        </p:nvSpPr>
        <p:spPr bwMode="auto">
          <a:xfrm>
            <a:off x="6024683" y="4281216"/>
            <a:ext cx="307777" cy="29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メイリオ" charset="0"/>
                <a:cs typeface="メイリオ" charset="0"/>
              </a:rPr>
              <a:t>富山</a:t>
            </a:r>
          </a:p>
        </p:txBody>
      </p:sp>
      <p:sp>
        <p:nvSpPr>
          <p:cNvPr id="12432" name="Text Box 144"/>
          <p:cNvSpPr txBox="1">
            <a:spLocks noChangeArrowheads="1"/>
          </p:cNvSpPr>
          <p:nvPr/>
        </p:nvSpPr>
        <p:spPr bwMode="auto">
          <a:xfrm>
            <a:off x="5536175" y="4316141"/>
            <a:ext cx="307777" cy="29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メイリオ" charset="0"/>
                <a:cs typeface="メイリオ" charset="0"/>
              </a:rPr>
              <a:t>石川</a:t>
            </a:r>
          </a:p>
        </p:txBody>
      </p:sp>
      <p:sp>
        <p:nvSpPr>
          <p:cNvPr id="12433" name="Text Box 145"/>
          <p:cNvSpPr txBox="1">
            <a:spLocks noChangeArrowheads="1"/>
          </p:cNvSpPr>
          <p:nvPr/>
        </p:nvSpPr>
        <p:spPr bwMode="auto">
          <a:xfrm>
            <a:off x="6821926" y="4173266"/>
            <a:ext cx="307777" cy="29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メイリオ" charset="0"/>
                <a:cs typeface="メイリオ" charset="0"/>
              </a:rPr>
              <a:t>新潟</a:t>
            </a:r>
          </a:p>
        </p:txBody>
      </p:sp>
      <p:sp>
        <p:nvSpPr>
          <p:cNvPr id="12434" name="Text Box 146"/>
          <p:cNvSpPr txBox="1">
            <a:spLocks noChangeArrowheads="1"/>
          </p:cNvSpPr>
          <p:nvPr/>
        </p:nvSpPr>
        <p:spPr bwMode="auto">
          <a:xfrm>
            <a:off x="6830201" y="4905375"/>
            <a:ext cx="38985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メイリオ" charset="0"/>
                <a:cs typeface="メイリオ" charset="0"/>
              </a:rPr>
              <a:t>埼玉</a:t>
            </a:r>
          </a:p>
        </p:txBody>
      </p:sp>
      <p:sp>
        <p:nvSpPr>
          <p:cNvPr id="12435" name="Text Box 147"/>
          <p:cNvSpPr txBox="1">
            <a:spLocks noChangeArrowheads="1"/>
          </p:cNvSpPr>
          <p:nvPr/>
        </p:nvSpPr>
        <p:spPr bwMode="auto">
          <a:xfrm>
            <a:off x="7398365" y="4857478"/>
            <a:ext cx="307777" cy="29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メイリオ" charset="0"/>
                <a:cs typeface="メイリオ" charset="0"/>
              </a:rPr>
              <a:t>茨城</a:t>
            </a:r>
          </a:p>
        </p:txBody>
      </p:sp>
      <p:sp>
        <p:nvSpPr>
          <p:cNvPr id="12436" name="Text Box 148"/>
          <p:cNvSpPr txBox="1">
            <a:spLocks noChangeArrowheads="1"/>
          </p:cNvSpPr>
          <p:nvPr/>
        </p:nvSpPr>
        <p:spPr bwMode="auto">
          <a:xfrm>
            <a:off x="7541469" y="4257675"/>
            <a:ext cx="38985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メイリオ" charset="0"/>
                <a:cs typeface="メイリオ" charset="0"/>
              </a:rPr>
              <a:t>福島</a:t>
            </a:r>
          </a:p>
        </p:txBody>
      </p:sp>
      <p:sp>
        <p:nvSpPr>
          <p:cNvPr id="12437" name="Text Box 149"/>
          <p:cNvSpPr txBox="1">
            <a:spLocks noChangeArrowheads="1"/>
          </p:cNvSpPr>
          <p:nvPr/>
        </p:nvSpPr>
        <p:spPr bwMode="auto">
          <a:xfrm>
            <a:off x="6776983" y="4639991"/>
            <a:ext cx="307777" cy="29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メイリオ" charset="0"/>
                <a:cs typeface="メイリオ" charset="0"/>
              </a:rPr>
              <a:t>群馬</a:t>
            </a:r>
          </a:p>
        </p:txBody>
      </p:sp>
      <p:sp>
        <p:nvSpPr>
          <p:cNvPr id="12438" name="Text Box 150"/>
          <p:cNvSpPr txBox="1">
            <a:spLocks noChangeArrowheads="1"/>
          </p:cNvSpPr>
          <p:nvPr/>
        </p:nvSpPr>
        <p:spPr bwMode="auto">
          <a:xfrm>
            <a:off x="7176120" y="4605066"/>
            <a:ext cx="307777" cy="29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メイリオ" charset="0"/>
                <a:cs typeface="メイリオ" charset="0"/>
              </a:rPr>
              <a:t>栃木</a:t>
            </a:r>
          </a:p>
        </p:txBody>
      </p:sp>
      <p:sp>
        <p:nvSpPr>
          <p:cNvPr id="12439" name="Text Box 151"/>
          <p:cNvSpPr txBox="1">
            <a:spLocks noChangeArrowheads="1"/>
          </p:cNvSpPr>
          <p:nvPr/>
        </p:nvSpPr>
        <p:spPr bwMode="auto">
          <a:xfrm>
            <a:off x="8381700" y="3284538"/>
            <a:ext cx="38985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メイリオ" charset="0"/>
                <a:cs typeface="メイリオ" charset="0"/>
              </a:rPr>
              <a:t>岩手</a:t>
            </a:r>
          </a:p>
        </p:txBody>
      </p:sp>
      <p:cxnSp>
        <p:nvCxnSpPr>
          <p:cNvPr id="3" name="直線コネクタ 2"/>
          <p:cNvCxnSpPr>
            <a:stCxn id="12426" idx="0"/>
            <a:endCxn id="19" idx="1"/>
          </p:cNvCxnSpPr>
          <p:nvPr/>
        </p:nvCxnSpPr>
        <p:spPr bwMode="auto">
          <a:xfrm flipV="1">
            <a:off x="8221970" y="2662173"/>
            <a:ext cx="538326" cy="11271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直線コネクタ 4"/>
          <p:cNvCxnSpPr>
            <a:stCxn id="12422" idx="2"/>
            <a:endCxn id="22" idx="1"/>
          </p:cNvCxnSpPr>
          <p:nvPr/>
        </p:nvCxnSpPr>
        <p:spPr bwMode="auto">
          <a:xfrm flipV="1">
            <a:off x="7117944" y="4697777"/>
            <a:ext cx="1642352" cy="5675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 bwMode="auto">
          <a:xfrm flipH="1">
            <a:off x="5865863" y="3308597"/>
            <a:ext cx="20229" cy="1476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コネクタ 11"/>
          <p:cNvCxnSpPr>
            <a:stCxn id="12395" idx="2"/>
            <a:endCxn id="12350" idx="2"/>
          </p:cNvCxnSpPr>
          <p:nvPr/>
        </p:nvCxnSpPr>
        <p:spPr bwMode="auto">
          <a:xfrm flipH="1" flipV="1">
            <a:off x="1887467" y="4491990"/>
            <a:ext cx="523739" cy="8789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 bwMode="auto">
          <a:xfrm>
            <a:off x="8760296" y="2492896"/>
            <a:ext cx="1728000" cy="338554"/>
          </a:xfrm>
          <a:prstGeom prst="rect">
            <a:avLst/>
          </a:prstGeom>
          <a:solidFill>
            <a:srgbClr val="AF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・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Tohoku Univ</a:t>
            </a:r>
          </a:p>
        </p:txBody>
      </p:sp>
      <p:sp>
        <p:nvSpPr>
          <p:cNvPr id="22" name="テキスト ボックス 21"/>
          <p:cNvSpPr txBox="1"/>
          <p:nvPr/>
        </p:nvSpPr>
        <p:spPr bwMode="auto">
          <a:xfrm>
            <a:off x="8760296" y="4049777"/>
            <a:ext cx="3420000" cy="1296000"/>
          </a:xfrm>
          <a:prstGeom prst="rect">
            <a:avLst/>
          </a:prstGeom>
          <a:solidFill>
            <a:srgbClr val="AF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・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Showa Univ.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・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Tokyo Med Univ., Hachioji Med C.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・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National Defense Medical Coll.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・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Ikegami General Hosp.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・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Tokyo Med Dental Univ.</a:t>
            </a:r>
          </a:p>
        </p:txBody>
      </p:sp>
      <p:sp>
        <p:nvSpPr>
          <p:cNvPr id="12345" name="テキスト ボックス 12344"/>
          <p:cNvSpPr txBox="1"/>
          <p:nvPr/>
        </p:nvSpPr>
        <p:spPr bwMode="auto">
          <a:xfrm>
            <a:off x="4857375" y="2760404"/>
            <a:ext cx="2627945" cy="584775"/>
          </a:xfrm>
          <a:prstGeom prst="rect">
            <a:avLst/>
          </a:prstGeom>
          <a:solidFill>
            <a:srgbClr val="AF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・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Gifu Heart Center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・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Gifu 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Pref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General Med C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52" name="正方形/長方形 151"/>
          <p:cNvSpPr/>
          <p:nvPr/>
        </p:nvSpPr>
        <p:spPr>
          <a:xfrm>
            <a:off x="194297" y="6570718"/>
            <a:ext cx="3613149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3" name="正方形/長方形 152"/>
          <p:cNvSpPr/>
          <p:nvPr/>
        </p:nvSpPr>
        <p:spPr>
          <a:xfrm>
            <a:off x="10216391" y="-44107"/>
            <a:ext cx="2010833" cy="50482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98987" y="160064"/>
            <a:ext cx="10828237" cy="1015663"/>
          </a:xfrm>
          <a:prstGeom prst="rect">
            <a:avLst/>
          </a:prstGeom>
          <a:solidFill>
            <a:srgbClr val="0070C0">
              <a:alpha val="72941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Japanese Association of CMD (J-CMD)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(Founded in 2022)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（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Supported by the Japan Heart Foundation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）</a:t>
            </a:r>
          </a:p>
        </p:txBody>
      </p:sp>
      <p:sp>
        <p:nvSpPr>
          <p:cNvPr id="164874" name="正方形/長方形 3"/>
          <p:cNvSpPr>
            <a:spLocks noChangeArrowheads="1"/>
          </p:cNvSpPr>
          <p:nvPr/>
        </p:nvSpPr>
        <p:spPr bwMode="auto">
          <a:xfrm>
            <a:off x="1487488" y="1568405"/>
            <a:ext cx="5781340" cy="572464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Chairman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：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Hiroaki Shimokawa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（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IUHW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）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cxnSp>
        <p:nvCxnSpPr>
          <p:cNvPr id="126" name="直線コネクタ 125"/>
          <p:cNvCxnSpPr>
            <a:stCxn id="127" idx="0"/>
            <a:endCxn id="12417" idx="3"/>
          </p:cNvCxnSpPr>
          <p:nvPr/>
        </p:nvCxnSpPr>
        <p:spPr bwMode="auto">
          <a:xfrm flipH="1" flipV="1">
            <a:off x="5939187" y="5300435"/>
            <a:ext cx="1201021" cy="8561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7" name="テキスト ボックス 126"/>
          <p:cNvSpPr txBox="1"/>
          <p:nvPr/>
        </p:nvSpPr>
        <p:spPr bwMode="auto">
          <a:xfrm>
            <a:off x="6204208" y="6156593"/>
            <a:ext cx="1872000" cy="584775"/>
          </a:xfrm>
          <a:prstGeom prst="rect">
            <a:avLst/>
          </a:prstGeom>
          <a:solidFill>
            <a:srgbClr val="AF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・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Fujita Med Univ.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・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Aichi Med Univ.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cxnSp>
        <p:nvCxnSpPr>
          <p:cNvPr id="123" name="直線コネクタ 122"/>
          <p:cNvCxnSpPr>
            <a:stCxn id="12408" idx="0"/>
            <a:endCxn id="124" idx="2"/>
          </p:cNvCxnSpPr>
          <p:nvPr/>
        </p:nvCxnSpPr>
        <p:spPr bwMode="auto">
          <a:xfrm flipH="1" flipV="1">
            <a:off x="1070527" y="5373216"/>
            <a:ext cx="1172117" cy="3243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4" name="テキスト ボックス 123"/>
          <p:cNvSpPr txBox="1"/>
          <p:nvPr/>
        </p:nvSpPr>
        <p:spPr bwMode="auto">
          <a:xfrm>
            <a:off x="119336" y="5103881"/>
            <a:ext cx="1837195" cy="341343"/>
          </a:xfrm>
          <a:prstGeom prst="rect">
            <a:avLst/>
          </a:prstGeom>
          <a:solidFill>
            <a:srgbClr val="AF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・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Kumamoto Univ.</a:t>
            </a:r>
          </a:p>
        </p:txBody>
      </p:sp>
      <p:cxnSp>
        <p:nvCxnSpPr>
          <p:cNvPr id="122" name="直線コネクタ 121"/>
          <p:cNvCxnSpPr/>
          <p:nvPr/>
        </p:nvCxnSpPr>
        <p:spPr bwMode="auto">
          <a:xfrm flipH="1" flipV="1">
            <a:off x="3611608" y="3422999"/>
            <a:ext cx="581156" cy="1476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5" name="テキスト ボックス 124"/>
          <p:cNvSpPr txBox="1"/>
          <p:nvPr/>
        </p:nvSpPr>
        <p:spPr bwMode="auto">
          <a:xfrm>
            <a:off x="2411206" y="3079425"/>
            <a:ext cx="2231678" cy="338554"/>
          </a:xfrm>
          <a:prstGeom prst="rect">
            <a:avLst/>
          </a:prstGeom>
          <a:solidFill>
            <a:srgbClr val="AF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・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Kawasaki Med </a:t>
            </a:r>
            <a:r>
              <a:rPr lang="en-US" altLang="ja-JP" sz="1600" dirty="0" err="1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Univ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2350" name="テキスト ボックス 12349"/>
          <p:cNvSpPr txBox="1"/>
          <p:nvPr/>
        </p:nvSpPr>
        <p:spPr bwMode="auto">
          <a:xfrm>
            <a:off x="710421" y="3861048"/>
            <a:ext cx="2354092" cy="630942"/>
          </a:xfrm>
          <a:prstGeom prst="rect">
            <a:avLst/>
          </a:prstGeom>
          <a:solidFill>
            <a:srgbClr val="AF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・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Kurume Univ.</a:t>
            </a:r>
          </a:p>
          <a:p>
            <a:pPr marL="0" marR="0" lvl="0" indent="0" algn="l" defTabSz="914400" rtl="0" eaLnBrk="1" fontAlgn="base" latinLnBrk="0" hangingPunct="1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・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Fukuoka 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Sanno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Hosp.</a:t>
            </a:r>
          </a:p>
        </p:txBody>
      </p:sp>
      <p:cxnSp>
        <p:nvCxnSpPr>
          <p:cNvPr id="128" name="直線コネクタ 127"/>
          <p:cNvCxnSpPr>
            <a:stCxn id="129" idx="3"/>
            <a:endCxn id="12405" idx="0"/>
          </p:cNvCxnSpPr>
          <p:nvPr/>
        </p:nvCxnSpPr>
        <p:spPr bwMode="auto">
          <a:xfrm>
            <a:off x="1574399" y="5908211"/>
            <a:ext cx="1023878" cy="52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9" name="テキスト ボックス 128"/>
          <p:cNvSpPr txBox="1"/>
          <p:nvPr/>
        </p:nvSpPr>
        <p:spPr bwMode="auto">
          <a:xfrm>
            <a:off x="119336" y="5661248"/>
            <a:ext cx="1764000" cy="360000"/>
          </a:xfrm>
          <a:prstGeom prst="rect">
            <a:avLst/>
          </a:prstGeom>
          <a:solidFill>
            <a:srgbClr val="AF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・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Miyazaki Univ.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cxnSp>
        <p:nvCxnSpPr>
          <p:cNvPr id="130" name="直線コネクタ 129"/>
          <p:cNvCxnSpPr>
            <a:stCxn id="131" idx="1"/>
            <a:endCxn id="12423" idx="1"/>
          </p:cNvCxnSpPr>
          <p:nvPr/>
        </p:nvCxnSpPr>
        <p:spPr bwMode="auto">
          <a:xfrm flipH="1" flipV="1">
            <a:off x="7265491" y="5401525"/>
            <a:ext cx="1494805" cy="4591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テキスト ボックス 130"/>
          <p:cNvSpPr txBox="1"/>
          <p:nvPr/>
        </p:nvSpPr>
        <p:spPr bwMode="auto">
          <a:xfrm>
            <a:off x="8760296" y="5445224"/>
            <a:ext cx="2736000" cy="584775"/>
          </a:xfrm>
          <a:prstGeom prst="rect">
            <a:avLst/>
          </a:prstGeom>
          <a:solidFill>
            <a:srgbClr val="AF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・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Chiba Univ.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・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IUHW Hosp. (Narita)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cxnSp>
        <p:nvCxnSpPr>
          <p:cNvPr id="141" name="直線コネクタ 140"/>
          <p:cNvCxnSpPr/>
          <p:nvPr/>
        </p:nvCxnSpPr>
        <p:spPr bwMode="auto">
          <a:xfrm flipH="1" flipV="1">
            <a:off x="4743318" y="5685996"/>
            <a:ext cx="11418" cy="5902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2" name="テキスト ボックス 141"/>
          <p:cNvSpPr txBox="1"/>
          <p:nvPr/>
        </p:nvSpPr>
        <p:spPr bwMode="auto">
          <a:xfrm>
            <a:off x="3647728" y="6273368"/>
            <a:ext cx="2376000" cy="468000"/>
          </a:xfrm>
          <a:prstGeom prst="rect">
            <a:avLst/>
          </a:prstGeom>
          <a:solidFill>
            <a:srgbClr val="AF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・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Wakayama Med Univ.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cxnSp>
        <p:nvCxnSpPr>
          <p:cNvPr id="167" name="直線コネクタ 166"/>
          <p:cNvCxnSpPr>
            <a:stCxn id="12438" idx="2"/>
            <a:endCxn id="168" idx="1"/>
          </p:cNvCxnSpPr>
          <p:nvPr/>
        </p:nvCxnSpPr>
        <p:spPr bwMode="auto">
          <a:xfrm flipV="1">
            <a:off x="7330009" y="3218120"/>
            <a:ext cx="1430287" cy="16844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8" name="テキスト ボックス 167"/>
          <p:cNvSpPr txBox="1"/>
          <p:nvPr/>
        </p:nvSpPr>
        <p:spPr bwMode="auto">
          <a:xfrm>
            <a:off x="8760296" y="2924944"/>
            <a:ext cx="2350808" cy="586352"/>
          </a:xfrm>
          <a:prstGeom prst="rect">
            <a:avLst/>
          </a:prstGeom>
          <a:solidFill>
            <a:srgbClr val="AF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・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IUHW Hosp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・ 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Teikyo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Univ</a:t>
            </a:r>
          </a:p>
        </p:txBody>
      </p:sp>
      <p:cxnSp>
        <p:nvCxnSpPr>
          <p:cNvPr id="171" name="直線コネクタ 170"/>
          <p:cNvCxnSpPr>
            <a:endCxn id="172" idx="1"/>
          </p:cNvCxnSpPr>
          <p:nvPr/>
        </p:nvCxnSpPr>
        <p:spPr bwMode="auto">
          <a:xfrm flipV="1">
            <a:off x="7672767" y="3767783"/>
            <a:ext cx="1087528" cy="11201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" name="テキスト ボックス 171"/>
          <p:cNvSpPr txBox="1"/>
          <p:nvPr/>
        </p:nvSpPr>
        <p:spPr bwMode="auto">
          <a:xfrm>
            <a:off x="8760295" y="3594502"/>
            <a:ext cx="3276000" cy="346562"/>
          </a:xfrm>
          <a:prstGeom prst="rect">
            <a:avLst/>
          </a:prstGeom>
          <a:solidFill>
            <a:srgbClr val="AF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・ 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Tsuchiura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Kyodo General Hosp.</a:t>
            </a: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2567608" y="2348880"/>
            <a:ext cx="1692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Osaka" pitchFamily="32" charset="-128"/>
                <a:cs typeface="Arial" panose="020B0604020202020204" pitchFamily="34" charset="0"/>
              </a:rPr>
              <a:t>N=32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Osaka" pitchFamily="32" charset="-128"/>
              <a:cs typeface="Arial" panose="020B0604020202020204" pitchFamily="34" charset="0"/>
            </a:endParaRPr>
          </a:p>
        </p:txBody>
      </p:sp>
      <p:pic>
        <p:nvPicPr>
          <p:cNvPr id="132" name="図 131">
            <a:extLst>
              <a:ext uri="{FF2B5EF4-FFF2-40B4-BE49-F238E27FC236}">
                <a16:creationId xmlns:a16="http://schemas.microsoft.com/office/drawing/2014/main" id="{235AEFD7-968B-4F43-DAEF-31E039ED0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173331"/>
            <a:ext cx="1188000" cy="1010693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33" name="直線コネクタ 132"/>
          <p:cNvCxnSpPr>
            <a:stCxn id="134" idx="0"/>
          </p:cNvCxnSpPr>
          <p:nvPr/>
        </p:nvCxnSpPr>
        <p:spPr bwMode="auto">
          <a:xfrm flipH="1" flipV="1">
            <a:off x="5424320" y="5516107"/>
            <a:ext cx="149680" cy="4331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4" name="テキスト ボックス 133"/>
          <p:cNvSpPr txBox="1"/>
          <p:nvPr/>
        </p:nvSpPr>
        <p:spPr bwMode="auto">
          <a:xfrm>
            <a:off x="5196032" y="5733256"/>
            <a:ext cx="1188000" cy="338554"/>
          </a:xfrm>
          <a:prstGeom prst="rect">
            <a:avLst/>
          </a:prstGeom>
          <a:solidFill>
            <a:srgbClr val="AF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・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Mie Univ.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cxnSp>
        <p:nvCxnSpPr>
          <p:cNvPr id="143" name="直線コネクタ 142"/>
          <p:cNvCxnSpPr>
            <a:stCxn id="144" idx="0"/>
            <a:endCxn id="12305" idx="19"/>
          </p:cNvCxnSpPr>
          <p:nvPr/>
        </p:nvCxnSpPr>
        <p:spPr bwMode="auto">
          <a:xfrm flipH="1" flipV="1">
            <a:off x="3382355" y="5577368"/>
            <a:ext cx="355453" cy="2278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4" name="テキスト ボックス 143"/>
          <p:cNvSpPr txBox="1"/>
          <p:nvPr/>
        </p:nvSpPr>
        <p:spPr bwMode="auto">
          <a:xfrm>
            <a:off x="2999808" y="5805264"/>
            <a:ext cx="1476000" cy="360000"/>
          </a:xfrm>
          <a:prstGeom prst="rect">
            <a:avLst/>
          </a:prstGeom>
          <a:solidFill>
            <a:srgbClr val="AF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・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Ehime Univ.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cxnSp>
        <p:nvCxnSpPr>
          <p:cNvPr id="136" name="直線コネクタ 135"/>
          <p:cNvCxnSpPr>
            <a:endCxn id="137" idx="2"/>
          </p:cNvCxnSpPr>
          <p:nvPr/>
        </p:nvCxnSpPr>
        <p:spPr bwMode="auto">
          <a:xfrm flipV="1">
            <a:off x="4868336" y="4509120"/>
            <a:ext cx="57448" cy="925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直線コネクタ 150"/>
          <p:cNvCxnSpPr>
            <a:stCxn id="154" idx="1"/>
          </p:cNvCxnSpPr>
          <p:nvPr/>
        </p:nvCxnSpPr>
        <p:spPr bwMode="auto">
          <a:xfrm flipH="1" flipV="1">
            <a:off x="6860026" y="5286377"/>
            <a:ext cx="1922466" cy="11481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4" name="テキスト ボックス 153"/>
          <p:cNvSpPr txBox="1"/>
          <p:nvPr/>
        </p:nvSpPr>
        <p:spPr bwMode="auto">
          <a:xfrm>
            <a:off x="8782492" y="6142194"/>
            <a:ext cx="3174281" cy="584670"/>
          </a:xfrm>
          <a:prstGeom prst="rect">
            <a:avLst/>
          </a:prstGeom>
          <a:solidFill>
            <a:srgbClr val="AF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・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Showa Univ. 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Fujigaoka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Hosp.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・ </a:t>
            </a:r>
            <a:r>
              <a:rPr lang="en-US" altLang="ja-JP" sz="1600" dirty="0" err="1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Kawaski</a:t>
            </a:r>
            <a:r>
              <a:rPr lang="en-US" altLang="ja-JP" sz="16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Saiwai Hosp.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01762" y="663331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40" name="テキスト ボックス 139"/>
          <p:cNvSpPr txBox="1"/>
          <p:nvPr/>
        </p:nvSpPr>
        <p:spPr bwMode="auto">
          <a:xfrm>
            <a:off x="3960010" y="3497874"/>
            <a:ext cx="1728000" cy="338554"/>
          </a:xfrm>
          <a:prstGeom prst="rect">
            <a:avLst/>
          </a:prstGeom>
          <a:solidFill>
            <a:srgbClr val="AF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・ </a:t>
            </a:r>
            <a:r>
              <a:rPr lang="en-US" altLang="ja-JP" sz="1600" dirty="0" err="1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Ohmi</a:t>
            </a:r>
            <a:r>
              <a:rPr lang="en-US" altLang="ja-JP" sz="16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Med </a:t>
            </a:r>
            <a:r>
              <a:rPr lang="en-US" altLang="ja-JP" sz="1600" dirty="0" err="1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Ctr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cxnSp>
        <p:nvCxnSpPr>
          <p:cNvPr id="145" name="直線コネクタ 144"/>
          <p:cNvCxnSpPr/>
          <p:nvPr/>
        </p:nvCxnSpPr>
        <p:spPr bwMode="auto">
          <a:xfrm flipH="1">
            <a:off x="5359045" y="3815412"/>
            <a:ext cx="20229" cy="1224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7" name="テキスト ボックス 136"/>
          <p:cNvSpPr txBox="1"/>
          <p:nvPr/>
        </p:nvSpPr>
        <p:spPr bwMode="auto">
          <a:xfrm>
            <a:off x="4151784" y="3897120"/>
            <a:ext cx="1548000" cy="612000"/>
          </a:xfrm>
          <a:prstGeom prst="rect">
            <a:avLst/>
          </a:prstGeom>
          <a:solidFill>
            <a:srgbClr val="AF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・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NCVC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・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Osaka Univ.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592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2BCADBB-01AC-DADA-4498-8C5AA19360AD}"/>
              </a:ext>
            </a:extLst>
          </p:cNvPr>
          <p:cNvSpPr txBox="1"/>
          <p:nvPr/>
        </p:nvSpPr>
        <p:spPr>
          <a:xfrm>
            <a:off x="1148315" y="194049"/>
            <a:ext cx="9696896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b="1" dirty="0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CMD registry by J-CMD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（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as of August </a:t>
            </a:r>
            <a:r>
              <a:rPr lang="en-US" altLang="ja-JP" sz="3200" b="1" dirty="0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25, 2025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）</a:t>
            </a:r>
          </a:p>
        </p:txBody>
      </p:sp>
      <p:graphicFrame>
        <p:nvGraphicFramePr>
          <p:cNvPr id="2" name="グラフ 1">
            <a:extLst>
              <a:ext uri="{FF2B5EF4-FFF2-40B4-BE49-F238E27FC236}">
                <a16:creationId xmlns:a16="http://schemas.microsoft.com/office/drawing/2014/main" id="{A88A8635-596C-18CE-1988-611EB57A8E42}"/>
              </a:ext>
            </a:extLst>
          </p:cNvPr>
          <p:cNvGraphicFramePr>
            <a:graphicFrameLocks/>
          </p:cNvGraphicFramePr>
          <p:nvPr/>
        </p:nvGraphicFramePr>
        <p:xfrm>
          <a:off x="326289" y="836712"/>
          <a:ext cx="11539422" cy="5585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11201396" y="751898"/>
            <a:ext cx="86470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1233</a:t>
            </a:r>
            <a:endParaRPr kumimoji="1" lang="ja-JP" alt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AD4DAC01-E6DF-E817-FD04-607939468ABB}"/>
              </a:ext>
            </a:extLst>
          </p:cNvPr>
          <p:cNvCxnSpPr>
            <a:cxnSpLocks/>
          </p:cNvCxnSpPr>
          <p:nvPr/>
        </p:nvCxnSpPr>
        <p:spPr>
          <a:xfrm>
            <a:off x="900221" y="5713228"/>
            <a:ext cx="107601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80AFEE4B-098F-B680-E302-3741FB1D952B}"/>
              </a:ext>
            </a:extLst>
          </p:cNvPr>
          <p:cNvCxnSpPr>
            <a:cxnSpLocks/>
          </p:cNvCxnSpPr>
          <p:nvPr/>
        </p:nvCxnSpPr>
        <p:spPr>
          <a:xfrm flipV="1">
            <a:off x="900221" y="1144771"/>
            <a:ext cx="0" cy="45684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987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BFB198-5676-CC32-DDBC-3EE1428CE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C27D37F-62EC-845F-2466-AF7E32B656DA}"/>
              </a:ext>
            </a:extLst>
          </p:cNvPr>
          <p:cNvSpPr txBox="1"/>
          <p:nvPr/>
        </p:nvSpPr>
        <p:spPr>
          <a:xfrm>
            <a:off x="2031436" y="148323"/>
            <a:ext cx="7897752" cy="597111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b="1" dirty="0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Ongoing clinical studies</a:t>
            </a:r>
            <a:r>
              <a:rPr lang="ja-JP" altLang="en-US" sz="3200" b="1" dirty="0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ja-JP" sz="3200" b="1" dirty="0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by J-CMD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0B61865-5EE7-C87A-6C51-326A1BF87606}"/>
              </a:ext>
            </a:extLst>
          </p:cNvPr>
          <p:cNvSpPr txBox="1"/>
          <p:nvPr/>
        </p:nvSpPr>
        <p:spPr>
          <a:xfrm>
            <a:off x="5807968" y="1335090"/>
            <a:ext cx="72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Osaka" pitchFamily="32" charset="-128"/>
                <a:cs typeface="+mn-cs"/>
              </a:rPr>
              <a:t>                                                           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FA87BC-90F8-8B18-C0EA-84D12F018F59}"/>
              </a:ext>
            </a:extLst>
          </p:cNvPr>
          <p:cNvSpPr txBox="1"/>
          <p:nvPr/>
        </p:nvSpPr>
        <p:spPr>
          <a:xfrm>
            <a:off x="226792" y="944216"/>
            <a:ext cx="120182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１．</a:t>
            </a:r>
            <a:r>
              <a:rPr lang="en-US" altLang="ja-JP" sz="24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CMD and </a:t>
            </a:r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air pollution/oxidative stress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（</a:t>
            </a:r>
            <a:r>
              <a:rPr lang="en-US" altLang="ja-JP" sz="24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Kumamoto Univ.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）</a:t>
            </a:r>
            <a:r>
              <a:rPr lang="ja-JP" altLang="en-US" sz="2400" noProof="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（</a:t>
            </a:r>
            <a:r>
              <a:rPr lang="en-US" altLang="ja-JP" sz="24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Prof. </a:t>
            </a:r>
            <a:r>
              <a:rPr lang="en-US" altLang="ja-JP" sz="2400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Tsujita</a:t>
            </a:r>
            <a:r>
              <a:rPr lang="ja-JP" altLang="en-US" sz="24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）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t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t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２．</a:t>
            </a:r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Different involvement of CMD/VSA </a:t>
            </a:r>
            <a:r>
              <a:rPr lang="en-US" altLang="ja-JP" sz="24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in angina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（</a:t>
            </a:r>
            <a:r>
              <a:rPr kumimoji="1" lang="en-US" altLang="ja-JP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Gifu Heart Center</a:t>
            </a:r>
            <a:r>
              <a:rPr lang="ja-JP" altLang="en-US" sz="2400" noProof="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）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（</a:t>
            </a:r>
            <a:r>
              <a:rPr kumimoji="1" lang="en-US" altLang="ja-JP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Dr.</a:t>
            </a:r>
            <a:r>
              <a:rPr kumimoji="1" lang="en-US" altLang="ja-JP" sz="2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Matsuo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）</a:t>
            </a:r>
            <a:b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　　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t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３．</a:t>
            </a:r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Prognostic impacts </a:t>
            </a:r>
            <a:r>
              <a:rPr lang="en-US" altLang="ja-JP" sz="24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of CFR and IMR in CMD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（</a:t>
            </a:r>
            <a:r>
              <a:rPr kumimoji="1" lang="en-US" altLang="ja-JP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Chiba</a:t>
            </a:r>
            <a:r>
              <a:rPr kumimoji="1" lang="en-US" altLang="ja-JP" sz="2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Univ.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）</a:t>
            </a:r>
            <a:r>
              <a:rPr lang="ja-JP" altLang="en-US" sz="24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（</a:t>
            </a:r>
            <a:r>
              <a:rPr kumimoji="1" lang="en-US" altLang="ja-JP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Prof. Kobayashi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）</a:t>
            </a:r>
          </a:p>
          <a:p>
            <a:pPr marL="0" marR="0" lvl="0" indent="0" algn="l" defTabSz="914400" rtl="0" eaLnBrk="1" fontAlgn="t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t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４．</a:t>
            </a:r>
            <a:r>
              <a:rPr lang="en-US" altLang="ja-JP" sz="24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CMD after </a:t>
            </a:r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PCI</a:t>
            </a:r>
            <a:r>
              <a:rPr lang="en-US" altLang="ja-JP" sz="24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（</a:t>
            </a:r>
            <a:r>
              <a:rPr lang="en-US" altLang="ja-JP" sz="24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Wakayama Medical Univ.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）（</a:t>
            </a:r>
            <a:r>
              <a:rPr kumimoji="1" lang="en-US" altLang="ja-JP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Prof. Tanaka</a:t>
            </a:r>
            <a:r>
              <a:rPr lang="ja-JP" altLang="en-US" sz="24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）</a:t>
            </a:r>
            <a:endParaRPr kumimoji="1" lang="ja-JP" alt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t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t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５．</a:t>
            </a:r>
            <a:r>
              <a:rPr kumimoji="1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Phenotyping and prevalence/overlap</a:t>
            </a:r>
            <a:r>
              <a:rPr kumimoji="1" lang="en-US" altLang="ja-JP" sz="24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2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of CMD in patients with ANOCA </a:t>
            </a:r>
          </a:p>
          <a:p>
            <a:pPr marL="0" marR="0" lvl="0" indent="0" algn="l" defTabSz="914400" rtl="0" eaLnBrk="1" fontAlgn="t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aseline="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    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（</a:t>
            </a:r>
            <a:r>
              <a:rPr lang="en-US" altLang="ja-JP" sz="2400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Tsuchiura</a:t>
            </a:r>
            <a:r>
              <a:rPr lang="en-US" altLang="ja-JP" sz="24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Kyodo Hosp.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） </a:t>
            </a:r>
            <a:r>
              <a:rPr lang="ja-JP" altLang="en-US" sz="24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（</a:t>
            </a:r>
            <a:r>
              <a:rPr kumimoji="1" lang="en-US" altLang="ja-JP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Dr. </a:t>
            </a:r>
            <a:r>
              <a:rPr kumimoji="1" lang="en-US" altLang="ja-JP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Kakuta</a:t>
            </a:r>
            <a:r>
              <a:rPr lang="ja-JP" altLang="en-US" sz="24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）</a:t>
            </a:r>
            <a:b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　　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t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６．</a:t>
            </a:r>
            <a:r>
              <a:rPr lang="en-US" altLang="ja-JP" sz="24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Significance of </a:t>
            </a:r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mental stress/depression </a:t>
            </a:r>
            <a:r>
              <a:rPr lang="en-US" altLang="ja-JP" sz="24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in patients with INOCA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（</a:t>
            </a:r>
            <a:r>
              <a:rPr kumimoji="1" lang="en-US" altLang="ja-JP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Kumamoto</a:t>
            </a:r>
            <a:r>
              <a:rPr kumimoji="1" lang="en-US" altLang="ja-JP" sz="2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Univ.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）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t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　（</a:t>
            </a:r>
            <a:r>
              <a:rPr kumimoji="1" lang="en-US" altLang="ja-JP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Prof. </a:t>
            </a:r>
            <a:r>
              <a:rPr kumimoji="1" lang="en-US" altLang="ja-JP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Tsujita</a:t>
            </a:r>
            <a:r>
              <a:rPr lang="ja-JP" altLang="en-US" sz="24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）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t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t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７．</a:t>
            </a:r>
            <a:r>
              <a:rPr lang="en-US" altLang="ja-JP" sz="24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Involvement of </a:t>
            </a:r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MINOCA</a:t>
            </a:r>
            <a:r>
              <a:rPr lang="en-US" altLang="ja-JP" sz="24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and its prognostic impact in asymptomatic OMI</a:t>
            </a:r>
            <a:r>
              <a:rPr lang="ja-JP" altLang="en-US" sz="24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endParaRPr lang="en-US" altLang="ja-JP" sz="24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t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　</a:t>
            </a:r>
            <a:r>
              <a:rPr lang="en-US" altLang="ja-JP" sz="24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(Kumamoto Univ.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）</a:t>
            </a:r>
            <a:r>
              <a:rPr lang="ja-JP" altLang="en-US" sz="24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（</a:t>
            </a:r>
            <a:r>
              <a:rPr kumimoji="1" lang="en-US" altLang="ja-JP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Prof. </a:t>
            </a:r>
            <a:r>
              <a:rPr kumimoji="1" lang="en-US" altLang="ja-JP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Tsujita</a:t>
            </a:r>
            <a:r>
              <a:rPr lang="ja-JP" altLang="en-US" sz="24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）</a:t>
            </a:r>
            <a:endParaRPr kumimoji="1" lang="ja-JP" alt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726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CA1FC7C1-F79A-F44B-AF89-6B8F2AC04771}"/>
              </a:ext>
            </a:extLst>
          </p:cNvPr>
          <p:cNvCxnSpPr/>
          <p:nvPr/>
        </p:nvCxnSpPr>
        <p:spPr>
          <a:xfrm>
            <a:off x="551384" y="1268760"/>
            <a:ext cx="1101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40E1121-E454-FA4B-A6D3-2BEF54D1BFCD}"/>
              </a:ext>
            </a:extLst>
          </p:cNvPr>
          <p:cNvSpPr txBox="1"/>
          <p:nvPr/>
        </p:nvSpPr>
        <p:spPr>
          <a:xfrm>
            <a:off x="191344" y="58086"/>
            <a:ext cx="11511129" cy="1138666"/>
          </a:xfrm>
          <a:prstGeom prst="rect">
            <a:avLst/>
          </a:prstGeom>
          <a:noFill/>
        </p:spPr>
        <p:txBody>
          <a:bodyPr wrap="square" lIns="91330" tIns="45667" rIns="91330" bIns="45667" rtlCol="0">
            <a:spAutoFit/>
          </a:bodyPr>
          <a:lstStyle/>
          <a:p>
            <a:pPr marL="0" marR="0" lvl="0" indent="0" algn="ctr" defTabSz="913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International, Prospective Cohort Study on MVA </a:t>
            </a:r>
          </a:p>
          <a:p>
            <a:pPr marL="0" marR="0" lvl="0" indent="0" algn="ctr" defTabSz="913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by COVADIS 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EC1333F-333F-E641-ACE6-C234C188F8A1}"/>
              </a:ext>
            </a:extLst>
          </p:cNvPr>
          <p:cNvSpPr txBox="1"/>
          <p:nvPr/>
        </p:nvSpPr>
        <p:spPr>
          <a:xfrm>
            <a:off x="371135" y="1311258"/>
            <a:ext cx="11495233" cy="461558"/>
          </a:xfrm>
          <a:prstGeom prst="rect">
            <a:avLst/>
          </a:prstGeom>
          <a:noFill/>
        </p:spPr>
        <p:txBody>
          <a:bodyPr wrap="none" lIns="91330" tIns="45667" rIns="91330" bIns="45667" rtlCol="0">
            <a:spAutoFit/>
          </a:bodyPr>
          <a:lstStyle/>
          <a:p>
            <a:pPr marL="0" marR="0" lvl="0" indent="0" algn="ctr" defTabSz="913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Multi-center study (14 institutes in 7 countries)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（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July 2015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～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December 2019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）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1B7D9DB-1DA7-1B44-9DEC-A90B04BD2F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8117" y="1922753"/>
            <a:ext cx="8140261" cy="4386567"/>
          </a:xfrm>
          <a:prstGeom prst="rect">
            <a:avLst/>
          </a:prstGeom>
        </p:spPr>
      </p:pic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F93F2655-9107-6545-9E7F-AE1A76C2E0F7}"/>
              </a:ext>
            </a:extLst>
          </p:cNvPr>
          <p:cNvCxnSpPr>
            <a:cxnSpLocks/>
          </p:cNvCxnSpPr>
          <p:nvPr/>
        </p:nvCxnSpPr>
        <p:spPr>
          <a:xfrm>
            <a:off x="8542256" y="3626609"/>
            <a:ext cx="336298" cy="169539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9E070A2-E0C3-1B4A-8F31-AF144ACCADA9}"/>
              </a:ext>
            </a:extLst>
          </p:cNvPr>
          <p:cNvSpPr txBox="1"/>
          <p:nvPr/>
        </p:nvSpPr>
        <p:spPr>
          <a:xfrm>
            <a:off x="6759455" y="3151861"/>
            <a:ext cx="1855141" cy="615553"/>
          </a:xfrm>
          <a:prstGeom prst="rect">
            <a:avLst/>
          </a:prstGeom>
          <a:solidFill>
            <a:srgbClr val="FF0000"/>
          </a:solidFill>
          <a:ln w="19050" cmpd="sng">
            <a:solidFill>
              <a:schemeClr val="tx1"/>
            </a:solidFill>
          </a:ln>
        </p:spPr>
        <p:txBody>
          <a:bodyPr wrap="square" lIns="91330" tIns="45667" rIns="91330" bIns="45667" anchor="ctr">
            <a:spAutoFit/>
          </a:bodyPr>
          <a:lstStyle/>
          <a:p>
            <a:pPr marL="0" marR="0" lvl="0" indent="0" algn="ctr" defTabSz="91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itchFamily="34" charset="0"/>
              </a:rPr>
              <a:t>Japan</a:t>
            </a:r>
          </a:p>
          <a:p>
            <a:pPr marL="0" marR="0" lvl="0" indent="0" algn="ctr" defTabSz="91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itchFamily="34" charset="0"/>
              </a:rPr>
              <a:t>Prof. Hiroaki Shimokawa</a:t>
            </a: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itchFamily="34" charset="0"/>
            </a:endParaRPr>
          </a:p>
          <a:p>
            <a:pPr marL="0" marR="0" lvl="0" indent="0" algn="ctr" defTabSz="91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itchFamily="34" charset="0"/>
              </a:rPr>
              <a:t> </a:t>
            </a:r>
            <a:r>
              <a:rPr kumimoji="1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itchFamily="34" charset="0"/>
              </a:rPr>
              <a:t> </a:t>
            </a: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itchFamily="34" charset="0"/>
              </a:rPr>
              <a:t>(Tohoku University)</a:t>
            </a: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E547F108-C6E2-834B-BC5D-8E5A2BB652EC}"/>
              </a:ext>
            </a:extLst>
          </p:cNvPr>
          <p:cNvCxnSpPr>
            <a:cxnSpLocks/>
          </p:cNvCxnSpPr>
          <p:nvPr/>
        </p:nvCxnSpPr>
        <p:spPr>
          <a:xfrm flipH="1">
            <a:off x="8896381" y="4456325"/>
            <a:ext cx="168149" cy="590506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C032B98-F945-264A-8B4F-ECDA11D1B4EE}"/>
              </a:ext>
            </a:extLst>
          </p:cNvPr>
          <p:cNvSpPr txBox="1"/>
          <p:nvPr/>
        </p:nvSpPr>
        <p:spPr>
          <a:xfrm>
            <a:off x="8236438" y="4148561"/>
            <a:ext cx="1656185" cy="615553"/>
          </a:xfrm>
          <a:prstGeom prst="rect">
            <a:avLst/>
          </a:prstGeom>
          <a:solidFill>
            <a:srgbClr val="00B050"/>
          </a:solidFill>
          <a:ln w="19050" cmpd="sng">
            <a:solidFill>
              <a:schemeClr val="tx1"/>
            </a:solidFill>
          </a:ln>
        </p:spPr>
        <p:txBody>
          <a:bodyPr wrap="square" lIns="91330" tIns="45667" rIns="91330" bIns="45667" anchor="ctr">
            <a:spAutoFit/>
          </a:bodyPr>
          <a:lstStyle/>
          <a:p>
            <a:pPr marL="0" marR="0" lvl="0" indent="0" algn="ctr" defTabSz="91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Australia</a:t>
            </a:r>
          </a:p>
          <a:p>
            <a:pPr marL="0" marR="0" lvl="0" indent="0" algn="ctr" defTabSz="91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Prof. John Beltrame </a:t>
            </a: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University of Adelaide)</a:t>
            </a:r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7E3C3381-7678-4E43-9F7D-FC15C57D0889}"/>
              </a:ext>
            </a:extLst>
          </p:cNvPr>
          <p:cNvCxnSpPr>
            <a:cxnSpLocks/>
          </p:cNvCxnSpPr>
          <p:nvPr/>
        </p:nvCxnSpPr>
        <p:spPr>
          <a:xfrm flipH="1" flipV="1">
            <a:off x="3754895" y="4092750"/>
            <a:ext cx="290779" cy="671353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F8D310A8-D6B9-D742-A790-0562980FCF40}"/>
              </a:ext>
            </a:extLst>
          </p:cNvPr>
          <p:cNvSpPr/>
          <p:nvPr/>
        </p:nvSpPr>
        <p:spPr>
          <a:xfrm>
            <a:off x="2422493" y="4572804"/>
            <a:ext cx="2199996" cy="1077218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lIns="91330" tIns="45667" rIns="91330" bIns="45667" anchor="ctr">
            <a:spAutoFit/>
          </a:bodyPr>
          <a:lstStyle/>
          <a:p>
            <a:pPr marL="0" marR="0" lvl="0" indent="0" algn="ctr" defTabSz="91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anose="020B0600070205080204" pitchFamily="50" charset="-128"/>
                <a:cs typeface="Arial" pitchFamily="34" charset="0"/>
              </a:rPr>
              <a:t>USA</a:t>
            </a:r>
          </a:p>
          <a:p>
            <a:pPr marL="0" marR="0" lvl="0" indent="0" algn="ctr" defTabSz="91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anose="020B0600070205080204" pitchFamily="50" charset="-128"/>
                <a:cs typeface="Arial" pitchFamily="34" charset="0"/>
              </a:rPr>
              <a:t>Prof. C. Noel Bairey Merz</a:t>
            </a: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anose="020B0600070205080204" pitchFamily="50" charset="-128"/>
              <a:cs typeface="Arial" pitchFamily="34" charset="0"/>
            </a:endParaRPr>
          </a:p>
          <a:p>
            <a:pPr marL="0" marR="0" lvl="0" indent="0" algn="ctr" defTabSz="91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anose="020B0600070205080204" pitchFamily="50" charset="-128"/>
                <a:cs typeface="Arial" pitchFamily="34" charset="0"/>
              </a:rPr>
              <a:t> (Cedars-Sinai Medical Center)</a:t>
            </a:r>
          </a:p>
          <a:p>
            <a:pPr marL="0" marR="0" lvl="0" indent="0" algn="ctr" defTabSz="91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anose="020B0600070205080204" pitchFamily="50" charset="-128"/>
                <a:cs typeface="Arial" pitchFamily="34" charset="0"/>
              </a:rPr>
              <a:t> </a:t>
            </a:r>
          </a:p>
          <a:p>
            <a:pPr marL="0" marR="0" lvl="0" indent="0" algn="ctr" defTabSz="91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anose="020B0600070205080204" pitchFamily="50" charset="-128"/>
                <a:cs typeface="Arial" pitchFamily="34" charset="0"/>
              </a:rPr>
              <a:t>Dr. Basmah Safdar</a:t>
            </a:r>
          </a:p>
          <a:p>
            <a:pPr marL="0" marR="0" lvl="0" indent="0" algn="ctr" defTabSz="91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anose="020B0600070205080204" pitchFamily="50" charset="-128"/>
                <a:cs typeface="Arial" pitchFamily="34" charset="0"/>
              </a:rPr>
              <a:t>(Yale University)</a:t>
            </a:r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E95870E2-521E-BF43-92DB-DADD7E3B815B}"/>
              </a:ext>
            </a:extLst>
          </p:cNvPr>
          <p:cNvCxnSpPr>
            <a:cxnSpLocks/>
          </p:cNvCxnSpPr>
          <p:nvPr/>
        </p:nvCxnSpPr>
        <p:spPr>
          <a:xfrm flipH="1" flipV="1">
            <a:off x="6162450" y="3845871"/>
            <a:ext cx="56712" cy="1380813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1BBDC7F-5B7F-264F-BBB0-CA002798D64D}"/>
              </a:ext>
            </a:extLst>
          </p:cNvPr>
          <p:cNvSpPr txBox="1"/>
          <p:nvPr/>
        </p:nvSpPr>
        <p:spPr>
          <a:xfrm>
            <a:off x="4860953" y="4899322"/>
            <a:ext cx="2716426" cy="1077218"/>
          </a:xfrm>
          <a:prstGeom prst="rect">
            <a:avLst/>
          </a:prstGeom>
          <a:solidFill>
            <a:srgbClr val="FF99FF"/>
          </a:solidFill>
          <a:ln w="19050">
            <a:solidFill>
              <a:schemeClr val="tx1"/>
            </a:solidFill>
          </a:ln>
        </p:spPr>
        <p:txBody>
          <a:bodyPr wrap="square" lIns="91330" tIns="45667" rIns="91330" bIns="45667" anchor="ctr">
            <a:spAutoFit/>
          </a:bodyPr>
          <a:lstStyle/>
          <a:p>
            <a:pPr marL="0" marR="0" lvl="0" indent="0" algn="ctr" defTabSz="91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Italy</a:t>
            </a:r>
          </a:p>
          <a:p>
            <a:pPr marL="0" marR="0" lvl="0" indent="0" algn="ctr" defTabSz="91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Prof. Paolo</a:t>
            </a:r>
            <a:r>
              <a:rPr kumimoji="1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G. Camici</a:t>
            </a:r>
          </a:p>
          <a:p>
            <a:pPr marL="0" marR="0" lvl="0" indent="0" algn="ctr" defTabSz="91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 (</a:t>
            </a: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Vita-Salute San Raffaele University)</a:t>
            </a:r>
          </a:p>
          <a:p>
            <a:pPr marL="0" marR="0" lvl="0" indent="0" algn="ctr" defTabSz="91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Prof. Filippo Crea</a:t>
            </a:r>
          </a:p>
          <a:p>
            <a:pPr marL="0" marR="0" lvl="0" indent="0" algn="ctr" defTabSz="91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 (</a:t>
            </a: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Catholic University of the Sacred Heart)</a:t>
            </a:r>
            <a:r>
              <a:rPr kumimoji="1" lang="en-US" altLang="ja-JP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 </a:t>
            </a:r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E84CE422-3B1F-3B48-A739-A54C37D8EF1B}"/>
              </a:ext>
            </a:extLst>
          </p:cNvPr>
          <p:cNvCxnSpPr>
            <a:cxnSpLocks/>
          </p:cNvCxnSpPr>
          <p:nvPr/>
        </p:nvCxnSpPr>
        <p:spPr>
          <a:xfrm flipH="1">
            <a:off x="6162462" y="2534064"/>
            <a:ext cx="1408627" cy="909065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3548A3B3-4A70-3549-90D0-BD56171147C5}"/>
              </a:ext>
            </a:extLst>
          </p:cNvPr>
          <p:cNvSpPr/>
          <p:nvPr/>
        </p:nvSpPr>
        <p:spPr>
          <a:xfrm>
            <a:off x="7158507" y="2073238"/>
            <a:ext cx="2077857" cy="769334"/>
          </a:xfrm>
          <a:prstGeom prst="rect">
            <a:avLst/>
          </a:prstGeom>
          <a:solidFill>
            <a:srgbClr val="0066FF"/>
          </a:solidFill>
          <a:ln w="19050">
            <a:solidFill>
              <a:schemeClr val="tx1"/>
            </a:solidFill>
          </a:ln>
        </p:spPr>
        <p:txBody>
          <a:bodyPr wrap="square" lIns="91330" tIns="45667" rIns="91330" bIns="45667" anchor="ctr">
            <a:spAutoFit/>
          </a:bodyPr>
          <a:lstStyle/>
          <a:p>
            <a:pPr marL="0" marR="0" lvl="0" indent="0" algn="ctr" defTabSz="91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Germany</a:t>
            </a:r>
          </a:p>
          <a:p>
            <a:pPr marL="0" marR="0" lvl="0" indent="0" algn="ctr" defTabSz="91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Dr. Peter Ong</a:t>
            </a:r>
          </a:p>
          <a:p>
            <a:pPr marL="0" marR="0" lvl="0" indent="0" algn="ctr" defTabSz="91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Prof. Udo Sechtem </a:t>
            </a:r>
          </a:p>
          <a:p>
            <a:pPr marL="0" marR="0" lvl="0" indent="0" algn="ctr" defTabSz="91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Robert-Bosch-Krankenhaus)</a:t>
            </a:r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4643DFBF-7073-C745-96D5-BA68C660E900}"/>
              </a:ext>
            </a:extLst>
          </p:cNvPr>
          <p:cNvCxnSpPr>
            <a:cxnSpLocks/>
          </p:cNvCxnSpPr>
          <p:nvPr/>
        </p:nvCxnSpPr>
        <p:spPr>
          <a:xfrm>
            <a:off x="5664915" y="2302618"/>
            <a:ext cx="42571" cy="890216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66B90ABA-9B3B-6C44-BD38-D5AEDDB7662F}"/>
              </a:ext>
            </a:extLst>
          </p:cNvPr>
          <p:cNvSpPr/>
          <p:nvPr/>
        </p:nvSpPr>
        <p:spPr>
          <a:xfrm>
            <a:off x="5159896" y="1803020"/>
            <a:ext cx="1728192" cy="1077218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</a:ln>
        </p:spPr>
        <p:txBody>
          <a:bodyPr wrap="square" lIns="91330" tIns="45667" rIns="91330" bIns="45667" anchor="ctr">
            <a:spAutoFit/>
          </a:bodyPr>
          <a:lstStyle/>
          <a:p>
            <a:pPr marL="0" marR="0" lvl="0" indent="0" algn="ctr" defTabSz="91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UK</a:t>
            </a:r>
          </a:p>
          <a:p>
            <a:pPr marL="0" marR="0" lvl="0" indent="0" algn="ctr" defTabSz="91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Prof. Juan Carlos Kaski</a:t>
            </a: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ctr" defTabSz="91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(St .George’s University</a:t>
            </a: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)</a:t>
            </a:r>
          </a:p>
          <a:p>
            <a:pPr marL="0" marR="0" lvl="0" indent="0" algn="ctr" defTabSz="91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Prof. Colin Berry</a:t>
            </a:r>
          </a:p>
          <a:p>
            <a:pPr marL="0" marR="0" lvl="0" indent="0" algn="ctr" defTabSz="91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(University of Glasgow)</a:t>
            </a:r>
          </a:p>
        </p:txBody>
      </p: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ADF6B27D-9DF1-3F46-94D0-2D457BA6E884}"/>
              </a:ext>
            </a:extLst>
          </p:cNvPr>
          <p:cNvCxnSpPr>
            <a:cxnSpLocks/>
          </p:cNvCxnSpPr>
          <p:nvPr/>
        </p:nvCxnSpPr>
        <p:spPr>
          <a:xfrm>
            <a:off x="4767409" y="3237334"/>
            <a:ext cx="854458" cy="444582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3F0DCAA-B33C-BF4A-867D-40366EB69383}"/>
              </a:ext>
            </a:extLst>
          </p:cNvPr>
          <p:cNvSpPr txBox="1"/>
          <p:nvPr/>
        </p:nvSpPr>
        <p:spPr>
          <a:xfrm>
            <a:off x="2896167" y="2796244"/>
            <a:ext cx="2061321" cy="615553"/>
          </a:xfrm>
          <a:prstGeom prst="rect">
            <a:avLst/>
          </a:prstGeom>
          <a:solidFill>
            <a:srgbClr val="FF7900"/>
          </a:solidFill>
          <a:ln w="19050" cmpd="sng">
            <a:solidFill>
              <a:schemeClr val="tx1"/>
            </a:solidFill>
          </a:ln>
        </p:spPr>
        <p:txBody>
          <a:bodyPr wrap="square" lIns="91330" tIns="45667" rIns="91330" bIns="45667" anchor="ctr">
            <a:spAutoFit/>
          </a:bodyPr>
          <a:lstStyle/>
          <a:p>
            <a:pPr marL="0" marR="0" lvl="0" indent="0" algn="ctr" defTabSz="91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itchFamily="34" charset="0"/>
              </a:rPr>
              <a:t>Spain</a:t>
            </a:r>
          </a:p>
          <a:p>
            <a:pPr marL="0" marR="0" lvl="0" indent="0" algn="ctr" defTabSz="91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itchFamily="34" charset="0"/>
              </a:rPr>
              <a:t>Prof. Javier Escaned</a:t>
            </a: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itchFamily="34" charset="0"/>
            </a:endParaRPr>
          </a:p>
          <a:p>
            <a:pPr marL="0" marR="0" lvl="0" indent="0" algn="ctr" defTabSz="91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itchFamily="34" charset="0"/>
              </a:rPr>
              <a:t> </a:t>
            </a:r>
            <a:r>
              <a:rPr kumimoji="1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itchFamily="34" charset="0"/>
              </a:rPr>
              <a:t> </a:t>
            </a: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itchFamily="34" charset="0"/>
              </a:rPr>
              <a:t>(Hospital Clinico San Carlos)</a:t>
            </a:r>
          </a:p>
        </p:txBody>
      </p:sp>
      <p:sp>
        <p:nvSpPr>
          <p:cNvPr id="25" name="テキスト ボックス 14">
            <a:extLst>
              <a:ext uri="{FF2B5EF4-FFF2-40B4-BE49-F238E27FC236}">
                <a16:creationId xmlns:a16="http://schemas.microsoft.com/office/drawing/2014/main" id="{9F1D8886-5F0C-43F1-A8B0-8E96CF2EF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37" y="6453336"/>
            <a:ext cx="54840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(Shimokawa H, et al.  </a:t>
            </a:r>
            <a:r>
              <a:rPr kumimoji="1" lang="en-US" altLang="ja-JP" sz="1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Eur</a:t>
            </a:r>
            <a:r>
              <a:rPr kumimoji="1" lang="en-US" altLang="ja-JP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Heart J.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2021;42:4592-4600.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)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180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CA1FC7C1-F79A-F44B-AF89-6B8F2AC04771}"/>
              </a:ext>
            </a:extLst>
          </p:cNvPr>
          <p:cNvCxnSpPr/>
          <p:nvPr/>
        </p:nvCxnSpPr>
        <p:spPr>
          <a:xfrm>
            <a:off x="551384" y="1268760"/>
            <a:ext cx="1101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40E1121-E454-FA4B-A6D3-2BEF54D1BFCD}"/>
              </a:ext>
            </a:extLst>
          </p:cNvPr>
          <p:cNvSpPr txBox="1"/>
          <p:nvPr/>
        </p:nvSpPr>
        <p:spPr>
          <a:xfrm>
            <a:off x="191344" y="58086"/>
            <a:ext cx="11511129" cy="1138666"/>
          </a:xfrm>
          <a:prstGeom prst="rect">
            <a:avLst/>
          </a:prstGeom>
          <a:noFill/>
        </p:spPr>
        <p:txBody>
          <a:bodyPr wrap="square" lIns="91330" tIns="45667" rIns="91330" bIns="45667" rtlCol="0">
            <a:spAutoFit/>
          </a:bodyPr>
          <a:lstStyle/>
          <a:p>
            <a:pPr marL="0" marR="0" lvl="0" indent="0" algn="ctr" defTabSz="913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International, Prospective Cohort Study on MVA </a:t>
            </a:r>
          </a:p>
          <a:p>
            <a:pPr marL="0" marR="0" lvl="0" indent="0" algn="ctr" defTabSz="913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by COVADIS 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EC1333F-333F-E641-ACE6-C234C188F8A1}"/>
              </a:ext>
            </a:extLst>
          </p:cNvPr>
          <p:cNvSpPr txBox="1"/>
          <p:nvPr/>
        </p:nvSpPr>
        <p:spPr>
          <a:xfrm>
            <a:off x="371135" y="1311258"/>
            <a:ext cx="11495233" cy="461558"/>
          </a:xfrm>
          <a:prstGeom prst="rect">
            <a:avLst/>
          </a:prstGeom>
          <a:noFill/>
        </p:spPr>
        <p:txBody>
          <a:bodyPr wrap="none" lIns="91330" tIns="45667" rIns="91330" bIns="45667" rtlCol="0">
            <a:spAutoFit/>
          </a:bodyPr>
          <a:lstStyle/>
          <a:p>
            <a:pPr marL="0" marR="0" lvl="0" indent="0" algn="ctr" defTabSz="913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Multi-center study (14 institutes in 7 countries)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（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July 2015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～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December 2019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）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1B7D9DB-1DA7-1B44-9DEC-A90B04BD2F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8117" y="1922753"/>
            <a:ext cx="8140261" cy="4386567"/>
          </a:xfrm>
          <a:prstGeom prst="rect">
            <a:avLst/>
          </a:prstGeom>
        </p:spPr>
      </p:pic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F93F2655-9107-6545-9E7F-AE1A76C2E0F7}"/>
              </a:ext>
            </a:extLst>
          </p:cNvPr>
          <p:cNvCxnSpPr>
            <a:cxnSpLocks/>
          </p:cNvCxnSpPr>
          <p:nvPr/>
        </p:nvCxnSpPr>
        <p:spPr>
          <a:xfrm>
            <a:off x="8542256" y="3626609"/>
            <a:ext cx="336298" cy="169539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9E070A2-E0C3-1B4A-8F31-AF144ACCADA9}"/>
              </a:ext>
            </a:extLst>
          </p:cNvPr>
          <p:cNvSpPr txBox="1"/>
          <p:nvPr/>
        </p:nvSpPr>
        <p:spPr>
          <a:xfrm>
            <a:off x="6759455" y="3151861"/>
            <a:ext cx="1855141" cy="615553"/>
          </a:xfrm>
          <a:prstGeom prst="rect">
            <a:avLst/>
          </a:prstGeom>
          <a:solidFill>
            <a:srgbClr val="FF0000"/>
          </a:solidFill>
          <a:ln w="19050" cmpd="sng">
            <a:solidFill>
              <a:schemeClr val="tx1"/>
            </a:solidFill>
          </a:ln>
        </p:spPr>
        <p:txBody>
          <a:bodyPr wrap="square" lIns="91330" tIns="45667" rIns="91330" bIns="45667" anchor="ctr">
            <a:spAutoFit/>
          </a:bodyPr>
          <a:lstStyle/>
          <a:p>
            <a:pPr marL="0" marR="0" lvl="0" indent="0" algn="ctr" defTabSz="91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itchFamily="34" charset="0"/>
              </a:rPr>
              <a:t>Japan</a:t>
            </a:r>
          </a:p>
          <a:p>
            <a:pPr marL="0" marR="0" lvl="0" indent="0" algn="ctr" defTabSz="91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itchFamily="34" charset="0"/>
              </a:rPr>
              <a:t>Prof. Hiroaki Shimokawa</a:t>
            </a: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itchFamily="34" charset="0"/>
            </a:endParaRPr>
          </a:p>
          <a:p>
            <a:pPr marL="0" marR="0" lvl="0" indent="0" algn="ctr" defTabSz="91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itchFamily="34" charset="0"/>
              </a:rPr>
              <a:t> </a:t>
            </a:r>
            <a:r>
              <a:rPr kumimoji="1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itchFamily="34" charset="0"/>
              </a:rPr>
              <a:t> </a:t>
            </a: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itchFamily="34" charset="0"/>
              </a:rPr>
              <a:t>(Tohoku University)</a:t>
            </a: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E547F108-C6E2-834B-BC5D-8E5A2BB652EC}"/>
              </a:ext>
            </a:extLst>
          </p:cNvPr>
          <p:cNvCxnSpPr>
            <a:cxnSpLocks/>
          </p:cNvCxnSpPr>
          <p:nvPr/>
        </p:nvCxnSpPr>
        <p:spPr>
          <a:xfrm flipH="1">
            <a:off x="8896381" y="4456325"/>
            <a:ext cx="168149" cy="590506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C032B98-F945-264A-8B4F-ECDA11D1B4EE}"/>
              </a:ext>
            </a:extLst>
          </p:cNvPr>
          <p:cNvSpPr txBox="1"/>
          <p:nvPr/>
        </p:nvSpPr>
        <p:spPr>
          <a:xfrm>
            <a:off x="8236438" y="4148561"/>
            <a:ext cx="1656185" cy="615553"/>
          </a:xfrm>
          <a:prstGeom prst="rect">
            <a:avLst/>
          </a:prstGeom>
          <a:solidFill>
            <a:srgbClr val="00B050"/>
          </a:solidFill>
          <a:ln w="19050" cmpd="sng">
            <a:solidFill>
              <a:schemeClr val="tx1"/>
            </a:solidFill>
          </a:ln>
        </p:spPr>
        <p:txBody>
          <a:bodyPr wrap="square" lIns="91330" tIns="45667" rIns="91330" bIns="45667" anchor="ctr">
            <a:spAutoFit/>
          </a:bodyPr>
          <a:lstStyle/>
          <a:p>
            <a:pPr marL="0" marR="0" lvl="0" indent="0" algn="ctr" defTabSz="91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Australia</a:t>
            </a:r>
          </a:p>
          <a:p>
            <a:pPr marL="0" marR="0" lvl="0" indent="0" algn="ctr" defTabSz="91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Prof. John Beltrame </a:t>
            </a: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University of Adelaide)</a:t>
            </a:r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7E3C3381-7678-4E43-9F7D-FC15C57D0889}"/>
              </a:ext>
            </a:extLst>
          </p:cNvPr>
          <p:cNvCxnSpPr>
            <a:cxnSpLocks/>
          </p:cNvCxnSpPr>
          <p:nvPr/>
        </p:nvCxnSpPr>
        <p:spPr>
          <a:xfrm flipH="1" flipV="1">
            <a:off x="3754895" y="4092750"/>
            <a:ext cx="290779" cy="671353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F8D310A8-D6B9-D742-A790-0562980FCF40}"/>
              </a:ext>
            </a:extLst>
          </p:cNvPr>
          <p:cNvSpPr/>
          <p:nvPr/>
        </p:nvSpPr>
        <p:spPr>
          <a:xfrm>
            <a:off x="2422493" y="4572804"/>
            <a:ext cx="2199996" cy="1077218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lIns="91330" tIns="45667" rIns="91330" bIns="45667" anchor="ctr">
            <a:spAutoFit/>
          </a:bodyPr>
          <a:lstStyle/>
          <a:p>
            <a:pPr marL="0" marR="0" lvl="0" indent="0" algn="ctr" defTabSz="91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anose="020B0600070205080204" pitchFamily="50" charset="-128"/>
                <a:cs typeface="Arial" pitchFamily="34" charset="0"/>
              </a:rPr>
              <a:t>USA</a:t>
            </a:r>
          </a:p>
          <a:p>
            <a:pPr marL="0" marR="0" lvl="0" indent="0" algn="ctr" defTabSz="91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anose="020B0600070205080204" pitchFamily="50" charset="-128"/>
                <a:cs typeface="Arial" pitchFamily="34" charset="0"/>
              </a:rPr>
              <a:t>Prof. C. Noel Bairey Merz</a:t>
            </a: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anose="020B0600070205080204" pitchFamily="50" charset="-128"/>
              <a:cs typeface="Arial" pitchFamily="34" charset="0"/>
            </a:endParaRPr>
          </a:p>
          <a:p>
            <a:pPr marL="0" marR="0" lvl="0" indent="0" algn="ctr" defTabSz="91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anose="020B0600070205080204" pitchFamily="50" charset="-128"/>
                <a:cs typeface="Arial" pitchFamily="34" charset="0"/>
              </a:rPr>
              <a:t> (Cedars-Sinai Medical Center)</a:t>
            </a:r>
          </a:p>
          <a:p>
            <a:pPr marL="0" marR="0" lvl="0" indent="0" algn="ctr" defTabSz="91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anose="020B0600070205080204" pitchFamily="50" charset="-128"/>
                <a:cs typeface="Arial" pitchFamily="34" charset="0"/>
              </a:rPr>
              <a:t> </a:t>
            </a:r>
          </a:p>
          <a:p>
            <a:pPr marL="0" marR="0" lvl="0" indent="0" algn="ctr" defTabSz="91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anose="020B0600070205080204" pitchFamily="50" charset="-128"/>
                <a:cs typeface="Arial" pitchFamily="34" charset="0"/>
              </a:rPr>
              <a:t>Dr. Basmah Safdar</a:t>
            </a:r>
          </a:p>
          <a:p>
            <a:pPr marL="0" marR="0" lvl="0" indent="0" algn="ctr" defTabSz="91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anose="020B0600070205080204" pitchFamily="50" charset="-128"/>
                <a:cs typeface="Arial" pitchFamily="34" charset="0"/>
              </a:rPr>
              <a:t>(Yale University)</a:t>
            </a:r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E95870E2-521E-BF43-92DB-DADD7E3B815B}"/>
              </a:ext>
            </a:extLst>
          </p:cNvPr>
          <p:cNvCxnSpPr>
            <a:cxnSpLocks/>
          </p:cNvCxnSpPr>
          <p:nvPr/>
        </p:nvCxnSpPr>
        <p:spPr>
          <a:xfrm flipH="1" flipV="1">
            <a:off x="6162450" y="3845871"/>
            <a:ext cx="56712" cy="1380813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1BBDC7F-5B7F-264F-BBB0-CA002798D64D}"/>
              </a:ext>
            </a:extLst>
          </p:cNvPr>
          <p:cNvSpPr txBox="1"/>
          <p:nvPr/>
        </p:nvSpPr>
        <p:spPr>
          <a:xfrm>
            <a:off x="4860953" y="4899322"/>
            <a:ext cx="2716426" cy="1077218"/>
          </a:xfrm>
          <a:prstGeom prst="rect">
            <a:avLst/>
          </a:prstGeom>
          <a:solidFill>
            <a:srgbClr val="FF99FF"/>
          </a:solidFill>
          <a:ln w="19050">
            <a:solidFill>
              <a:schemeClr val="tx1"/>
            </a:solidFill>
          </a:ln>
        </p:spPr>
        <p:txBody>
          <a:bodyPr wrap="square" lIns="91330" tIns="45667" rIns="91330" bIns="45667" anchor="ctr">
            <a:spAutoFit/>
          </a:bodyPr>
          <a:lstStyle/>
          <a:p>
            <a:pPr marL="0" marR="0" lvl="0" indent="0" algn="ctr" defTabSz="91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Italy</a:t>
            </a:r>
          </a:p>
          <a:p>
            <a:pPr marL="0" marR="0" lvl="0" indent="0" algn="ctr" defTabSz="91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Prof. Paolo</a:t>
            </a:r>
            <a:r>
              <a:rPr kumimoji="1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G. Camici</a:t>
            </a:r>
          </a:p>
          <a:p>
            <a:pPr marL="0" marR="0" lvl="0" indent="0" algn="ctr" defTabSz="91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 (</a:t>
            </a: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Vita-Salute San Raffaele University)</a:t>
            </a:r>
          </a:p>
          <a:p>
            <a:pPr marL="0" marR="0" lvl="0" indent="0" algn="ctr" defTabSz="91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Prof. Filippo Crea</a:t>
            </a:r>
          </a:p>
          <a:p>
            <a:pPr marL="0" marR="0" lvl="0" indent="0" algn="ctr" defTabSz="91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 (</a:t>
            </a: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Catholic University of the Sacred Heart)</a:t>
            </a:r>
            <a:r>
              <a:rPr kumimoji="1" lang="en-US" altLang="ja-JP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 </a:t>
            </a:r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E84CE422-3B1F-3B48-A739-A54C37D8EF1B}"/>
              </a:ext>
            </a:extLst>
          </p:cNvPr>
          <p:cNvCxnSpPr>
            <a:cxnSpLocks/>
          </p:cNvCxnSpPr>
          <p:nvPr/>
        </p:nvCxnSpPr>
        <p:spPr>
          <a:xfrm flipH="1">
            <a:off x="6162462" y="2534064"/>
            <a:ext cx="1408627" cy="909065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3548A3B3-4A70-3549-90D0-BD56171147C5}"/>
              </a:ext>
            </a:extLst>
          </p:cNvPr>
          <p:cNvSpPr/>
          <p:nvPr/>
        </p:nvSpPr>
        <p:spPr>
          <a:xfrm>
            <a:off x="7158507" y="2073238"/>
            <a:ext cx="2077857" cy="769334"/>
          </a:xfrm>
          <a:prstGeom prst="rect">
            <a:avLst/>
          </a:prstGeom>
          <a:solidFill>
            <a:srgbClr val="0066FF"/>
          </a:solidFill>
          <a:ln w="19050">
            <a:solidFill>
              <a:schemeClr val="tx1"/>
            </a:solidFill>
          </a:ln>
        </p:spPr>
        <p:txBody>
          <a:bodyPr wrap="square" lIns="91330" tIns="45667" rIns="91330" bIns="45667" anchor="ctr">
            <a:spAutoFit/>
          </a:bodyPr>
          <a:lstStyle/>
          <a:p>
            <a:pPr marL="0" marR="0" lvl="0" indent="0" algn="ctr" defTabSz="91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Germany</a:t>
            </a:r>
          </a:p>
          <a:p>
            <a:pPr marL="0" marR="0" lvl="0" indent="0" algn="ctr" defTabSz="91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Dr. Peter Ong</a:t>
            </a:r>
          </a:p>
          <a:p>
            <a:pPr marL="0" marR="0" lvl="0" indent="0" algn="ctr" defTabSz="91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Prof. Udo Sechtem </a:t>
            </a:r>
          </a:p>
          <a:p>
            <a:pPr marL="0" marR="0" lvl="0" indent="0" algn="ctr" defTabSz="91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Robert-Bosch-Krankenhaus)</a:t>
            </a:r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4643DFBF-7073-C745-96D5-BA68C660E900}"/>
              </a:ext>
            </a:extLst>
          </p:cNvPr>
          <p:cNvCxnSpPr>
            <a:cxnSpLocks/>
          </p:cNvCxnSpPr>
          <p:nvPr/>
        </p:nvCxnSpPr>
        <p:spPr>
          <a:xfrm>
            <a:off x="5664915" y="2302618"/>
            <a:ext cx="42571" cy="890216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66B90ABA-9B3B-6C44-BD38-D5AEDDB7662F}"/>
              </a:ext>
            </a:extLst>
          </p:cNvPr>
          <p:cNvSpPr/>
          <p:nvPr/>
        </p:nvSpPr>
        <p:spPr>
          <a:xfrm>
            <a:off x="5159896" y="1803020"/>
            <a:ext cx="1728192" cy="1077218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</a:ln>
        </p:spPr>
        <p:txBody>
          <a:bodyPr wrap="square" lIns="91330" tIns="45667" rIns="91330" bIns="45667" anchor="ctr">
            <a:spAutoFit/>
          </a:bodyPr>
          <a:lstStyle/>
          <a:p>
            <a:pPr marL="0" marR="0" lvl="0" indent="0" algn="ctr" defTabSz="91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UK</a:t>
            </a:r>
          </a:p>
          <a:p>
            <a:pPr marL="0" marR="0" lvl="0" indent="0" algn="ctr" defTabSz="91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Prof. Juan Carlos Kaski</a:t>
            </a: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ctr" defTabSz="91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(St .George’s University</a:t>
            </a: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)</a:t>
            </a:r>
          </a:p>
          <a:p>
            <a:pPr marL="0" marR="0" lvl="0" indent="0" algn="ctr" defTabSz="91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Prof. Colin Berry</a:t>
            </a:r>
          </a:p>
          <a:p>
            <a:pPr marL="0" marR="0" lvl="0" indent="0" algn="ctr" defTabSz="91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(University of Glasgow)</a:t>
            </a:r>
          </a:p>
        </p:txBody>
      </p: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ADF6B27D-9DF1-3F46-94D0-2D457BA6E884}"/>
              </a:ext>
            </a:extLst>
          </p:cNvPr>
          <p:cNvCxnSpPr>
            <a:cxnSpLocks/>
          </p:cNvCxnSpPr>
          <p:nvPr/>
        </p:nvCxnSpPr>
        <p:spPr>
          <a:xfrm>
            <a:off x="4767409" y="3237334"/>
            <a:ext cx="854458" cy="444582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3F0DCAA-B33C-BF4A-867D-40366EB69383}"/>
              </a:ext>
            </a:extLst>
          </p:cNvPr>
          <p:cNvSpPr txBox="1"/>
          <p:nvPr/>
        </p:nvSpPr>
        <p:spPr>
          <a:xfrm>
            <a:off x="2896167" y="2796244"/>
            <a:ext cx="2061321" cy="615553"/>
          </a:xfrm>
          <a:prstGeom prst="rect">
            <a:avLst/>
          </a:prstGeom>
          <a:solidFill>
            <a:srgbClr val="FF7900"/>
          </a:solidFill>
          <a:ln w="19050" cmpd="sng">
            <a:solidFill>
              <a:schemeClr val="tx1"/>
            </a:solidFill>
          </a:ln>
        </p:spPr>
        <p:txBody>
          <a:bodyPr wrap="square" lIns="91330" tIns="45667" rIns="91330" bIns="45667" anchor="ctr">
            <a:spAutoFit/>
          </a:bodyPr>
          <a:lstStyle/>
          <a:p>
            <a:pPr marL="0" marR="0" lvl="0" indent="0" algn="ctr" defTabSz="91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itchFamily="34" charset="0"/>
              </a:rPr>
              <a:t>Spain</a:t>
            </a:r>
          </a:p>
          <a:p>
            <a:pPr marL="0" marR="0" lvl="0" indent="0" algn="ctr" defTabSz="91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itchFamily="34" charset="0"/>
              </a:rPr>
              <a:t>Prof. Javier Escaned</a:t>
            </a: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itchFamily="34" charset="0"/>
            </a:endParaRPr>
          </a:p>
          <a:p>
            <a:pPr marL="0" marR="0" lvl="0" indent="0" algn="ctr" defTabSz="91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itchFamily="34" charset="0"/>
              </a:rPr>
              <a:t> </a:t>
            </a:r>
            <a:r>
              <a:rPr kumimoji="1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itchFamily="34" charset="0"/>
              </a:rPr>
              <a:t> </a:t>
            </a: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itchFamily="34" charset="0"/>
              </a:rPr>
              <a:t>(Hospital Clinico San Carlos)</a:t>
            </a:r>
          </a:p>
        </p:txBody>
      </p:sp>
      <p:sp>
        <p:nvSpPr>
          <p:cNvPr id="25" name="テキスト ボックス 14">
            <a:extLst>
              <a:ext uri="{FF2B5EF4-FFF2-40B4-BE49-F238E27FC236}">
                <a16:creationId xmlns:a16="http://schemas.microsoft.com/office/drawing/2014/main" id="{9F1D8886-5F0C-43F1-A8B0-8E96CF2EF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37" y="6453336"/>
            <a:ext cx="54840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(Shimokawa H, et al.  </a:t>
            </a:r>
            <a:r>
              <a:rPr kumimoji="1" lang="en-US" altLang="ja-JP" sz="1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Eur</a:t>
            </a:r>
            <a:r>
              <a:rPr kumimoji="1" lang="en-US" altLang="ja-JP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Heart J.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2021;42:4592-4600.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)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228" y="-26583"/>
            <a:ext cx="10118838" cy="684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004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6" name="グラフ 165">
            <a:extLst>
              <a:ext uri="{FF2B5EF4-FFF2-40B4-BE49-F238E27FC236}">
                <a16:creationId xmlns:a16="http://schemas.microsoft.com/office/drawing/2014/main" id="{AC8311A6-7DF3-4008-8271-2A7773CA7FA4}"/>
              </a:ext>
            </a:extLst>
          </p:cNvPr>
          <p:cNvGraphicFramePr/>
          <p:nvPr/>
        </p:nvGraphicFramePr>
        <p:xfrm>
          <a:off x="8086980" y="1650409"/>
          <a:ext cx="3032036" cy="1604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5" name="四角形: 角を丸くする 54">
            <a:extLst>
              <a:ext uri="{FF2B5EF4-FFF2-40B4-BE49-F238E27FC236}">
                <a16:creationId xmlns:a16="http://schemas.microsoft.com/office/drawing/2014/main" id="{73622B3C-A6A6-4A77-B9D9-5F680804793D}"/>
              </a:ext>
            </a:extLst>
          </p:cNvPr>
          <p:cNvSpPr/>
          <p:nvPr/>
        </p:nvSpPr>
        <p:spPr>
          <a:xfrm>
            <a:off x="1884512" y="584784"/>
            <a:ext cx="8820000" cy="900000"/>
          </a:xfrm>
          <a:prstGeom prst="round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34" name="グラフ 33">
            <a:extLst>
              <a:ext uri="{FF2B5EF4-FFF2-40B4-BE49-F238E27FC236}">
                <a16:creationId xmlns:a16="http://schemas.microsoft.com/office/drawing/2014/main" id="{7C4C0AA8-5910-43F6-B86D-C20E6596FE3C}"/>
              </a:ext>
            </a:extLst>
          </p:cNvPr>
          <p:cNvGraphicFramePr/>
          <p:nvPr/>
        </p:nvGraphicFramePr>
        <p:xfrm>
          <a:off x="4336817" y="1723267"/>
          <a:ext cx="2191521" cy="1636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図 8">
            <a:extLst>
              <a:ext uri="{FF2B5EF4-FFF2-40B4-BE49-F238E27FC236}">
                <a16:creationId xmlns:a16="http://schemas.microsoft.com/office/drawing/2014/main" id="{3286A234-51D4-43DD-95F1-8EAFBE829A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6356" y="699621"/>
            <a:ext cx="731130" cy="447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16E1D33-B934-4738-B453-06877AC04B1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0294" y="719193"/>
            <a:ext cx="731130" cy="4080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 descr="イギリス国旗の無料イラスト素材｜イラストイメージ">
            <a:extLst>
              <a:ext uri="{FF2B5EF4-FFF2-40B4-BE49-F238E27FC236}">
                <a16:creationId xmlns:a16="http://schemas.microsoft.com/office/drawing/2014/main" id="{D3E669A1-CC32-408F-99EA-4DADAB67EC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1" t="25086" r="11947" b="25017"/>
          <a:stretch/>
        </p:blipFill>
        <p:spPr bwMode="auto">
          <a:xfrm>
            <a:off x="3585297" y="700681"/>
            <a:ext cx="731130" cy="4450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ドイツ | 地図に使えるフリー素材.jp">
            <a:extLst>
              <a:ext uri="{FF2B5EF4-FFF2-40B4-BE49-F238E27FC236}">
                <a16:creationId xmlns:a16="http://schemas.microsoft.com/office/drawing/2014/main" id="{28BBE8DF-5F74-46C0-B921-00DE0CAC8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82640" y="700067"/>
            <a:ext cx="731130" cy="4462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1A99844-4614-4AF8-A6D6-034301FF3007}"/>
              </a:ext>
            </a:extLst>
          </p:cNvPr>
          <p:cNvSpPr txBox="1"/>
          <p:nvPr/>
        </p:nvSpPr>
        <p:spPr>
          <a:xfrm>
            <a:off x="2315290" y="1155000"/>
            <a:ext cx="931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(N=191)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3DF28A1-A87D-49BC-ACD0-B2357FBE4F38}"/>
              </a:ext>
            </a:extLst>
          </p:cNvPr>
          <p:cNvSpPr txBox="1"/>
          <p:nvPr/>
        </p:nvSpPr>
        <p:spPr>
          <a:xfrm>
            <a:off x="3406806" y="1155000"/>
            <a:ext cx="946066" cy="3147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(N=171)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E67DA9A-8172-4C1C-AA7F-9B8182F608B1}"/>
              </a:ext>
            </a:extLst>
          </p:cNvPr>
          <p:cNvSpPr txBox="1"/>
          <p:nvPr/>
        </p:nvSpPr>
        <p:spPr>
          <a:xfrm>
            <a:off x="4643220" y="1155000"/>
            <a:ext cx="931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(N=109)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EDEBFB1-260A-4EA4-9F76-118D6102483B}"/>
              </a:ext>
            </a:extLst>
          </p:cNvPr>
          <p:cNvSpPr txBox="1"/>
          <p:nvPr/>
        </p:nvSpPr>
        <p:spPr>
          <a:xfrm>
            <a:off x="5838813" y="1155000"/>
            <a:ext cx="817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(N=88)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83794F2-A35A-42D9-8F93-58C27E67C807}"/>
              </a:ext>
            </a:extLst>
          </p:cNvPr>
          <p:cNvSpPr txBox="1"/>
          <p:nvPr/>
        </p:nvSpPr>
        <p:spPr>
          <a:xfrm>
            <a:off x="7047415" y="1155000"/>
            <a:ext cx="817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(N=59)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BEC6F1F-A4B5-47E2-851C-A1DDC514DC1C}"/>
              </a:ext>
            </a:extLst>
          </p:cNvPr>
          <p:cNvSpPr txBox="1"/>
          <p:nvPr/>
        </p:nvSpPr>
        <p:spPr>
          <a:xfrm>
            <a:off x="8185951" y="1155000"/>
            <a:ext cx="830494" cy="3147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(N=51)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81918F7-C4CF-4D02-8BF1-0E421E99D152}"/>
              </a:ext>
            </a:extLst>
          </p:cNvPr>
          <p:cNvSpPr txBox="1"/>
          <p:nvPr/>
        </p:nvSpPr>
        <p:spPr>
          <a:xfrm>
            <a:off x="9334194" y="1155000"/>
            <a:ext cx="830494" cy="3147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(N=17)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pic>
        <p:nvPicPr>
          <p:cNvPr id="1030" name="Picture 6" descr="アメリカ | 地図に使えるフリー素材.jp">
            <a:extLst>
              <a:ext uri="{FF2B5EF4-FFF2-40B4-BE49-F238E27FC236}">
                <a16:creationId xmlns:a16="http://schemas.microsoft.com/office/drawing/2014/main" id="{6034D005-BBB5-4277-AA12-CEC506ABD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342" y="700067"/>
            <a:ext cx="731130" cy="4462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イタリア | 地図に使えるフリー素材.jp">
            <a:extLst>
              <a:ext uri="{FF2B5EF4-FFF2-40B4-BE49-F238E27FC236}">
                <a16:creationId xmlns:a16="http://schemas.microsoft.com/office/drawing/2014/main" id="{1DDD0208-AFDD-47D2-BF4A-E2BB4548B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518" y="700067"/>
            <a:ext cx="731130" cy="4462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日本 | 地図に使えるフリー素材.jp">
            <a:extLst>
              <a:ext uri="{FF2B5EF4-FFF2-40B4-BE49-F238E27FC236}">
                <a16:creationId xmlns:a16="http://schemas.microsoft.com/office/drawing/2014/main" id="{5739DED3-3EBA-4AD0-BC76-09508D1DF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333" y="700067"/>
            <a:ext cx="731130" cy="4462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グラフ 20">
            <a:extLst>
              <a:ext uri="{FF2B5EF4-FFF2-40B4-BE49-F238E27FC236}">
                <a16:creationId xmlns:a16="http://schemas.microsoft.com/office/drawing/2014/main" id="{35F8830B-0D0D-4B07-90BD-878AE5C55C8C}"/>
              </a:ext>
            </a:extLst>
          </p:cNvPr>
          <p:cNvGraphicFramePr/>
          <p:nvPr/>
        </p:nvGraphicFramePr>
        <p:xfrm>
          <a:off x="612560" y="1700049"/>
          <a:ext cx="1809975" cy="1651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783EF26-5F92-45E5-9434-398D4505CC03}"/>
              </a:ext>
            </a:extLst>
          </p:cNvPr>
          <p:cNvSpPr txBox="1"/>
          <p:nvPr/>
        </p:nvSpPr>
        <p:spPr>
          <a:xfrm>
            <a:off x="932201" y="1501091"/>
            <a:ext cx="1177212" cy="34340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Ethnicity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516067F-9FF2-4E1A-A3F5-124929FD7D58}"/>
              </a:ext>
            </a:extLst>
          </p:cNvPr>
          <p:cNvSpPr txBox="1"/>
          <p:nvPr/>
        </p:nvSpPr>
        <p:spPr>
          <a:xfrm>
            <a:off x="1368991" y="2518889"/>
            <a:ext cx="967229" cy="429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Caucasian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(61%)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BB826DC-6764-4755-9F54-B6268C55F04D}"/>
              </a:ext>
            </a:extLst>
          </p:cNvPr>
          <p:cNvSpPr txBox="1"/>
          <p:nvPr/>
        </p:nvSpPr>
        <p:spPr>
          <a:xfrm>
            <a:off x="784564" y="2266444"/>
            <a:ext cx="603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Asian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(29%)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01FE7EF-C304-421B-9853-C5AF1314629C}"/>
              </a:ext>
            </a:extLst>
          </p:cNvPr>
          <p:cNvSpPr txBox="1"/>
          <p:nvPr/>
        </p:nvSpPr>
        <p:spPr>
          <a:xfrm rot="3671106">
            <a:off x="987055" y="2024470"/>
            <a:ext cx="627780" cy="2500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Hispanic</a:t>
            </a:r>
            <a:endParaRPr kumimoji="1" lang="ja-JP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A919FF0-FDBA-4670-B15D-8A3DACCA40AF}"/>
              </a:ext>
            </a:extLst>
          </p:cNvPr>
          <p:cNvSpPr txBox="1"/>
          <p:nvPr/>
        </p:nvSpPr>
        <p:spPr>
          <a:xfrm rot="4907609">
            <a:off x="1152043" y="1931190"/>
            <a:ext cx="600952" cy="2812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Others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graphicFrame>
        <p:nvGraphicFramePr>
          <p:cNvPr id="26" name="グラフ 25">
            <a:extLst>
              <a:ext uri="{FF2B5EF4-FFF2-40B4-BE49-F238E27FC236}">
                <a16:creationId xmlns:a16="http://schemas.microsoft.com/office/drawing/2014/main" id="{3A6CE3E8-1276-4035-B0D6-0020981722A4}"/>
              </a:ext>
            </a:extLst>
          </p:cNvPr>
          <p:cNvGraphicFramePr/>
          <p:nvPr/>
        </p:nvGraphicFramePr>
        <p:xfrm>
          <a:off x="2093421" y="1728489"/>
          <a:ext cx="2890451" cy="1643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F63CB8A-249F-43F5-BA14-447B0FEE63F9}"/>
              </a:ext>
            </a:extLst>
          </p:cNvPr>
          <p:cNvSpPr txBox="1"/>
          <p:nvPr/>
        </p:nvSpPr>
        <p:spPr>
          <a:xfrm>
            <a:off x="3225717" y="1501091"/>
            <a:ext cx="604233" cy="34340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Sex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35568E8E-FDAE-4916-86E1-439E3280C5F4}"/>
              </a:ext>
            </a:extLst>
          </p:cNvPr>
          <p:cNvSpPr txBox="1"/>
          <p:nvPr/>
        </p:nvSpPr>
        <p:spPr>
          <a:xfrm>
            <a:off x="2893023" y="2106257"/>
            <a:ext cx="672600" cy="486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Male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(36%)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99FDC79-CA6A-4AEF-8BF2-6A7D7135F388}"/>
              </a:ext>
            </a:extLst>
          </p:cNvPr>
          <p:cNvSpPr txBox="1"/>
          <p:nvPr/>
        </p:nvSpPr>
        <p:spPr>
          <a:xfrm>
            <a:off x="3467874" y="2360802"/>
            <a:ext cx="825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Female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(64%)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3B9578E-E733-4AB2-BBE6-1EF2E9BFA861}"/>
              </a:ext>
            </a:extLst>
          </p:cNvPr>
          <p:cNvSpPr txBox="1"/>
          <p:nvPr/>
        </p:nvSpPr>
        <p:spPr>
          <a:xfrm>
            <a:off x="5107359" y="1501091"/>
            <a:ext cx="630277" cy="34340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Age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774620C3-0C00-478C-A4F7-E0A76658A8FC}"/>
              </a:ext>
            </a:extLst>
          </p:cNvPr>
          <p:cNvSpPr txBox="1"/>
          <p:nvPr/>
        </p:nvSpPr>
        <p:spPr>
          <a:xfrm>
            <a:off x="5446623" y="2071306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60s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(31%)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D86E46B6-5343-40EA-AE6F-961513EE339E}"/>
              </a:ext>
            </a:extLst>
          </p:cNvPr>
          <p:cNvSpPr txBox="1"/>
          <p:nvPr/>
        </p:nvSpPr>
        <p:spPr>
          <a:xfrm>
            <a:off x="5244542" y="2645934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50s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(29%)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35C99AC2-8545-4EFA-BFC9-2F1D6381D9F6}"/>
              </a:ext>
            </a:extLst>
          </p:cNvPr>
          <p:cNvSpPr txBox="1"/>
          <p:nvPr/>
        </p:nvSpPr>
        <p:spPr>
          <a:xfrm>
            <a:off x="4699914" y="2361307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70s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(23%)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6D3E9F04-CEC3-4931-9BE4-5E3BD9F4793B}"/>
              </a:ext>
            </a:extLst>
          </p:cNvPr>
          <p:cNvSpPr txBox="1"/>
          <p:nvPr/>
        </p:nvSpPr>
        <p:spPr>
          <a:xfrm>
            <a:off x="4823206" y="1924379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&lt;50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(15%)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27720816-828C-44F8-8273-3F78ADA76A8D}"/>
              </a:ext>
            </a:extLst>
          </p:cNvPr>
          <p:cNvSpPr txBox="1"/>
          <p:nvPr/>
        </p:nvSpPr>
        <p:spPr>
          <a:xfrm rot="5131008">
            <a:off x="6605901" y="1816140"/>
            <a:ext cx="413154" cy="2812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&lt;80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DCD4F6BC-8498-49B4-AEDE-627E3C3F8A71}"/>
              </a:ext>
            </a:extLst>
          </p:cNvPr>
          <p:cNvSpPr txBox="1"/>
          <p:nvPr/>
        </p:nvSpPr>
        <p:spPr>
          <a:xfrm>
            <a:off x="8923935" y="1489861"/>
            <a:ext cx="1528812" cy="34340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Risk factors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0497E90E-BB7F-4891-A4F6-6394C6314075}"/>
              </a:ext>
            </a:extLst>
          </p:cNvPr>
          <p:cNvSpPr txBox="1"/>
          <p:nvPr/>
        </p:nvSpPr>
        <p:spPr>
          <a:xfrm>
            <a:off x="6887147" y="2132154"/>
            <a:ext cx="1348130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Hypertension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E8AE49CD-E0D1-444B-A756-6B65A6DE3029}"/>
              </a:ext>
            </a:extLst>
          </p:cNvPr>
          <p:cNvSpPr txBox="1"/>
          <p:nvPr/>
        </p:nvSpPr>
        <p:spPr>
          <a:xfrm>
            <a:off x="6936011" y="1806862"/>
            <a:ext cx="1309062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Dyslipidemia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A7B51F25-29B5-4880-9FE8-D4D6CCE5C74A}"/>
              </a:ext>
            </a:extLst>
          </p:cNvPr>
          <p:cNvSpPr txBox="1"/>
          <p:nvPr/>
        </p:nvSpPr>
        <p:spPr>
          <a:xfrm>
            <a:off x="6616157" y="2796169"/>
            <a:ext cx="1642758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Current smoking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CE8508F1-22B6-4F04-A07C-1CC42C771A4D}"/>
              </a:ext>
            </a:extLst>
          </p:cNvPr>
          <p:cNvSpPr txBox="1"/>
          <p:nvPr/>
        </p:nvSpPr>
        <p:spPr>
          <a:xfrm>
            <a:off x="6599539" y="2454446"/>
            <a:ext cx="1681824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Diabetes mellitus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21B0A9D6-5CFD-4798-B533-AB30D06132AE}"/>
              </a:ext>
            </a:extLst>
          </p:cNvPr>
          <p:cNvSpPr txBox="1"/>
          <p:nvPr/>
        </p:nvSpPr>
        <p:spPr>
          <a:xfrm>
            <a:off x="9270344" y="1818650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52%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D1EA8FF0-6673-44B3-92EE-D9212CC4F318}"/>
              </a:ext>
            </a:extLst>
          </p:cNvPr>
          <p:cNvSpPr txBox="1"/>
          <p:nvPr/>
        </p:nvSpPr>
        <p:spPr>
          <a:xfrm>
            <a:off x="9270355" y="2144459"/>
            <a:ext cx="523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52%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861F8DA9-A19D-4D7F-AF5C-6EC5D4C7D6F1}"/>
              </a:ext>
            </a:extLst>
          </p:cNvPr>
          <p:cNvSpPr txBox="1"/>
          <p:nvPr/>
        </p:nvSpPr>
        <p:spPr>
          <a:xfrm>
            <a:off x="8381929" y="2810623"/>
            <a:ext cx="542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16%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56" name="テキスト ボックス 155">
            <a:extLst>
              <a:ext uri="{FF2B5EF4-FFF2-40B4-BE49-F238E27FC236}">
                <a16:creationId xmlns:a16="http://schemas.microsoft.com/office/drawing/2014/main" id="{D234CA93-E900-4C3B-8896-E8B080687711}"/>
              </a:ext>
            </a:extLst>
          </p:cNvPr>
          <p:cNvSpPr txBox="1"/>
          <p:nvPr/>
        </p:nvSpPr>
        <p:spPr>
          <a:xfrm>
            <a:off x="10999654" y="3005891"/>
            <a:ext cx="504000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(%)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57" name="テキスト ボックス 156">
            <a:extLst>
              <a:ext uri="{FF2B5EF4-FFF2-40B4-BE49-F238E27FC236}">
                <a16:creationId xmlns:a16="http://schemas.microsoft.com/office/drawing/2014/main" id="{79460E53-F282-4FB1-AEC7-709A6F5DE23C}"/>
              </a:ext>
            </a:extLst>
          </p:cNvPr>
          <p:cNvSpPr txBox="1"/>
          <p:nvPr/>
        </p:nvSpPr>
        <p:spPr>
          <a:xfrm>
            <a:off x="8078664" y="3030778"/>
            <a:ext cx="288443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0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58" name="テキスト ボックス 157">
            <a:extLst>
              <a:ext uri="{FF2B5EF4-FFF2-40B4-BE49-F238E27FC236}">
                <a16:creationId xmlns:a16="http://schemas.microsoft.com/office/drawing/2014/main" id="{823A7037-0A95-4204-888A-5C4759A3743A}"/>
              </a:ext>
            </a:extLst>
          </p:cNvPr>
          <p:cNvSpPr txBox="1"/>
          <p:nvPr/>
        </p:nvSpPr>
        <p:spPr>
          <a:xfrm>
            <a:off x="8941859" y="303912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20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59" name="テキスト ボックス 158">
            <a:extLst>
              <a:ext uri="{FF2B5EF4-FFF2-40B4-BE49-F238E27FC236}">
                <a16:creationId xmlns:a16="http://schemas.microsoft.com/office/drawing/2014/main" id="{C114CE40-6595-460D-9775-65A276D80FA7}"/>
              </a:ext>
            </a:extLst>
          </p:cNvPr>
          <p:cNvSpPr txBox="1"/>
          <p:nvPr/>
        </p:nvSpPr>
        <p:spPr>
          <a:xfrm>
            <a:off x="9854620" y="304064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40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60" name="テキスト ボックス 159">
            <a:extLst>
              <a:ext uri="{FF2B5EF4-FFF2-40B4-BE49-F238E27FC236}">
                <a16:creationId xmlns:a16="http://schemas.microsoft.com/office/drawing/2014/main" id="{0A13159B-7FFB-485D-9A05-BDDB43DB900E}"/>
              </a:ext>
            </a:extLst>
          </p:cNvPr>
          <p:cNvSpPr txBox="1"/>
          <p:nvPr/>
        </p:nvSpPr>
        <p:spPr>
          <a:xfrm>
            <a:off x="10771366" y="304094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60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50999" y="1456754"/>
            <a:ext cx="451222" cy="486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A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pic>
        <p:nvPicPr>
          <p:cNvPr id="99" name="図 98">
            <a:extLst>
              <a:ext uri="{FF2B5EF4-FFF2-40B4-BE49-F238E27FC236}">
                <a16:creationId xmlns:a16="http://schemas.microsoft.com/office/drawing/2014/main" id="{CB527C0C-2805-4F60-A92F-8201CEF6D9F0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2024" r="2553"/>
          <a:stretch/>
        </p:blipFill>
        <p:spPr>
          <a:xfrm>
            <a:off x="3533157" y="3285692"/>
            <a:ext cx="4251192" cy="2827656"/>
          </a:xfrm>
          <a:prstGeom prst="rect">
            <a:avLst/>
          </a:prstGeom>
        </p:spPr>
      </p:pic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F95A4454-E64D-484B-938D-1AD29498D6F5}"/>
              </a:ext>
            </a:extLst>
          </p:cNvPr>
          <p:cNvSpPr txBox="1"/>
          <p:nvPr/>
        </p:nvSpPr>
        <p:spPr>
          <a:xfrm>
            <a:off x="3450717" y="3222366"/>
            <a:ext cx="389365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4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0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E6DE2A35-E124-47E7-8891-1E69226CB07D}"/>
              </a:ext>
            </a:extLst>
          </p:cNvPr>
          <p:cNvSpPr txBox="1"/>
          <p:nvPr/>
        </p:nvSpPr>
        <p:spPr>
          <a:xfrm>
            <a:off x="3451813" y="3802458"/>
            <a:ext cx="389365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30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E1C35D4D-6772-427B-852C-9C3068268E0B}"/>
              </a:ext>
            </a:extLst>
          </p:cNvPr>
          <p:cNvSpPr txBox="1"/>
          <p:nvPr/>
        </p:nvSpPr>
        <p:spPr>
          <a:xfrm>
            <a:off x="3459503" y="4393969"/>
            <a:ext cx="389365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20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5CE9B276-552A-4C53-ADB9-8DFCC44AD92F}"/>
              </a:ext>
            </a:extLst>
          </p:cNvPr>
          <p:cNvSpPr txBox="1"/>
          <p:nvPr/>
        </p:nvSpPr>
        <p:spPr>
          <a:xfrm>
            <a:off x="3454127" y="5005039"/>
            <a:ext cx="389365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10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4C59FBF2-77F2-469C-B2D2-0A0393B29931}"/>
              </a:ext>
            </a:extLst>
          </p:cNvPr>
          <p:cNvSpPr txBox="1"/>
          <p:nvPr/>
        </p:nvSpPr>
        <p:spPr>
          <a:xfrm>
            <a:off x="3552778" y="5622628"/>
            <a:ext cx="288443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0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1181F8D4-14E6-43F0-89D7-5E5E97AC3ADB}"/>
              </a:ext>
            </a:extLst>
          </p:cNvPr>
          <p:cNvSpPr txBox="1"/>
          <p:nvPr/>
        </p:nvSpPr>
        <p:spPr>
          <a:xfrm>
            <a:off x="3619292" y="6269680"/>
            <a:ext cx="446338" cy="257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678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38D9DF38-41F2-412E-84B5-9AD6586CA2DA}"/>
              </a:ext>
            </a:extLst>
          </p:cNvPr>
          <p:cNvSpPr txBox="1"/>
          <p:nvPr/>
        </p:nvSpPr>
        <p:spPr>
          <a:xfrm>
            <a:off x="4321010" y="6269680"/>
            <a:ext cx="446338" cy="257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637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C1FC5A90-1285-41B1-BD06-AAA798AAEED1}"/>
              </a:ext>
            </a:extLst>
          </p:cNvPr>
          <p:cNvSpPr txBox="1"/>
          <p:nvPr/>
        </p:nvSpPr>
        <p:spPr>
          <a:xfrm>
            <a:off x="4992489" y="6269680"/>
            <a:ext cx="446338" cy="257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336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44F268C8-D073-493F-82CE-D88F5E632510}"/>
              </a:ext>
            </a:extLst>
          </p:cNvPr>
          <p:cNvSpPr txBox="1"/>
          <p:nvPr/>
        </p:nvSpPr>
        <p:spPr>
          <a:xfrm>
            <a:off x="5723769" y="6269680"/>
            <a:ext cx="446338" cy="257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227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9162F6D8-C2E3-455C-85D7-D2A23464273D}"/>
              </a:ext>
            </a:extLst>
          </p:cNvPr>
          <p:cNvSpPr txBox="1"/>
          <p:nvPr/>
        </p:nvSpPr>
        <p:spPr>
          <a:xfrm>
            <a:off x="6395249" y="6269680"/>
            <a:ext cx="446338" cy="257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144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BFFBD941-978A-46B9-B3DA-6F92C39D5EF0}"/>
              </a:ext>
            </a:extLst>
          </p:cNvPr>
          <p:cNvSpPr txBox="1"/>
          <p:nvPr/>
        </p:nvSpPr>
        <p:spPr>
          <a:xfrm>
            <a:off x="7164312" y="6269680"/>
            <a:ext cx="360065" cy="257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95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3FD09280-B51A-4379-9493-3FC8123AC1E3}"/>
              </a:ext>
            </a:extLst>
          </p:cNvPr>
          <p:cNvSpPr txBox="1"/>
          <p:nvPr/>
        </p:nvSpPr>
        <p:spPr>
          <a:xfrm>
            <a:off x="3081592" y="6023548"/>
            <a:ext cx="1502537" cy="257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No. at risk</a:t>
            </a:r>
            <a:endParaRPr kumimoji="0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B4F6EE0D-4966-47B8-B0B6-9501E582F13A}"/>
              </a:ext>
            </a:extLst>
          </p:cNvPr>
          <p:cNvSpPr txBox="1"/>
          <p:nvPr/>
        </p:nvSpPr>
        <p:spPr>
          <a:xfrm>
            <a:off x="3694544" y="5755238"/>
            <a:ext cx="288443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0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D5C152B2-CD36-4B94-B65F-C8FE43AE041E}"/>
              </a:ext>
            </a:extLst>
          </p:cNvPr>
          <p:cNvSpPr txBox="1"/>
          <p:nvPr/>
        </p:nvSpPr>
        <p:spPr>
          <a:xfrm>
            <a:off x="4395080" y="5755647"/>
            <a:ext cx="288443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6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D2947415-DFEC-4C39-89F1-B33F6B3B0F07}"/>
              </a:ext>
            </a:extLst>
          </p:cNvPr>
          <p:cNvSpPr txBox="1"/>
          <p:nvPr/>
        </p:nvSpPr>
        <p:spPr>
          <a:xfrm>
            <a:off x="5733250" y="5750995"/>
            <a:ext cx="389365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18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A3562BBF-5DD8-4D29-A328-CD9D6836E4FA}"/>
              </a:ext>
            </a:extLst>
          </p:cNvPr>
          <p:cNvSpPr txBox="1"/>
          <p:nvPr/>
        </p:nvSpPr>
        <p:spPr>
          <a:xfrm>
            <a:off x="6429665" y="5741355"/>
            <a:ext cx="389365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24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2728A6E8-F34F-4441-A504-92544E668991}"/>
              </a:ext>
            </a:extLst>
          </p:cNvPr>
          <p:cNvSpPr txBox="1"/>
          <p:nvPr/>
        </p:nvSpPr>
        <p:spPr>
          <a:xfrm>
            <a:off x="5032023" y="5750832"/>
            <a:ext cx="389365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12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68CA4CB9-F6F6-4F9F-8C71-9849B1BB591B}"/>
              </a:ext>
            </a:extLst>
          </p:cNvPr>
          <p:cNvSpPr txBox="1"/>
          <p:nvPr/>
        </p:nvSpPr>
        <p:spPr>
          <a:xfrm>
            <a:off x="7135012" y="5742188"/>
            <a:ext cx="389365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30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343ED879-8B93-4AFA-B4A6-CF28C4C29009}"/>
              </a:ext>
            </a:extLst>
          </p:cNvPr>
          <p:cNvSpPr txBox="1"/>
          <p:nvPr/>
        </p:nvSpPr>
        <p:spPr>
          <a:xfrm>
            <a:off x="4835857" y="5964768"/>
            <a:ext cx="1870647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Follow-up (months)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A547AA2A-9581-4E2A-ACE9-858E9E220EEF}"/>
              </a:ext>
            </a:extLst>
          </p:cNvPr>
          <p:cNvSpPr txBox="1"/>
          <p:nvPr/>
        </p:nvSpPr>
        <p:spPr>
          <a:xfrm rot="16200000">
            <a:off x="2183736" y="4497503"/>
            <a:ext cx="2450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Cumulative incidence of MACE (%)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120" name="図 119">
            <a:extLst>
              <a:ext uri="{FF2B5EF4-FFF2-40B4-BE49-F238E27FC236}">
                <a16:creationId xmlns:a16="http://schemas.microsoft.com/office/drawing/2014/main" id="{8E25D195-7E98-4D0B-A565-2C91BA0BC478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61" t="49604" r="4220" b="13383"/>
          <a:stretch/>
        </p:blipFill>
        <p:spPr>
          <a:xfrm>
            <a:off x="3835294" y="4689588"/>
            <a:ext cx="3882433" cy="1072235"/>
          </a:xfrm>
          <a:prstGeom prst="rect">
            <a:avLst/>
          </a:prstGeom>
        </p:spPr>
      </p:pic>
      <p:pic>
        <p:nvPicPr>
          <p:cNvPr id="121" name="図 120">
            <a:extLst>
              <a:ext uri="{FF2B5EF4-FFF2-40B4-BE49-F238E27FC236}">
                <a16:creationId xmlns:a16="http://schemas.microsoft.com/office/drawing/2014/main" id="{C0D0F5D6-DCA0-48F7-AFE5-B319F03B1EBE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98" t="81278" r="4209" b="13314"/>
          <a:stretch/>
        </p:blipFill>
        <p:spPr>
          <a:xfrm>
            <a:off x="3821728" y="5549012"/>
            <a:ext cx="3898907" cy="157196"/>
          </a:xfrm>
          <a:prstGeom prst="rect">
            <a:avLst/>
          </a:prstGeom>
        </p:spPr>
      </p:pic>
      <p:pic>
        <p:nvPicPr>
          <p:cNvPr id="122" name="図 121">
            <a:extLst>
              <a:ext uri="{FF2B5EF4-FFF2-40B4-BE49-F238E27FC236}">
                <a16:creationId xmlns:a16="http://schemas.microsoft.com/office/drawing/2014/main" id="{CBD82572-2831-458F-8FF7-113C7285F8D2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405" t="84001" r="4286" b="13464"/>
          <a:stretch/>
        </p:blipFill>
        <p:spPr>
          <a:xfrm>
            <a:off x="3840105" y="5634169"/>
            <a:ext cx="3869442" cy="77321"/>
          </a:xfrm>
          <a:prstGeom prst="rect">
            <a:avLst/>
          </a:prstGeom>
        </p:spPr>
      </p:pic>
      <p:pic>
        <p:nvPicPr>
          <p:cNvPr id="123" name="図 122">
            <a:extLst>
              <a:ext uri="{FF2B5EF4-FFF2-40B4-BE49-F238E27FC236}">
                <a16:creationId xmlns:a16="http://schemas.microsoft.com/office/drawing/2014/main" id="{753806E0-D032-4556-BA02-4210841EC49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42" t="79899" r="4274" b="13575"/>
          <a:stretch/>
        </p:blipFill>
        <p:spPr>
          <a:xfrm>
            <a:off x="3982987" y="5518021"/>
            <a:ext cx="3733835" cy="186443"/>
          </a:xfrm>
          <a:prstGeom prst="rect">
            <a:avLst/>
          </a:prstGeom>
        </p:spPr>
      </p:pic>
      <p:cxnSp>
        <p:nvCxnSpPr>
          <p:cNvPr id="124" name="直線コネクタ 123">
            <a:extLst>
              <a:ext uri="{FF2B5EF4-FFF2-40B4-BE49-F238E27FC236}">
                <a16:creationId xmlns:a16="http://schemas.microsoft.com/office/drawing/2014/main" id="{5A8F181A-CA43-48B6-A7C3-09BA0B0405A3}"/>
              </a:ext>
            </a:extLst>
          </p:cNvPr>
          <p:cNvCxnSpPr>
            <a:cxnSpLocks/>
          </p:cNvCxnSpPr>
          <p:nvPr/>
        </p:nvCxnSpPr>
        <p:spPr>
          <a:xfrm>
            <a:off x="4025963" y="3823050"/>
            <a:ext cx="438678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EF06C13A-4AD8-47D0-A07B-6572513DDED8}"/>
              </a:ext>
            </a:extLst>
          </p:cNvPr>
          <p:cNvSpPr txBox="1"/>
          <p:nvPr/>
        </p:nvSpPr>
        <p:spPr>
          <a:xfrm>
            <a:off x="4481138" y="3687992"/>
            <a:ext cx="1577452" cy="257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Total MACE (N=78)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cxnSp>
        <p:nvCxnSpPr>
          <p:cNvPr id="126" name="直線コネクタ 125">
            <a:extLst>
              <a:ext uri="{FF2B5EF4-FFF2-40B4-BE49-F238E27FC236}">
                <a16:creationId xmlns:a16="http://schemas.microsoft.com/office/drawing/2014/main" id="{37E9FFEB-3BE5-46D1-9273-5DFB987B49EE}"/>
              </a:ext>
            </a:extLst>
          </p:cNvPr>
          <p:cNvCxnSpPr>
            <a:cxnSpLocks/>
          </p:cNvCxnSpPr>
          <p:nvPr/>
        </p:nvCxnSpPr>
        <p:spPr>
          <a:xfrm>
            <a:off x="4032859" y="4040898"/>
            <a:ext cx="438678" cy="0"/>
          </a:xfrm>
          <a:prstGeom prst="line">
            <a:avLst/>
          </a:prstGeom>
          <a:ln w="317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F3682ED5-78ED-48DB-852A-33C1FDCE0D6A}"/>
              </a:ext>
            </a:extLst>
          </p:cNvPr>
          <p:cNvSpPr txBox="1"/>
          <p:nvPr/>
        </p:nvSpPr>
        <p:spPr>
          <a:xfrm>
            <a:off x="4496696" y="4179377"/>
            <a:ext cx="2212481" cy="257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Cardiovascular death (N=9)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cxnSp>
        <p:nvCxnSpPr>
          <p:cNvPr id="128" name="直線コネクタ 127">
            <a:extLst>
              <a:ext uri="{FF2B5EF4-FFF2-40B4-BE49-F238E27FC236}">
                <a16:creationId xmlns:a16="http://schemas.microsoft.com/office/drawing/2014/main" id="{C6FA644B-1C4E-4203-B585-3A8BD6A9C295}"/>
              </a:ext>
            </a:extLst>
          </p:cNvPr>
          <p:cNvCxnSpPr>
            <a:cxnSpLocks/>
          </p:cNvCxnSpPr>
          <p:nvPr/>
        </p:nvCxnSpPr>
        <p:spPr>
          <a:xfrm>
            <a:off x="4032859" y="4537121"/>
            <a:ext cx="438678" cy="0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624398F9-345F-48FD-AE6C-12FACEB9E916}"/>
              </a:ext>
            </a:extLst>
          </p:cNvPr>
          <p:cNvSpPr txBox="1"/>
          <p:nvPr/>
        </p:nvSpPr>
        <p:spPr>
          <a:xfrm>
            <a:off x="4499320" y="4403921"/>
            <a:ext cx="2197831" cy="257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Myocardial infarction (N=5)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cxnSp>
        <p:nvCxnSpPr>
          <p:cNvPr id="130" name="直線コネクタ 129">
            <a:extLst>
              <a:ext uri="{FF2B5EF4-FFF2-40B4-BE49-F238E27FC236}">
                <a16:creationId xmlns:a16="http://schemas.microsoft.com/office/drawing/2014/main" id="{A6D6F504-1064-4AF2-8531-5E2B6EDE32D3}"/>
              </a:ext>
            </a:extLst>
          </p:cNvPr>
          <p:cNvCxnSpPr>
            <a:cxnSpLocks/>
          </p:cNvCxnSpPr>
          <p:nvPr/>
        </p:nvCxnSpPr>
        <p:spPr>
          <a:xfrm>
            <a:off x="4032859" y="4315110"/>
            <a:ext cx="438678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テキスト ボックス 130">
            <a:extLst>
              <a:ext uri="{FF2B5EF4-FFF2-40B4-BE49-F238E27FC236}">
                <a16:creationId xmlns:a16="http://schemas.microsoft.com/office/drawing/2014/main" id="{5499EA7D-CFD6-4230-8AC9-A21CC996F607}"/>
              </a:ext>
            </a:extLst>
          </p:cNvPr>
          <p:cNvSpPr txBox="1"/>
          <p:nvPr/>
        </p:nvSpPr>
        <p:spPr>
          <a:xfrm>
            <a:off x="4496696" y="3924334"/>
            <a:ext cx="1919480" cy="257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Unstable angina (N=63)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cxnSp>
        <p:nvCxnSpPr>
          <p:cNvPr id="132" name="直線コネクタ 131">
            <a:extLst>
              <a:ext uri="{FF2B5EF4-FFF2-40B4-BE49-F238E27FC236}">
                <a16:creationId xmlns:a16="http://schemas.microsoft.com/office/drawing/2014/main" id="{79DF88FA-74DF-4BB2-A4F6-94EF7A29E8E2}"/>
              </a:ext>
            </a:extLst>
          </p:cNvPr>
          <p:cNvCxnSpPr>
            <a:cxnSpLocks/>
          </p:cNvCxnSpPr>
          <p:nvPr/>
        </p:nvCxnSpPr>
        <p:spPr>
          <a:xfrm>
            <a:off x="4032859" y="4778864"/>
            <a:ext cx="438678" cy="0"/>
          </a:xfrm>
          <a:prstGeom prst="line">
            <a:avLst/>
          </a:prstGeom>
          <a:ln w="31750">
            <a:solidFill>
              <a:srgbClr val="01AF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テキスト ボックス 132">
            <a:extLst>
              <a:ext uri="{FF2B5EF4-FFF2-40B4-BE49-F238E27FC236}">
                <a16:creationId xmlns:a16="http://schemas.microsoft.com/office/drawing/2014/main" id="{52FFBD1E-56D9-46BA-86C5-436D0D9D060D}"/>
              </a:ext>
            </a:extLst>
          </p:cNvPr>
          <p:cNvSpPr txBox="1"/>
          <p:nvPr/>
        </p:nvSpPr>
        <p:spPr>
          <a:xfrm>
            <a:off x="4511569" y="4639138"/>
            <a:ext cx="1995987" cy="257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Acute heart failure (N=1)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B5799344-4FEF-4CAD-8046-CA07A9FF6553}"/>
              </a:ext>
            </a:extLst>
          </p:cNvPr>
          <p:cNvSpPr txBox="1"/>
          <p:nvPr/>
        </p:nvSpPr>
        <p:spPr>
          <a:xfrm>
            <a:off x="3954272" y="3387341"/>
            <a:ext cx="3618885" cy="301252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Incidence of MACE in the overall cohort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62" name="テキスト ボックス 161"/>
          <p:cNvSpPr txBox="1"/>
          <p:nvPr/>
        </p:nvSpPr>
        <p:spPr>
          <a:xfrm>
            <a:off x="3093469" y="3150068"/>
            <a:ext cx="451221" cy="486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C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pic>
        <p:nvPicPr>
          <p:cNvPr id="167" name="図 166">
            <a:extLst>
              <a:ext uri="{FF2B5EF4-FFF2-40B4-BE49-F238E27FC236}">
                <a16:creationId xmlns:a16="http://schemas.microsoft.com/office/drawing/2014/main" id="{D655BA53-D845-4A92-A43A-0C7AE125E5BE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t="2743" r="3228" b="6742"/>
          <a:stretch/>
        </p:blipFill>
        <p:spPr>
          <a:xfrm>
            <a:off x="8075243" y="3331058"/>
            <a:ext cx="4109589" cy="2542890"/>
          </a:xfrm>
          <a:prstGeom prst="rect">
            <a:avLst/>
          </a:prstGeom>
        </p:spPr>
      </p:pic>
      <p:sp>
        <p:nvSpPr>
          <p:cNvPr id="169" name="テキスト ボックス 168">
            <a:extLst>
              <a:ext uri="{FF2B5EF4-FFF2-40B4-BE49-F238E27FC236}">
                <a16:creationId xmlns:a16="http://schemas.microsoft.com/office/drawing/2014/main" id="{D94CA561-5F9D-481C-BDEC-7296C9016158}"/>
              </a:ext>
            </a:extLst>
          </p:cNvPr>
          <p:cNvSpPr txBox="1"/>
          <p:nvPr/>
        </p:nvSpPr>
        <p:spPr>
          <a:xfrm>
            <a:off x="8856703" y="4530663"/>
            <a:ext cx="1645042" cy="334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Log rank P=0.19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cxnSp>
        <p:nvCxnSpPr>
          <p:cNvPr id="170" name="直線コネクタ 169">
            <a:extLst>
              <a:ext uri="{FF2B5EF4-FFF2-40B4-BE49-F238E27FC236}">
                <a16:creationId xmlns:a16="http://schemas.microsoft.com/office/drawing/2014/main" id="{8B93A3F0-B12B-4FDC-8997-495702FDED2C}"/>
              </a:ext>
            </a:extLst>
          </p:cNvPr>
          <p:cNvCxnSpPr>
            <a:cxnSpLocks/>
          </p:cNvCxnSpPr>
          <p:nvPr/>
        </p:nvCxnSpPr>
        <p:spPr>
          <a:xfrm>
            <a:off x="8528590" y="4187614"/>
            <a:ext cx="438678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線コネクタ 170">
            <a:extLst>
              <a:ext uri="{FF2B5EF4-FFF2-40B4-BE49-F238E27FC236}">
                <a16:creationId xmlns:a16="http://schemas.microsoft.com/office/drawing/2014/main" id="{E148AB37-1DCD-432A-8083-919C13AFD60C}"/>
              </a:ext>
            </a:extLst>
          </p:cNvPr>
          <p:cNvCxnSpPr>
            <a:cxnSpLocks/>
          </p:cNvCxnSpPr>
          <p:nvPr/>
        </p:nvCxnSpPr>
        <p:spPr>
          <a:xfrm>
            <a:off x="8536385" y="3923209"/>
            <a:ext cx="438678" cy="0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テキスト ボックス 171">
            <a:extLst>
              <a:ext uri="{FF2B5EF4-FFF2-40B4-BE49-F238E27FC236}">
                <a16:creationId xmlns:a16="http://schemas.microsoft.com/office/drawing/2014/main" id="{5B26B6F7-704A-4B97-A020-225EEF0240E2}"/>
              </a:ext>
            </a:extLst>
          </p:cNvPr>
          <p:cNvSpPr txBox="1"/>
          <p:nvPr/>
        </p:nvSpPr>
        <p:spPr>
          <a:xfrm>
            <a:off x="8962267" y="3785809"/>
            <a:ext cx="1352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Male (N=248)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73" name="テキスト ボックス 172">
            <a:extLst>
              <a:ext uri="{FF2B5EF4-FFF2-40B4-BE49-F238E27FC236}">
                <a16:creationId xmlns:a16="http://schemas.microsoft.com/office/drawing/2014/main" id="{EB9DB4C0-F6A0-438F-8E9C-6137EC5C50B1}"/>
              </a:ext>
            </a:extLst>
          </p:cNvPr>
          <p:cNvSpPr txBox="1"/>
          <p:nvPr/>
        </p:nvSpPr>
        <p:spPr>
          <a:xfrm>
            <a:off x="8973276" y="4049135"/>
            <a:ext cx="1571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Female (N=438)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74" name="テキスト ボックス 173">
            <a:extLst>
              <a:ext uri="{FF2B5EF4-FFF2-40B4-BE49-F238E27FC236}">
                <a16:creationId xmlns:a16="http://schemas.microsoft.com/office/drawing/2014/main" id="{CF60ACB3-C5B3-47A4-B60F-3422E1BE1369}"/>
              </a:ext>
            </a:extLst>
          </p:cNvPr>
          <p:cNvSpPr txBox="1"/>
          <p:nvPr/>
        </p:nvSpPr>
        <p:spPr>
          <a:xfrm>
            <a:off x="8083186" y="5557249"/>
            <a:ext cx="288443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0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75" name="テキスト ボックス 174">
            <a:extLst>
              <a:ext uri="{FF2B5EF4-FFF2-40B4-BE49-F238E27FC236}">
                <a16:creationId xmlns:a16="http://schemas.microsoft.com/office/drawing/2014/main" id="{4A8E64CD-C1C2-48B4-AC50-4F4C99FF328C}"/>
              </a:ext>
            </a:extLst>
          </p:cNvPr>
          <p:cNvSpPr txBox="1"/>
          <p:nvPr/>
        </p:nvSpPr>
        <p:spPr>
          <a:xfrm>
            <a:off x="8224971" y="5703943"/>
            <a:ext cx="288443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0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76" name="テキスト ボックス 175">
            <a:extLst>
              <a:ext uri="{FF2B5EF4-FFF2-40B4-BE49-F238E27FC236}">
                <a16:creationId xmlns:a16="http://schemas.microsoft.com/office/drawing/2014/main" id="{B1229535-A733-4B5D-B8C6-FDFD9958A69B}"/>
              </a:ext>
            </a:extLst>
          </p:cNvPr>
          <p:cNvSpPr txBox="1"/>
          <p:nvPr/>
        </p:nvSpPr>
        <p:spPr>
          <a:xfrm>
            <a:off x="7994071" y="3240851"/>
            <a:ext cx="389365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4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0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77" name="テキスト ボックス 176">
            <a:extLst>
              <a:ext uri="{FF2B5EF4-FFF2-40B4-BE49-F238E27FC236}">
                <a16:creationId xmlns:a16="http://schemas.microsoft.com/office/drawing/2014/main" id="{1E577668-9737-4761-9FCC-58C2F32A29E4}"/>
              </a:ext>
            </a:extLst>
          </p:cNvPr>
          <p:cNvSpPr txBox="1"/>
          <p:nvPr/>
        </p:nvSpPr>
        <p:spPr>
          <a:xfrm>
            <a:off x="8000769" y="3795722"/>
            <a:ext cx="389365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30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78" name="テキスト ボックス 177">
            <a:extLst>
              <a:ext uri="{FF2B5EF4-FFF2-40B4-BE49-F238E27FC236}">
                <a16:creationId xmlns:a16="http://schemas.microsoft.com/office/drawing/2014/main" id="{99A414C1-355A-4AC5-8D8A-C0AE95D9F24F}"/>
              </a:ext>
            </a:extLst>
          </p:cNvPr>
          <p:cNvSpPr txBox="1"/>
          <p:nvPr/>
        </p:nvSpPr>
        <p:spPr>
          <a:xfrm>
            <a:off x="7984016" y="4974317"/>
            <a:ext cx="389365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10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79" name="テキスト ボックス 178">
            <a:extLst>
              <a:ext uri="{FF2B5EF4-FFF2-40B4-BE49-F238E27FC236}">
                <a16:creationId xmlns:a16="http://schemas.microsoft.com/office/drawing/2014/main" id="{9DC128AF-426A-4C3C-83BE-4F458EFA9872}"/>
              </a:ext>
            </a:extLst>
          </p:cNvPr>
          <p:cNvSpPr txBox="1"/>
          <p:nvPr/>
        </p:nvSpPr>
        <p:spPr>
          <a:xfrm>
            <a:off x="8000466" y="4375255"/>
            <a:ext cx="389365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20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82" name="テキスト ボックス 181">
            <a:extLst>
              <a:ext uri="{FF2B5EF4-FFF2-40B4-BE49-F238E27FC236}">
                <a16:creationId xmlns:a16="http://schemas.microsoft.com/office/drawing/2014/main" id="{CF377650-D076-42D7-B34F-B8D7774DF3F5}"/>
              </a:ext>
            </a:extLst>
          </p:cNvPr>
          <p:cNvSpPr txBox="1"/>
          <p:nvPr/>
        </p:nvSpPr>
        <p:spPr>
          <a:xfrm>
            <a:off x="8905959" y="5708944"/>
            <a:ext cx="288443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6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83" name="テキスト ボックス 182">
            <a:extLst>
              <a:ext uri="{FF2B5EF4-FFF2-40B4-BE49-F238E27FC236}">
                <a16:creationId xmlns:a16="http://schemas.microsoft.com/office/drawing/2014/main" id="{77992733-30F0-4F41-9C47-1F8E8A701687}"/>
              </a:ext>
            </a:extLst>
          </p:cNvPr>
          <p:cNvSpPr txBox="1"/>
          <p:nvPr/>
        </p:nvSpPr>
        <p:spPr>
          <a:xfrm>
            <a:off x="10211386" y="5700333"/>
            <a:ext cx="389365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18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84" name="テキスト ボックス 183">
            <a:extLst>
              <a:ext uri="{FF2B5EF4-FFF2-40B4-BE49-F238E27FC236}">
                <a16:creationId xmlns:a16="http://schemas.microsoft.com/office/drawing/2014/main" id="{44650279-BE99-4149-8FE8-BB1CE6FB67AB}"/>
              </a:ext>
            </a:extLst>
          </p:cNvPr>
          <p:cNvSpPr txBox="1"/>
          <p:nvPr/>
        </p:nvSpPr>
        <p:spPr>
          <a:xfrm>
            <a:off x="10877285" y="5692285"/>
            <a:ext cx="389365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24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85" name="テキスト ボックス 184">
            <a:extLst>
              <a:ext uri="{FF2B5EF4-FFF2-40B4-BE49-F238E27FC236}">
                <a16:creationId xmlns:a16="http://schemas.microsoft.com/office/drawing/2014/main" id="{5B45A88D-D294-4904-A9D9-A9078FEDA7AF}"/>
              </a:ext>
            </a:extLst>
          </p:cNvPr>
          <p:cNvSpPr txBox="1"/>
          <p:nvPr/>
        </p:nvSpPr>
        <p:spPr>
          <a:xfrm>
            <a:off x="9524946" y="5702420"/>
            <a:ext cx="389365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12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86" name="テキスト ボックス 185">
            <a:extLst>
              <a:ext uri="{FF2B5EF4-FFF2-40B4-BE49-F238E27FC236}">
                <a16:creationId xmlns:a16="http://schemas.microsoft.com/office/drawing/2014/main" id="{2CAED159-D9E3-4183-BD2B-F75EEEE1A171}"/>
              </a:ext>
            </a:extLst>
          </p:cNvPr>
          <p:cNvSpPr txBox="1"/>
          <p:nvPr/>
        </p:nvSpPr>
        <p:spPr>
          <a:xfrm>
            <a:off x="11569853" y="5696151"/>
            <a:ext cx="389365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30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87" name="テキスト ボックス 186">
            <a:extLst>
              <a:ext uri="{FF2B5EF4-FFF2-40B4-BE49-F238E27FC236}">
                <a16:creationId xmlns:a16="http://schemas.microsoft.com/office/drawing/2014/main" id="{38D3F581-3673-4386-90CC-5FF7C37C5872}"/>
              </a:ext>
            </a:extLst>
          </p:cNvPr>
          <p:cNvSpPr txBox="1"/>
          <p:nvPr/>
        </p:nvSpPr>
        <p:spPr>
          <a:xfrm>
            <a:off x="9309274" y="5883728"/>
            <a:ext cx="1870647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Follow-up (months)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88" name="テキスト ボックス 187">
            <a:extLst>
              <a:ext uri="{FF2B5EF4-FFF2-40B4-BE49-F238E27FC236}">
                <a16:creationId xmlns:a16="http://schemas.microsoft.com/office/drawing/2014/main" id="{7781C076-6A8D-4772-BFEF-3478DF1B6F71}"/>
              </a:ext>
            </a:extLst>
          </p:cNvPr>
          <p:cNvSpPr txBox="1"/>
          <p:nvPr/>
        </p:nvSpPr>
        <p:spPr>
          <a:xfrm>
            <a:off x="7306746" y="5874786"/>
            <a:ext cx="1502537" cy="257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No. at risk</a:t>
            </a:r>
            <a:endParaRPr kumimoji="0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89" name="テキスト ボックス 188">
            <a:extLst>
              <a:ext uri="{FF2B5EF4-FFF2-40B4-BE49-F238E27FC236}">
                <a16:creationId xmlns:a16="http://schemas.microsoft.com/office/drawing/2014/main" id="{C83C51D7-82EC-4109-8619-2291ACCF63AF}"/>
              </a:ext>
            </a:extLst>
          </p:cNvPr>
          <p:cNvSpPr txBox="1"/>
          <p:nvPr/>
        </p:nvSpPr>
        <p:spPr>
          <a:xfrm>
            <a:off x="7695735" y="6072507"/>
            <a:ext cx="591211" cy="257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Male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90" name="テキスト ボックス 189">
            <a:extLst>
              <a:ext uri="{FF2B5EF4-FFF2-40B4-BE49-F238E27FC236}">
                <a16:creationId xmlns:a16="http://schemas.microsoft.com/office/drawing/2014/main" id="{259A63AD-FCA4-4B42-A601-A6FD2E43A110}"/>
              </a:ext>
            </a:extLst>
          </p:cNvPr>
          <p:cNvSpPr txBox="1"/>
          <p:nvPr/>
        </p:nvSpPr>
        <p:spPr>
          <a:xfrm>
            <a:off x="7523485" y="6294293"/>
            <a:ext cx="814217" cy="257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Female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91" name="テキスト ボックス 190">
            <a:extLst>
              <a:ext uri="{FF2B5EF4-FFF2-40B4-BE49-F238E27FC236}">
                <a16:creationId xmlns:a16="http://schemas.microsoft.com/office/drawing/2014/main" id="{F6CC4FAB-9EB0-4EC0-BA38-FA29AA02D36C}"/>
              </a:ext>
            </a:extLst>
          </p:cNvPr>
          <p:cNvSpPr txBox="1"/>
          <p:nvPr/>
        </p:nvSpPr>
        <p:spPr>
          <a:xfrm>
            <a:off x="8200129" y="6072507"/>
            <a:ext cx="591211" cy="257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248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92" name="テキスト ボックス 191">
            <a:extLst>
              <a:ext uri="{FF2B5EF4-FFF2-40B4-BE49-F238E27FC236}">
                <a16:creationId xmlns:a16="http://schemas.microsoft.com/office/drawing/2014/main" id="{15237BED-CBCF-472E-8132-B99488E448C1}"/>
              </a:ext>
            </a:extLst>
          </p:cNvPr>
          <p:cNvSpPr txBox="1"/>
          <p:nvPr/>
        </p:nvSpPr>
        <p:spPr>
          <a:xfrm>
            <a:off x="8828209" y="6083781"/>
            <a:ext cx="591211" cy="257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238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93" name="テキスト ボックス 192">
            <a:extLst>
              <a:ext uri="{FF2B5EF4-FFF2-40B4-BE49-F238E27FC236}">
                <a16:creationId xmlns:a16="http://schemas.microsoft.com/office/drawing/2014/main" id="{F47984F8-37DB-4090-8489-F6A039FC94C5}"/>
              </a:ext>
            </a:extLst>
          </p:cNvPr>
          <p:cNvSpPr txBox="1"/>
          <p:nvPr/>
        </p:nvSpPr>
        <p:spPr>
          <a:xfrm>
            <a:off x="9517771" y="6096794"/>
            <a:ext cx="591211" cy="257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216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94" name="テキスト ボックス 193">
            <a:extLst>
              <a:ext uri="{FF2B5EF4-FFF2-40B4-BE49-F238E27FC236}">
                <a16:creationId xmlns:a16="http://schemas.microsoft.com/office/drawing/2014/main" id="{BFB1B8A7-96F5-4870-95D0-86D70D9DAE92}"/>
              </a:ext>
            </a:extLst>
          </p:cNvPr>
          <p:cNvSpPr txBox="1"/>
          <p:nvPr/>
        </p:nvSpPr>
        <p:spPr>
          <a:xfrm>
            <a:off x="10207015" y="6094779"/>
            <a:ext cx="591211" cy="257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120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95" name="テキスト ボックス 194">
            <a:extLst>
              <a:ext uri="{FF2B5EF4-FFF2-40B4-BE49-F238E27FC236}">
                <a16:creationId xmlns:a16="http://schemas.microsoft.com/office/drawing/2014/main" id="{166B0D82-E601-49B3-9F11-E146B954270B}"/>
              </a:ext>
            </a:extLst>
          </p:cNvPr>
          <p:cNvSpPr txBox="1"/>
          <p:nvPr/>
        </p:nvSpPr>
        <p:spPr>
          <a:xfrm>
            <a:off x="10927680" y="6096794"/>
            <a:ext cx="591211" cy="257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90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96" name="テキスト ボックス 195">
            <a:extLst>
              <a:ext uri="{FF2B5EF4-FFF2-40B4-BE49-F238E27FC236}">
                <a16:creationId xmlns:a16="http://schemas.microsoft.com/office/drawing/2014/main" id="{05678462-5F0E-4051-AD5C-ADA9C6602CA0}"/>
              </a:ext>
            </a:extLst>
          </p:cNvPr>
          <p:cNvSpPr txBox="1"/>
          <p:nvPr/>
        </p:nvSpPr>
        <p:spPr>
          <a:xfrm>
            <a:off x="11599980" y="6094398"/>
            <a:ext cx="591211" cy="257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59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97" name="テキスト ボックス 196">
            <a:extLst>
              <a:ext uri="{FF2B5EF4-FFF2-40B4-BE49-F238E27FC236}">
                <a16:creationId xmlns:a16="http://schemas.microsoft.com/office/drawing/2014/main" id="{FCDE36D7-7342-41BC-A644-75D1FC6B1FC5}"/>
              </a:ext>
            </a:extLst>
          </p:cNvPr>
          <p:cNvSpPr txBox="1"/>
          <p:nvPr/>
        </p:nvSpPr>
        <p:spPr>
          <a:xfrm>
            <a:off x="8121178" y="6295027"/>
            <a:ext cx="591211" cy="257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430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98" name="テキスト ボックス 197">
            <a:extLst>
              <a:ext uri="{FF2B5EF4-FFF2-40B4-BE49-F238E27FC236}">
                <a16:creationId xmlns:a16="http://schemas.microsoft.com/office/drawing/2014/main" id="{6547D4C2-A14E-4D0E-BF10-9E31A376553E}"/>
              </a:ext>
            </a:extLst>
          </p:cNvPr>
          <p:cNvSpPr txBox="1"/>
          <p:nvPr/>
        </p:nvSpPr>
        <p:spPr>
          <a:xfrm>
            <a:off x="8757762" y="6295027"/>
            <a:ext cx="591211" cy="257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405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99" name="テキスト ボックス 198">
            <a:extLst>
              <a:ext uri="{FF2B5EF4-FFF2-40B4-BE49-F238E27FC236}">
                <a16:creationId xmlns:a16="http://schemas.microsoft.com/office/drawing/2014/main" id="{A2DDB53D-49E4-46C4-9FB9-4770D854058D}"/>
              </a:ext>
            </a:extLst>
          </p:cNvPr>
          <p:cNvSpPr txBox="1"/>
          <p:nvPr/>
        </p:nvSpPr>
        <p:spPr>
          <a:xfrm>
            <a:off x="9455293" y="6295027"/>
            <a:ext cx="591211" cy="257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351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00" name="テキスト ボックス 199">
            <a:extLst>
              <a:ext uri="{FF2B5EF4-FFF2-40B4-BE49-F238E27FC236}">
                <a16:creationId xmlns:a16="http://schemas.microsoft.com/office/drawing/2014/main" id="{1F1FD1A1-7CFC-4AAC-AE42-352BB85F9E25}"/>
              </a:ext>
            </a:extLst>
          </p:cNvPr>
          <p:cNvSpPr txBox="1"/>
          <p:nvPr/>
        </p:nvSpPr>
        <p:spPr>
          <a:xfrm>
            <a:off x="10138758" y="6295027"/>
            <a:ext cx="591211" cy="257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133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01" name="テキスト ボックス 200">
            <a:extLst>
              <a:ext uri="{FF2B5EF4-FFF2-40B4-BE49-F238E27FC236}">
                <a16:creationId xmlns:a16="http://schemas.microsoft.com/office/drawing/2014/main" id="{D7E18CF1-06D3-4614-8F23-6E39CCBCED0B}"/>
              </a:ext>
            </a:extLst>
          </p:cNvPr>
          <p:cNvSpPr txBox="1"/>
          <p:nvPr/>
        </p:nvSpPr>
        <p:spPr>
          <a:xfrm>
            <a:off x="10819199" y="6295027"/>
            <a:ext cx="591211" cy="257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103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02" name="テキスト ボックス 201">
            <a:extLst>
              <a:ext uri="{FF2B5EF4-FFF2-40B4-BE49-F238E27FC236}">
                <a16:creationId xmlns:a16="http://schemas.microsoft.com/office/drawing/2014/main" id="{AF8B5F91-D90E-40F0-87AB-B1371882B1F5}"/>
              </a:ext>
            </a:extLst>
          </p:cNvPr>
          <p:cNvSpPr txBox="1"/>
          <p:nvPr/>
        </p:nvSpPr>
        <p:spPr>
          <a:xfrm>
            <a:off x="11496810" y="6295027"/>
            <a:ext cx="591211" cy="257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59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09" name="テキスト ボックス 208">
            <a:extLst>
              <a:ext uri="{FF2B5EF4-FFF2-40B4-BE49-F238E27FC236}">
                <a16:creationId xmlns:a16="http://schemas.microsoft.com/office/drawing/2014/main" id="{94A240A7-0EBD-4592-9EAC-20671DF33ECD}"/>
              </a:ext>
            </a:extLst>
          </p:cNvPr>
          <p:cNvSpPr txBox="1"/>
          <p:nvPr/>
        </p:nvSpPr>
        <p:spPr>
          <a:xfrm>
            <a:off x="8411744" y="3420008"/>
            <a:ext cx="3692204" cy="301252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Sex difference in the incidence of MACE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63" name="テキスト ボックス 162"/>
          <p:cNvSpPr txBox="1"/>
          <p:nvPr/>
        </p:nvSpPr>
        <p:spPr>
          <a:xfrm>
            <a:off x="7719376" y="3121728"/>
            <a:ext cx="451221" cy="486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D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029" name="テキスト ボックス 1028">
            <a:extLst>
              <a:ext uri="{FF2B5EF4-FFF2-40B4-BE49-F238E27FC236}">
                <a16:creationId xmlns:a16="http://schemas.microsoft.com/office/drawing/2014/main" id="{DE801875-7A64-46AF-A815-5AB9CC53C566}"/>
              </a:ext>
            </a:extLst>
          </p:cNvPr>
          <p:cNvSpPr txBox="1"/>
          <p:nvPr/>
        </p:nvSpPr>
        <p:spPr>
          <a:xfrm>
            <a:off x="91245" y="3561308"/>
            <a:ext cx="884211" cy="429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Physical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limitation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10" name="テキスト ボックス 209">
            <a:extLst>
              <a:ext uri="{FF2B5EF4-FFF2-40B4-BE49-F238E27FC236}">
                <a16:creationId xmlns:a16="http://schemas.microsoft.com/office/drawing/2014/main" id="{4C4B002C-C0DE-45A5-B218-CEB85C64CF36}"/>
              </a:ext>
            </a:extLst>
          </p:cNvPr>
          <p:cNvSpPr txBox="1"/>
          <p:nvPr/>
        </p:nvSpPr>
        <p:spPr>
          <a:xfrm>
            <a:off x="611976" y="3238134"/>
            <a:ext cx="2481066" cy="31478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Sex differences in SAQ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215" name="グラフ 214">
            <a:extLst>
              <a:ext uri="{FF2B5EF4-FFF2-40B4-BE49-F238E27FC236}">
                <a16:creationId xmlns:a16="http://schemas.microsoft.com/office/drawing/2014/main" id="{3ADE8856-0E9F-4F96-9A2E-5124B3673BB7}"/>
              </a:ext>
            </a:extLst>
          </p:cNvPr>
          <p:cNvGraphicFramePr/>
          <p:nvPr/>
        </p:nvGraphicFramePr>
        <p:xfrm>
          <a:off x="769521" y="3418419"/>
          <a:ext cx="2216322" cy="2542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217" name="テキスト ボックス 216">
            <a:extLst>
              <a:ext uri="{FF2B5EF4-FFF2-40B4-BE49-F238E27FC236}">
                <a16:creationId xmlns:a16="http://schemas.microsoft.com/office/drawing/2014/main" id="{A1786CB7-9ECA-4797-9C5A-5F77FE292F6E}"/>
              </a:ext>
            </a:extLst>
          </p:cNvPr>
          <p:cNvSpPr txBox="1"/>
          <p:nvPr/>
        </p:nvSpPr>
        <p:spPr>
          <a:xfrm>
            <a:off x="167561" y="4002529"/>
            <a:ext cx="778406" cy="429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Angina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stability</a:t>
            </a:r>
          </a:p>
        </p:txBody>
      </p:sp>
      <p:sp>
        <p:nvSpPr>
          <p:cNvPr id="218" name="テキスト ボックス 217">
            <a:extLst>
              <a:ext uri="{FF2B5EF4-FFF2-40B4-BE49-F238E27FC236}">
                <a16:creationId xmlns:a16="http://schemas.microsoft.com/office/drawing/2014/main" id="{E1FFFE68-541D-4D37-80F6-02F1013DC1CE}"/>
              </a:ext>
            </a:extLst>
          </p:cNvPr>
          <p:cNvSpPr txBox="1"/>
          <p:nvPr/>
        </p:nvSpPr>
        <p:spPr>
          <a:xfrm>
            <a:off x="21760" y="4470061"/>
            <a:ext cx="933044" cy="429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Angina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frequency</a:t>
            </a:r>
          </a:p>
        </p:txBody>
      </p:sp>
      <p:sp>
        <p:nvSpPr>
          <p:cNvPr id="219" name="テキスト ボックス 218">
            <a:extLst>
              <a:ext uri="{FF2B5EF4-FFF2-40B4-BE49-F238E27FC236}">
                <a16:creationId xmlns:a16="http://schemas.microsoft.com/office/drawing/2014/main" id="{9027994E-C0B2-41FF-8EE7-6144A4FF9717}"/>
              </a:ext>
            </a:extLst>
          </p:cNvPr>
          <p:cNvSpPr txBox="1"/>
          <p:nvPr/>
        </p:nvSpPr>
        <p:spPr>
          <a:xfrm>
            <a:off x="-78466" y="4949765"/>
            <a:ext cx="1055129" cy="429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Treatment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satisfaction</a:t>
            </a:r>
          </a:p>
        </p:txBody>
      </p:sp>
      <p:sp>
        <p:nvSpPr>
          <p:cNvPr id="220" name="テキスト ボックス 219">
            <a:extLst>
              <a:ext uri="{FF2B5EF4-FFF2-40B4-BE49-F238E27FC236}">
                <a16:creationId xmlns:a16="http://schemas.microsoft.com/office/drawing/2014/main" id="{F80F36C2-0C46-4256-BA92-71D58755CBE8}"/>
              </a:ext>
            </a:extLst>
          </p:cNvPr>
          <p:cNvSpPr txBox="1"/>
          <p:nvPr/>
        </p:nvSpPr>
        <p:spPr>
          <a:xfrm>
            <a:off x="-32854" y="5382529"/>
            <a:ext cx="986762" cy="429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Disease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perception</a:t>
            </a:r>
          </a:p>
        </p:txBody>
      </p:sp>
      <p:cxnSp>
        <p:nvCxnSpPr>
          <p:cNvPr id="1033" name="直線コネクタ 1032">
            <a:extLst>
              <a:ext uri="{FF2B5EF4-FFF2-40B4-BE49-F238E27FC236}">
                <a16:creationId xmlns:a16="http://schemas.microsoft.com/office/drawing/2014/main" id="{E1D5189B-D31F-4C2B-96B1-667356036B21}"/>
              </a:ext>
            </a:extLst>
          </p:cNvPr>
          <p:cNvCxnSpPr>
            <a:cxnSpLocks/>
          </p:cNvCxnSpPr>
          <p:nvPr/>
        </p:nvCxnSpPr>
        <p:spPr>
          <a:xfrm>
            <a:off x="2800194" y="3701136"/>
            <a:ext cx="0" cy="13164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直線コネクタ 225">
            <a:extLst>
              <a:ext uri="{FF2B5EF4-FFF2-40B4-BE49-F238E27FC236}">
                <a16:creationId xmlns:a16="http://schemas.microsoft.com/office/drawing/2014/main" id="{24D14276-C1B4-4170-800A-DE01E79CA386}"/>
              </a:ext>
            </a:extLst>
          </p:cNvPr>
          <p:cNvCxnSpPr>
            <a:cxnSpLocks/>
          </p:cNvCxnSpPr>
          <p:nvPr/>
        </p:nvCxnSpPr>
        <p:spPr>
          <a:xfrm flipH="1">
            <a:off x="2601726" y="3697720"/>
            <a:ext cx="20625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直線コネクタ 227">
            <a:extLst>
              <a:ext uri="{FF2B5EF4-FFF2-40B4-BE49-F238E27FC236}">
                <a16:creationId xmlns:a16="http://schemas.microsoft.com/office/drawing/2014/main" id="{D096D0F2-CDEF-4DA5-AFBD-702491840A6C}"/>
              </a:ext>
            </a:extLst>
          </p:cNvPr>
          <p:cNvCxnSpPr>
            <a:cxnSpLocks/>
          </p:cNvCxnSpPr>
          <p:nvPr/>
        </p:nvCxnSpPr>
        <p:spPr>
          <a:xfrm flipH="1" flipV="1">
            <a:off x="2348757" y="3826495"/>
            <a:ext cx="456248" cy="187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直線コネクタ 228">
            <a:extLst>
              <a:ext uri="{FF2B5EF4-FFF2-40B4-BE49-F238E27FC236}">
                <a16:creationId xmlns:a16="http://schemas.microsoft.com/office/drawing/2014/main" id="{CD423A69-B085-4310-B21F-608E93818625}"/>
              </a:ext>
            </a:extLst>
          </p:cNvPr>
          <p:cNvCxnSpPr>
            <a:cxnSpLocks/>
          </p:cNvCxnSpPr>
          <p:nvPr/>
        </p:nvCxnSpPr>
        <p:spPr>
          <a:xfrm>
            <a:off x="2348757" y="4151198"/>
            <a:ext cx="0" cy="13164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直線コネクタ 229">
            <a:extLst>
              <a:ext uri="{FF2B5EF4-FFF2-40B4-BE49-F238E27FC236}">
                <a16:creationId xmlns:a16="http://schemas.microsoft.com/office/drawing/2014/main" id="{B72C481F-0E5F-42FC-952B-EB183044924B}"/>
              </a:ext>
            </a:extLst>
          </p:cNvPr>
          <p:cNvCxnSpPr>
            <a:cxnSpLocks/>
          </p:cNvCxnSpPr>
          <p:nvPr/>
        </p:nvCxnSpPr>
        <p:spPr>
          <a:xfrm flipH="1">
            <a:off x="2142506" y="4160174"/>
            <a:ext cx="20625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直線コネクタ 230">
            <a:extLst>
              <a:ext uri="{FF2B5EF4-FFF2-40B4-BE49-F238E27FC236}">
                <a16:creationId xmlns:a16="http://schemas.microsoft.com/office/drawing/2014/main" id="{2CC2667F-CBDC-4CD5-8C90-C60FE83D26F6}"/>
              </a:ext>
            </a:extLst>
          </p:cNvPr>
          <p:cNvCxnSpPr>
            <a:cxnSpLocks/>
          </p:cNvCxnSpPr>
          <p:nvPr/>
        </p:nvCxnSpPr>
        <p:spPr>
          <a:xfrm flipH="1">
            <a:off x="1976836" y="4278435"/>
            <a:ext cx="37673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直線コネクタ 231">
            <a:extLst>
              <a:ext uri="{FF2B5EF4-FFF2-40B4-BE49-F238E27FC236}">
                <a16:creationId xmlns:a16="http://schemas.microsoft.com/office/drawing/2014/main" id="{53BF25C6-6B64-4D97-8085-3DFE3FD9554D}"/>
              </a:ext>
            </a:extLst>
          </p:cNvPr>
          <p:cNvCxnSpPr>
            <a:cxnSpLocks/>
          </p:cNvCxnSpPr>
          <p:nvPr/>
        </p:nvCxnSpPr>
        <p:spPr>
          <a:xfrm>
            <a:off x="2737025" y="4593371"/>
            <a:ext cx="0" cy="13164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直線コネクタ 232">
            <a:extLst>
              <a:ext uri="{FF2B5EF4-FFF2-40B4-BE49-F238E27FC236}">
                <a16:creationId xmlns:a16="http://schemas.microsoft.com/office/drawing/2014/main" id="{4F48AD95-B9CE-4F8E-9F16-D6EDCD57A18A}"/>
              </a:ext>
            </a:extLst>
          </p:cNvPr>
          <p:cNvCxnSpPr>
            <a:cxnSpLocks/>
          </p:cNvCxnSpPr>
          <p:nvPr/>
        </p:nvCxnSpPr>
        <p:spPr>
          <a:xfrm flipH="1">
            <a:off x="2530773" y="4602347"/>
            <a:ext cx="20625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直線コネクタ 233">
            <a:extLst>
              <a:ext uri="{FF2B5EF4-FFF2-40B4-BE49-F238E27FC236}">
                <a16:creationId xmlns:a16="http://schemas.microsoft.com/office/drawing/2014/main" id="{48E4D67B-2A58-4677-AE9B-F3B78379A8B4}"/>
              </a:ext>
            </a:extLst>
          </p:cNvPr>
          <p:cNvCxnSpPr>
            <a:cxnSpLocks/>
          </p:cNvCxnSpPr>
          <p:nvPr/>
        </p:nvCxnSpPr>
        <p:spPr>
          <a:xfrm flipH="1">
            <a:off x="2429076" y="4720608"/>
            <a:ext cx="312760" cy="440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直線コネクタ 234">
            <a:extLst>
              <a:ext uri="{FF2B5EF4-FFF2-40B4-BE49-F238E27FC236}">
                <a16:creationId xmlns:a16="http://schemas.microsoft.com/office/drawing/2014/main" id="{72C6369E-A422-4BB8-B9B4-4F5297CF74B1}"/>
              </a:ext>
            </a:extLst>
          </p:cNvPr>
          <p:cNvCxnSpPr>
            <a:cxnSpLocks/>
          </p:cNvCxnSpPr>
          <p:nvPr/>
        </p:nvCxnSpPr>
        <p:spPr>
          <a:xfrm>
            <a:off x="2736400" y="5068670"/>
            <a:ext cx="0" cy="13164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直線コネクタ 235">
            <a:extLst>
              <a:ext uri="{FF2B5EF4-FFF2-40B4-BE49-F238E27FC236}">
                <a16:creationId xmlns:a16="http://schemas.microsoft.com/office/drawing/2014/main" id="{D534EFA4-50A4-404B-8472-3E849AB7AED7}"/>
              </a:ext>
            </a:extLst>
          </p:cNvPr>
          <p:cNvCxnSpPr>
            <a:cxnSpLocks/>
          </p:cNvCxnSpPr>
          <p:nvPr/>
        </p:nvCxnSpPr>
        <p:spPr>
          <a:xfrm flipH="1">
            <a:off x="2530149" y="5077647"/>
            <a:ext cx="20625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直線コネクタ 236">
            <a:extLst>
              <a:ext uri="{FF2B5EF4-FFF2-40B4-BE49-F238E27FC236}">
                <a16:creationId xmlns:a16="http://schemas.microsoft.com/office/drawing/2014/main" id="{5313B2D9-255D-42B4-A50D-31753C90B898}"/>
              </a:ext>
            </a:extLst>
          </p:cNvPr>
          <p:cNvCxnSpPr>
            <a:cxnSpLocks/>
          </p:cNvCxnSpPr>
          <p:nvPr/>
        </p:nvCxnSpPr>
        <p:spPr>
          <a:xfrm flipH="1">
            <a:off x="2429076" y="5195908"/>
            <a:ext cx="31213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直線コネクタ 241">
            <a:extLst>
              <a:ext uri="{FF2B5EF4-FFF2-40B4-BE49-F238E27FC236}">
                <a16:creationId xmlns:a16="http://schemas.microsoft.com/office/drawing/2014/main" id="{8E020A58-1B85-48D8-AE9D-AE52A92512BC}"/>
              </a:ext>
            </a:extLst>
          </p:cNvPr>
          <p:cNvCxnSpPr>
            <a:cxnSpLocks/>
          </p:cNvCxnSpPr>
          <p:nvPr/>
        </p:nvCxnSpPr>
        <p:spPr>
          <a:xfrm>
            <a:off x="2150768" y="5542104"/>
            <a:ext cx="0" cy="13164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直線コネクタ 242">
            <a:extLst>
              <a:ext uri="{FF2B5EF4-FFF2-40B4-BE49-F238E27FC236}">
                <a16:creationId xmlns:a16="http://schemas.microsoft.com/office/drawing/2014/main" id="{746CCECF-3B98-4179-97B5-ABDE9D7D6FEE}"/>
              </a:ext>
            </a:extLst>
          </p:cNvPr>
          <p:cNvCxnSpPr>
            <a:cxnSpLocks/>
          </p:cNvCxnSpPr>
          <p:nvPr/>
        </p:nvCxnSpPr>
        <p:spPr>
          <a:xfrm flipH="1">
            <a:off x="1944517" y="5551081"/>
            <a:ext cx="20625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直線コネクタ 243">
            <a:extLst>
              <a:ext uri="{FF2B5EF4-FFF2-40B4-BE49-F238E27FC236}">
                <a16:creationId xmlns:a16="http://schemas.microsoft.com/office/drawing/2014/main" id="{13F9DF25-E028-4BBF-A721-6911E84D9314}"/>
              </a:ext>
            </a:extLst>
          </p:cNvPr>
          <p:cNvCxnSpPr>
            <a:cxnSpLocks/>
          </p:cNvCxnSpPr>
          <p:nvPr/>
        </p:nvCxnSpPr>
        <p:spPr>
          <a:xfrm flipH="1">
            <a:off x="1837315" y="5669342"/>
            <a:ext cx="31826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8" name="テキスト ボックス 247">
            <a:extLst>
              <a:ext uri="{FF2B5EF4-FFF2-40B4-BE49-F238E27FC236}">
                <a16:creationId xmlns:a16="http://schemas.microsoft.com/office/drawing/2014/main" id="{D06CE219-8C2F-4145-B885-B5760D129C08}"/>
              </a:ext>
            </a:extLst>
          </p:cNvPr>
          <p:cNvSpPr txBox="1"/>
          <p:nvPr/>
        </p:nvSpPr>
        <p:spPr>
          <a:xfrm>
            <a:off x="1600445" y="6035782"/>
            <a:ext cx="12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SAQ score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249" name="テキスト ボックス 248">
            <a:extLst>
              <a:ext uri="{FF2B5EF4-FFF2-40B4-BE49-F238E27FC236}">
                <a16:creationId xmlns:a16="http://schemas.microsoft.com/office/drawing/2014/main" id="{BD6554CD-70BA-477A-A529-BA2C3872FCA5}"/>
              </a:ext>
            </a:extLst>
          </p:cNvPr>
          <p:cNvSpPr txBox="1"/>
          <p:nvPr/>
        </p:nvSpPr>
        <p:spPr>
          <a:xfrm>
            <a:off x="803551" y="5775440"/>
            <a:ext cx="288443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0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50" name="テキスト ボックス 249">
            <a:extLst>
              <a:ext uri="{FF2B5EF4-FFF2-40B4-BE49-F238E27FC236}">
                <a16:creationId xmlns:a16="http://schemas.microsoft.com/office/drawing/2014/main" id="{B790FD18-83BC-4982-BCB5-BC8B8413D3CE}"/>
              </a:ext>
            </a:extLst>
          </p:cNvPr>
          <p:cNvSpPr txBox="1"/>
          <p:nvPr/>
        </p:nvSpPr>
        <p:spPr>
          <a:xfrm>
            <a:off x="1128474" y="5775440"/>
            <a:ext cx="389365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20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51" name="テキスト ボックス 250">
            <a:extLst>
              <a:ext uri="{FF2B5EF4-FFF2-40B4-BE49-F238E27FC236}">
                <a16:creationId xmlns:a16="http://schemas.microsoft.com/office/drawing/2014/main" id="{56F8C1E0-75AA-4880-B77B-79168052D4C9}"/>
              </a:ext>
            </a:extLst>
          </p:cNvPr>
          <p:cNvSpPr txBox="1"/>
          <p:nvPr/>
        </p:nvSpPr>
        <p:spPr>
          <a:xfrm>
            <a:off x="1543830" y="5775440"/>
            <a:ext cx="389365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40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52" name="テキスト ボックス 251">
            <a:extLst>
              <a:ext uri="{FF2B5EF4-FFF2-40B4-BE49-F238E27FC236}">
                <a16:creationId xmlns:a16="http://schemas.microsoft.com/office/drawing/2014/main" id="{E07E2353-A0F8-4348-8FC1-FA409E0CE52F}"/>
              </a:ext>
            </a:extLst>
          </p:cNvPr>
          <p:cNvSpPr txBox="1"/>
          <p:nvPr/>
        </p:nvSpPr>
        <p:spPr>
          <a:xfrm>
            <a:off x="1932460" y="5775440"/>
            <a:ext cx="389365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60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53" name="テキスト ボックス 252">
            <a:extLst>
              <a:ext uri="{FF2B5EF4-FFF2-40B4-BE49-F238E27FC236}">
                <a16:creationId xmlns:a16="http://schemas.microsoft.com/office/drawing/2014/main" id="{4DBC0A3E-9797-45C9-99FB-21CF819D3D08}"/>
              </a:ext>
            </a:extLst>
          </p:cNvPr>
          <p:cNvSpPr txBox="1"/>
          <p:nvPr/>
        </p:nvSpPr>
        <p:spPr>
          <a:xfrm>
            <a:off x="2335612" y="5775440"/>
            <a:ext cx="389365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80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54" name="テキスト ボックス 253">
            <a:extLst>
              <a:ext uri="{FF2B5EF4-FFF2-40B4-BE49-F238E27FC236}">
                <a16:creationId xmlns:a16="http://schemas.microsoft.com/office/drawing/2014/main" id="{30DD825E-5D72-45F1-8DCF-56C02C07CE4A}"/>
              </a:ext>
            </a:extLst>
          </p:cNvPr>
          <p:cNvSpPr txBox="1"/>
          <p:nvPr/>
        </p:nvSpPr>
        <p:spPr>
          <a:xfrm>
            <a:off x="2668108" y="5775440"/>
            <a:ext cx="490287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100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55" name="テキスト ボックス 254">
            <a:extLst>
              <a:ext uri="{FF2B5EF4-FFF2-40B4-BE49-F238E27FC236}">
                <a16:creationId xmlns:a16="http://schemas.microsoft.com/office/drawing/2014/main" id="{E80D5C3E-483D-4B0B-B9B2-81351814756A}"/>
              </a:ext>
            </a:extLst>
          </p:cNvPr>
          <p:cNvSpPr txBox="1"/>
          <p:nvPr/>
        </p:nvSpPr>
        <p:spPr>
          <a:xfrm>
            <a:off x="2195020" y="5209289"/>
            <a:ext cx="6751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P=0.03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56" name="テキスト ボックス 255">
            <a:extLst>
              <a:ext uri="{FF2B5EF4-FFF2-40B4-BE49-F238E27FC236}">
                <a16:creationId xmlns:a16="http://schemas.microsoft.com/office/drawing/2014/main" id="{5DF32D57-9A2C-40B8-BF9A-59B7A939CE24}"/>
              </a:ext>
            </a:extLst>
          </p:cNvPr>
          <p:cNvSpPr txBox="1"/>
          <p:nvPr/>
        </p:nvSpPr>
        <p:spPr>
          <a:xfrm>
            <a:off x="2206843" y="5464696"/>
            <a:ext cx="760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P=0.004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61" name="テキスト ボックス 260">
            <a:extLst>
              <a:ext uri="{FF2B5EF4-FFF2-40B4-BE49-F238E27FC236}">
                <a16:creationId xmlns:a16="http://schemas.microsoft.com/office/drawing/2014/main" id="{6D221FD5-5C0C-4E47-8C2E-237A65EE528F}"/>
              </a:ext>
            </a:extLst>
          </p:cNvPr>
          <p:cNvSpPr txBox="1"/>
          <p:nvPr/>
        </p:nvSpPr>
        <p:spPr>
          <a:xfrm>
            <a:off x="2155651" y="3815586"/>
            <a:ext cx="84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P&lt;0.0001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048" name="正方形/長方形 1047">
            <a:extLst>
              <a:ext uri="{FF2B5EF4-FFF2-40B4-BE49-F238E27FC236}">
                <a16:creationId xmlns:a16="http://schemas.microsoft.com/office/drawing/2014/main" id="{789394F5-8367-4043-A090-7B726A99A670}"/>
              </a:ext>
            </a:extLst>
          </p:cNvPr>
          <p:cNvSpPr/>
          <p:nvPr/>
        </p:nvSpPr>
        <p:spPr>
          <a:xfrm>
            <a:off x="193138" y="6139926"/>
            <a:ext cx="252000" cy="144000"/>
          </a:xfrm>
          <a:prstGeom prst="rect">
            <a:avLst/>
          </a:prstGeom>
          <a:solidFill>
            <a:srgbClr val="184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3" name="正方形/長方形 262">
            <a:extLst>
              <a:ext uri="{FF2B5EF4-FFF2-40B4-BE49-F238E27FC236}">
                <a16:creationId xmlns:a16="http://schemas.microsoft.com/office/drawing/2014/main" id="{C8EABF37-E3D5-4008-B9E6-7CFF89E21CEF}"/>
              </a:ext>
            </a:extLst>
          </p:cNvPr>
          <p:cNvSpPr/>
          <p:nvPr/>
        </p:nvSpPr>
        <p:spPr>
          <a:xfrm>
            <a:off x="195942" y="6368700"/>
            <a:ext cx="252000" cy="144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4" name="テキスト ボックス 263">
            <a:extLst>
              <a:ext uri="{FF2B5EF4-FFF2-40B4-BE49-F238E27FC236}">
                <a16:creationId xmlns:a16="http://schemas.microsoft.com/office/drawing/2014/main" id="{1A200D40-DF7F-4EA2-AB3B-B0AEF9D6CF78}"/>
              </a:ext>
            </a:extLst>
          </p:cNvPr>
          <p:cNvSpPr txBox="1"/>
          <p:nvPr/>
        </p:nvSpPr>
        <p:spPr>
          <a:xfrm>
            <a:off x="419643" y="6065955"/>
            <a:ext cx="13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Male (N=248)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65" name="テキスト ボックス 264">
            <a:extLst>
              <a:ext uri="{FF2B5EF4-FFF2-40B4-BE49-F238E27FC236}">
                <a16:creationId xmlns:a16="http://schemas.microsoft.com/office/drawing/2014/main" id="{B566A451-14D7-498E-A934-6464CF6F1A2C}"/>
              </a:ext>
            </a:extLst>
          </p:cNvPr>
          <p:cNvSpPr txBox="1"/>
          <p:nvPr/>
        </p:nvSpPr>
        <p:spPr>
          <a:xfrm>
            <a:off x="428700" y="6289575"/>
            <a:ext cx="1501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Female (N=438)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64" name="テキスト ボックス 163"/>
          <p:cNvSpPr txBox="1"/>
          <p:nvPr/>
        </p:nvSpPr>
        <p:spPr>
          <a:xfrm>
            <a:off x="120568" y="3147988"/>
            <a:ext cx="451221" cy="486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B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68" name="テキスト ボックス 167">
            <a:extLst>
              <a:ext uri="{FF2B5EF4-FFF2-40B4-BE49-F238E27FC236}">
                <a16:creationId xmlns:a16="http://schemas.microsoft.com/office/drawing/2014/main" id="{8174B300-4B2E-4C5E-9EEC-C0091BB4440A}"/>
              </a:ext>
            </a:extLst>
          </p:cNvPr>
          <p:cNvSpPr txBox="1"/>
          <p:nvPr/>
        </p:nvSpPr>
        <p:spPr>
          <a:xfrm>
            <a:off x="8387801" y="2487732"/>
            <a:ext cx="5181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17%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80" name="テキスト ボックス 179">
            <a:extLst>
              <a:ext uri="{FF2B5EF4-FFF2-40B4-BE49-F238E27FC236}">
                <a16:creationId xmlns:a16="http://schemas.microsoft.com/office/drawing/2014/main" id="{C7AA0DD0-8E14-4DF6-9B4F-B3C249CB6A36}"/>
              </a:ext>
            </a:extLst>
          </p:cNvPr>
          <p:cNvSpPr txBox="1"/>
          <p:nvPr/>
        </p:nvSpPr>
        <p:spPr>
          <a:xfrm>
            <a:off x="2152769" y="4243647"/>
            <a:ext cx="84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P&lt;0.0001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81" name="テキスト ボックス 180">
            <a:extLst>
              <a:ext uri="{FF2B5EF4-FFF2-40B4-BE49-F238E27FC236}">
                <a16:creationId xmlns:a16="http://schemas.microsoft.com/office/drawing/2014/main" id="{1B875397-B811-4304-BE4A-2FA3CD16C668}"/>
              </a:ext>
            </a:extLst>
          </p:cNvPr>
          <p:cNvSpPr txBox="1"/>
          <p:nvPr/>
        </p:nvSpPr>
        <p:spPr>
          <a:xfrm>
            <a:off x="2142506" y="4741518"/>
            <a:ext cx="84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P&lt;0.0001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03" name="テキスト ボックス 14">
            <a:extLst>
              <a:ext uri="{FF2B5EF4-FFF2-40B4-BE49-F238E27FC236}">
                <a16:creationId xmlns:a16="http://schemas.microsoft.com/office/drawing/2014/main" id="{9F1D8886-5F0C-43F1-A8B0-8E96CF2EF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2719" y="6546830"/>
            <a:ext cx="545592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(Shimokawa H, et al.  </a:t>
            </a:r>
            <a:r>
              <a:rPr kumimoji="1" lang="en-US" altLang="ja-JP" sz="1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Eur</a:t>
            </a:r>
            <a:r>
              <a:rPr kumimoji="1" lang="en-US" altLang="ja-JP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Heart J.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2021;42:4592-4600.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)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65" name="テキスト ボックス 164">
            <a:extLst>
              <a:ext uri="{FF2B5EF4-FFF2-40B4-BE49-F238E27FC236}">
                <a16:creationId xmlns:a16="http://schemas.microsoft.com/office/drawing/2014/main" id="{0D6C96B1-8C38-4293-8DB0-AD434912058D}"/>
              </a:ext>
            </a:extLst>
          </p:cNvPr>
          <p:cNvSpPr txBox="1"/>
          <p:nvPr/>
        </p:nvSpPr>
        <p:spPr>
          <a:xfrm>
            <a:off x="1308568" y="47224"/>
            <a:ext cx="9900000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The international cohort study on MVA by COVADIS (N=686)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507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6" name="グラフ 165">
            <a:extLst>
              <a:ext uri="{FF2B5EF4-FFF2-40B4-BE49-F238E27FC236}">
                <a16:creationId xmlns:a16="http://schemas.microsoft.com/office/drawing/2014/main" id="{AC8311A6-7DF3-4008-8271-2A7773CA7FA4}"/>
              </a:ext>
            </a:extLst>
          </p:cNvPr>
          <p:cNvGraphicFramePr/>
          <p:nvPr/>
        </p:nvGraphicFramePr>
        <p:xfrm>
          <a:off x="8086980" y="1650409"/>
          <a:ext cx="3032036" cy="1604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5" name="四角形: 角を丸くする 54">
            <a:extLst>
              <a:ext uri="{FF2B5EF4-FFF2-40B4-BE49-F238E27FC236}">
                <a16:creationId xmlns:a16="http://schemas.microsoft.com/office/drawing/2014/main" id="{73622B3C-A6A6-4A77-B9D9-5F680804793D}"/>
              </a:ext>
            </a:extLst>
          </p:cNvPr>
          <p:cNvSpPr/>
          <p:nvPr/>
        </p:nvSpPr>
        <p:spPr>
          <a:xfrm>
            <a:off x="1884512" y="584784"/>
            <a:ext cx="8820000" cy="900000"/>
          </a:xfrm>
          <a:prstGeom prst="round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34" name="グラフ 33">
            <a:extLst>
              <a:ext uri="{FF2B5EF4-FFF2-40B4-BE49-F238E27FC236}">
                <a16:creationId xmlns:a16="http://schemas.microsoft.com/office/drawing/2014/main" id="{7C4C0AA8-5910-43F6-B86D-C20E6596FE3C}"/>
              </a:ext>
            </a:extLst>
          </p:cNvPr>
          <p:cNvGraphicFramePr/>
          <p:nvPr/>
        </p:nvGraphicFramePr>
        <p:xfrm>
          <a:off x="4336817" y="1723267"/>
          <a:ext cx="2191521" cy="1636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図 8">
            <a:extLst>
              <a:ext uri="{FF2B5EF4-FFF2-40B4-BE49-F238E27FC236}">
                <a16:creationId xmlns:a16="http://schemas.microsoft.com/office/drawing/2014/main" id="{3286A234-51D4-43DD-95F1-8EAFBE829A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6356" y="699621"/>
            <a:ext cx="731130" cy="447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16E1D33-B934-4738-B453-06877AC04B1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0294" y="719193"/>
            <a:ext cx="731130" cy="4080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 descr="イギリス国旗の無料イラスト素材｜イラストイメージ">
            <a:extLst>
              <a:ext uri="{FF2B5EF4-FFF2-40B4-BE49-F238E27FC236}">
                <a16:creationId xmlns:a16="http://schemas.microsoft.com/office/drawing/2014/main" id="{D3E669A1-CC32-408F-99EA-4DADAB67EC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1" t="25086" r="11947" b="25017"/>
          <a:stretch/>
        </p:blipFill>
        <p:spPr bwMode="auto">
          <a:xfrm>
            <a:off x="3585297" y="700681"/>
            <a:ext cx="731130" cy="4450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ドイツ | 地図に使えるフリー素材.jp">
            <a:extLst>
              <a:ext uri="{FF2B5EF4-FFF2-40B4-BE49-F238E27FC236}">
                <a16:creationId xmlns:a16="http://schemas.microsoft.com/office/drawing/2014/main" id="{28BBE8DF-5F74-46C0-B921-00DE0CAC8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82640" y="700067"/>
            <a:ext cx="731130" cy="4462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1A99844-4614-4AF8-A6D6-034301FF3007}"/>
              </a:ext>
            </a:extLst>
          </p:cNvPr>
          <p:cNvSpPr txBox="1"/>
          <p:nvPr/>
        </p:nvSpPr>
        <p:spPr>
          <a:xfrm>
            <a:off x="2315290" y="1155000"/>
            <a:ext cx="931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(N=191)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3DF28A1-A87D-49BC-ACD0-B2357FBE4F38}"/>
              </a:ext>
            </a:extLst>
          </p:cNvPr>
          <p:cNvSpPr txBox="1"/>
          <p:nvPr/>
        </p:nvSpPr>
        <p:spPr>
          <a:xfrm>
            <a:off x="3406806" y="1155000"/>
            <a:ext cx="946066" cy="3147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(N=171)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E67DA9A-8172-4C1C-AA7F-9B8182F608B1}"/>
              </a:ext>
            </a:extLst>
          </p:cNvPr>
          <p:cNvSpPr txBox="1"/>
          <p:nvPr/>
        </p:nvSpPr>
        <p:spPr>
          <a:xfrm>
            <a:off x="4643220" y="1155000"/>
            <a:ext cx="931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(N=109)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EDEBFB1-260A-4EA4-9F76-118D6102483B}"/>
              </a:ext>
            </a:extLst>
          </p:cNvPr>
          <p:cNvSpPr txBox="1"/>
          <p:nvPr/>
        </p:nvSpPr>
        <p:spPr>
          <a:xfrm>
            <a:off x="5838813" y="1155000"/>
            <a:ext cx="817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(N=88)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83794F2-A35A-42D9-8F93-58C27E67C807}"/>
              </a:ext>
            </a:extLst>
          </p:cNvPr>
          <p:cNvSpPr txBox="1"/>
          <p:nvPr/>
        </p:nvSpPr>
        <p:spPr>
          <a:xfrm>
            <a:off x="7047415" y="1155000"/>
            <a:ext cx="817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(N=59)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BEC6F1F-A4B5-47E2-851C-A1DDC514DC1C}"/>
              </a:ext>
            </a:extLst>
          </p:cNvPr>
          <p:cNvSpPr txBox="1"/>
          <p:nvPr/>
        </p:nvSpPr>
        <p:spPr>
          <a:xfrm>
            <a:off x="8185951" y="1155000"/>
            <a:ext cx="830494" cy="3147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(N=51)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81918F7-C4CF-4D02-8BF1-0E421E99D152}"/>
              </a:ext>
            </a:extLst>
          </p:cNvPr>
          <p:cNvSpPr txBox="1"/>
          <p:nvPr/>
        </p:nvSpPr>
        <p:spPr>
          <a:xfrm>
            <a:off x="9334194" y="1155000"/>
            <a:ext cx="830494" cy="3147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(N=17)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pic>
        <p:nvPicPr>
          <p:cNvPr id="1030" name="Picture 6" descr="アメリカ | 地図に使えるフリー素材.jp">
            <a:extLst>
              <a:ext uri="{FF2B5EF4-FFF2-40B4-BE49-F238E27FC236}">
                <a16:creationId xmlns:a16="http://schemas.microsoft.com/office/drawing/2014/main" id="{6034D005-BBB5-4277-AA12-CEC506ABD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342" y="700067"/>
            <a:ext cx="731130" cy="4462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イタリア | 地図に使えるフリー素材.jp">
            <a:extLst>
              <a:ext uri="{FF2B5EF4-FFF2-40B4-BE49-F238E27FC236}">
                <a16:creationId xmlns:a16="http://schemas.microsoft.com/office/drawing/2014/main" id="{1DDD0208-AFDD-47D2-BF4A-E2BB4548B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518" y="700067"/>
            <a:ext cx="731130" cy="4462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日本 | 地図に使えるフリー素材.jp">
            <a:extLst>
              <a:ext uri="{FF2B5EF4-FFF2-40B4-BE49-F238E27FC236}">
                <a16:creationId xmlns:a16="http://schemas.microsoft.com/office/drawing/2014/main" id="{5739DED3-3EBA-4AD0-BC76-09508D1DF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333" y="700067"/>
            <a:ext cx="731130" cy="4462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グラフ 20">
            <a:extLst>
              <a:ext uri="{FF2B5EF4-FFF2-40B4-BE49-F238E27FC236}">
                <a16:creationId xmlns:a16="http://schemas.microsoft.com/office/drawing/2014/main" id="{35F8830B-0D0D-4B07-90BD-878AE5C55C8C}"/>
              </a:ext>
            </a:extLst>
          </p:cNvPr>
          <p:cNvGraphicFramePr/>
          <p:nvPr/>
        </p:nvGraphicFramePr>
        <p:xfrm>
          <a:off x="612560" y="1700049"/>
          <a:ext cx="1809975" cy="1651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783EF26-5F92-45E5-9434-398D4505CC03}"/>
              </a:ext>
            </a:extLst>
          </p:cNvPr>
          <p:cNvSpPr txBox="1"/>
          <p:nvPr/>
        </p:nvSpPr>
        <p:spPr>
          <a:xfrm>
            <a:off x="932201" y="1501091"/>
            <a:ext cx="1177212" cy="34340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Ethnicity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516067F-9FF2-4E1A-A3F5-124929FD7D58}"/>
              </a:ext>
            </a:extLst>
          </p:cNvPr>
          <p:cNvSpPr txBox="1"/>
          <p:nvPr/>
        </p:nvSpPr>
        <p:spPr>
          <a:xfrm>
            <a:off x="1368991" y="2518889"/>
            <a:ext cx="967229" cy="429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Caucasian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(61%)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BB826DC-6764-4755-9F54-B6268C55F04D}"/>
              </a:ext>
            </a:extLst>
          </p:cNvPr>
          <p:cNvSpPr txBox="1"/>
          <p:nvPr/>
        </p:nvSpPr>
        <p:spPr>
          <a:xfrm>
            <a:off x="784564" y="2266444"/>
            <a:ext cx="603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Asian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(29%)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01FE7EF-C304-421B-9853-C5AF1314629C}"/>
              </a:ext>
            </a:extLst>
          </p:cNvPr>
          <p:cNvSpPr txBox="1"/>
          <p:nvPr/>
        </p:nvSpPr>
        <p:spPr>
          <a:xfrm rot="3671106">
            <a:off x="987055" y="2024470"/>
            <a:ext cx="627780" cy="2500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Hispanic</a:t>
            </a:r>
            <a:endParaRPr kumimoji="1" lang="ja-JP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A919FF0-FDBA-4670-B15D-8A3DACCA40AF}"/>
              </a:ext>
            </a:extLst>
          </p:cNvPr>
          <p:cNvSpPr txBox="1"/>
          <p:nvPr/>
        </p:nvSpPr>
        <p:spPr>
          <a:xfrm rot="4907609">
            <a:off x="1152043" y="1931190"/>
            <a:ext cx="600952" cy="2812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Others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graphicFrame>
        <p:nvGraphicFramePr>
          <p:cNvPr id="26" name="グラフ 25">
            <a:extLst>
              <a:ext uri="{FF2B5EF4-FFF2-40B4-BE49-F238E27FC236}">
                <a16:creationId xmlns:a16="http://schemas.microsoft.com/office/drawing/2014/main" id="{3A6CE3E8-1276-4035-B0D6-0020981722A4}"/>
              </a:ext>
            </a:extLst>
          </p:cNvPr>
          <p:cNvGraphicFramePr/>
          <p:nvPr/>
        </p:nvGraphicFramePr>
        <p:xfrm>
          <a:off x="2093421" y="1728489"/>
          <a:ext cx="2890451" cy="1643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F63CB8A-249F-43F5-BA14-447B0FEE63F9}"/>
              </a:ext>
            </a:extLst>
          </p:cNvPr>
          <p:cNvSpPr txBox="1"/>
          <p:nvPr/>
        </p:nvSpPr>
        <p:spPr>
          <a:xfrm>
            <a:off x="3225717" y="1501091"/>
            <a:ext cx="604233" cy="34340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Sex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35568E8E-FDAE-4916-86E1-439E3280C5F4}"/>
              </a:ext>
            </a:extLst>
          </p:cNvPr>
          <p:cNvSpPr txBox="1"/>
          <p:nvPr/>
        </p:nvSpPr>
        <p:spPr>
          <a:xfrm>
            <a:off x="2893023" y="2106257"/>
            <a:ext cx="672600" cy="486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Male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(36%)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99FDC79-CA6A-4AEF-8BF2-6A7D7135F388}"/>
              </a:ext>
            </a:extLst>
          </p:cNvPr>
          <p:cNvSpPr txBox="1"/>
          <p:nvPr/>
        </p:nvSpPr>
        <p:spPr>
          <a:xfrm>
            <a:off x="3467874" y="2360802"/>
            <a:ext cx="825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Female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(64%)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3B9578E-E733-4AB2-BBE6-1EF2E9BFA861}"/>
              </a:ext>
            </a:extLst>
          </p:cNvPr>
          <p:cNvSpPr txBox="1"/>
          <p:nvPr/>
        </p:nvSpPr>
        <p:spPr>
          <a:xfrm>
            <a:off x="5107359" y="1501091"/>
            <a:ext cx="630277" cy="34340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Age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774620C3-0C00-478C-A4F7-E0A76658A8FC}"/>
              </a:ext>
            </a:extLst>
          </p:cNvPr>
          <p:cNvSpPr txBox="1"/>
          <p:nvPr/>
        </p:nvSpPr>
        <p:spPr>
          <a:xfrm>
            <a:off x="5446623" y="2071306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60s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(31%)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D86E46B6-5343-40EA-AE6F-961513EE339E}"/>
              </a:ext>
            </a:extLst>
          </p:cNvPr>
          <p:cNvSpPr txBox="1"/>
          <p:nvPr/>
        </p:nvSpPr>
        <p:spPr>
          <a:xfrm>
            <a:off x="5244542" y="2645934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50s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(29%)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35C99AC2-8545-4EFA-BFC9-2F1D6381D9F6}"/>
              </a:ext>
            </a:extLst>
          </p:cNvPr>
          <p:cNvSpPr txBox="1"/>
          <p:nvPr/>
        </p:nvSpPr>
        <p:spPr>
          <a:xfrm>
            <a:off x="4699914" y="2361307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70s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(23%)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6D3E9F04-CEC3-4931-9BE4-5E3BD9F4793B}"/>
              </a:ext>
            </a:extLst>
          </p:cNvPr>
          <p:cNvSpPr txBox="1"/>
          <p:nvPr/>
        </p:nvSpPr>
        <p:spPr>
          <a:xfrm>
            <a:off x="4823206" y="1924379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&lt;50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(15%)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27720816-828C-44F8-8273-3F78ADA76A8D}"/>
              </a:ext>
            </a:extLst>
          </p:cNvPr>
          <p:cNvSpPr txBox="1"/>
          <p:nvPr/>
        </p:nvSpPr>
        <p:spPr>
          <a:xfrm rot="5131008">
            <a:off x="6605901" y="1816140"/>
            <a:ext cx="413154" cy="2812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&lt;80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DCD4F6BC-8498-49B4-AEDE-627E3C3F8A71}"/>
              </a:ext>
            </a:extLst>
          </p:cNvPr>
          <p:cNvSpPr txBox="1"/>
          <p:nvPr/>
        </p:nvSpPr>
        <p:spPr>
          <a:xfrm>
            <a:off x="8923935" y="1489861"/>
            <a:ext cx="1528812" cy="34340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Risk factors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0497E90E-BB7F-4891-A4F6-6394C6314075}"/>
              </a:ext>
            </a:extLst>
          </p:cNvPr>
          <p:cNvSpPr txBox="1"/>
          <p:nvPr/>
        </p:nvSpPr>
        <p:spPr>
          <a:xfrm>
            <a:off x="6887147" y="2132154"/>
            <a:ext cx="1348130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Hypertension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E8AE49CD-E0D1-444B-A756-6B65A6DE3029}"/>
              </a:ext>
            </a:extLst>
          </p:cNvPr>
          <p:cNvSpPr txBox="1"/>
          <p:nvPr/>
        </p:nvSpPr>
        <p:spPr>
          <a:xfrm>
            <a:off x="6936011" y="1806862"/>
            <a:ext cx="1309062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Dyslipidemia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A7B51F25-29B5-4880-9FE8-D4D6CCE5C74A}"/>
              </a:ext>
            </a:extLst>
          </p:cNvPr>
          <p:cNvSpPr txBox="1"/>
          <p:nvPr/>
        </p:nvSpPr>
        <p:spPr>
          <a:xfrm>
            <a:off x="6616157" y="2796169"/>
            <a:ext cx="1642758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Current smoking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CE8508F1-22B6-4F04-A07C-1CC42C771A4D}"/>
              </a:ext>
            </a:extLst>
          </p:cNvPr>
          <p:cNvSpPr txBox="1"/>
          <p:nvPr/>
        </p:nvSpPr>
        <p:spPr>
          <a:xfrm>
            <a:off x="6599539" y="2454446"/>
            <a:ext cx="1681824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Diabetes mellitus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21B0A9D6-5CFD-4798-B533-AB30D06132AE}"/>
              </a:ext>
            </a:extLst>
          </p:cNvPr>
          <p:cNvSpPr txBox="1"/>
          <p:nvPr/>
        </p:nvSpPr>
        <p:spPr>
          <a:xfrm>
            <a:off x="9270344" y="1818650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52%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D1EA8FF0-6673-44B3-92EE-D9212CC4F318}"/>
              </a:ext>
            </a:extLst>
          </p:cNvPr>
          <p:cNvSpPr txBox="1"/>
          <p:nvPr/>
        </p:nvSpPr>
        <p:spPr>
          <a:xfrm>
            <a:off x="9270355" y="2144459"/>
            <a:ext cx="523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52%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861F8DA9-A19D-4D7F-AF5C-6EC5D4C7D6F1}"/>
              </a:ext>
            </a:extLst>
          </p:cNvPr>
          <p:cNvSpPr txBox="1"/>
          <p:nvPr/>
        </p:nvSpPr>
        <p:spPr>
          <a:xfrm>
            <a:off x="8381929" y="2810623"/>
            <a:ext cx="542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16%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56" name="テキスト ボックス 155">
            <a:extLst>
              <a:ext uri="{FF2B5EF4-FFF2-40B4-BE49-F238E27FC236}">
                <a16:creationId xmlns:a16="http://schemas.microsoft.com/office/drawing/2014/main" id="{D234CA93-E900-4C3B-8896-E8B080687711}"/>
              </a:ext>
            </a:extLst>
          </p:cNvPr>
          <p:cNvSpPr txBox="1"/>
          <p:nvPr/>
        </p:nvSpPr>
        <p:spPr>
          <a:xfrm>
            <a:off x="10999654" y="3005891"/>
            <a:ext cx="504000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(%)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57" name="テキスト ボックス 156">
            <a:extLst>
              <a:ext uri="{FF2B5EF4-FFF2-40B4-BE49-F238E27FC236}">
                <a16:creationId xmlns:a16="http://schemas.microsoft.com/office/drawing/2014/main" id="{79460E53-F282-4FB1-AEC7-709A6F5DE23C}"/>
              </a:ext>
            </a:extLst>
          </p:cNvPr>
          <p:cNvSpPr txBox="1"/>
          <p:nvPr/>
        </p:nvSpPr>
        <p:spPr>
          <a:xfrm>
            <a:off x="8078664" y="3030778"/>
            <a:ext cx="288443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0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58" name="テキスト ボックス 157">
            <a:extLst>
              <a:ext uri="{FF2B5EF4-FFF2-40B4-BE49-F238E27FC236}">
                <a16:creationId xmlns:a16="http://schemas.microsoft.com/office/drawing/2014/main" id="{823A7037-0A95-4204-888A-5C4759A3743A}"/>
              </a:ext>
            </a:extLst>
          </p:cNvPr>
          <p:cNvSpPr txBox="1"/>
          <p:nvPr/>
        </p:nvSpPr>
        <p:spPr>
          <a:xfrm>
            <a:off x="8941859" y="303912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20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59" name="テキスト ボックス 158">
            <a:extLst>
              <a:ext uri="{FF2B5EF4-FFF2-40B4-BE49-F238E27FC236}">
                <a16:creationId xmlns:a16="http://schemas.microsoft.com/office/drawing/2014/main" id="{C114CE40-6595-460D-9775-65A276D80FA7}"/>
              </a:ext>
            </a:extLst>
          </p:cNvPr>
          <p:cNvSpPr txBox="1"/>
          <p:nvPr/>
        </p:nvSpPr>
        <p:spPr>
          <a:xfrm>
            <a:off x="9854620" y="304064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40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60" name="テキスト ボックス 159">
            <a:extLst>
              <a:ext uri="{FF2B5EF4-FFF2-40B4-BE49-F238E27FC236}">
                <a16:creationId xmlns:a16="http://schemas.microsoft.com/office/drawing/2014/main" id="{0A13159B-7FFB-485D-9A05-BDDB43DB900E}"/>
              </a:ext>
            </a:extLst>
          </p:cNvPr>
          <p:cNvSpPr txBox="1"/>
          <p:nvPr/>
        </p:nvSpPr>
        <p:spPr>
          <a:xfrm>
            <a:off x="10771366" y="304094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60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50999" y="1456754"/>
            <a:ext cx="451222" cy="486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A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pic>
        <p:nvPicPr>
          <p:cNvPr id="99" name="図 98">
            <a:extLst>
              <a:ext uri="{FF2B5EF4-FFF2-40B4-BE49-F238E27FC236}">
                <a16:creationId xmlns:a16="http://schemas.microsoft.com/office/drawing/2014/main" id="{CB527C0C-2805-4F60-A92F-8201CEF6D9F0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2024" r="2553"/>
          <a:stretch/>
        </p:blipFill>
        <p:spPr>
          <a:xfrm>
            <a:off x="3533157" y="3285692"/>
            <a:ext cx="4251192" cy="2827656"/>
          </a:xfrm>
          <a:prstGeom prst="rect">
            <a:avLst/>
          </a:prstGeom>
        </p:spPr>
      </p:pic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F95A4454-E64D-484B-938D-1AD29498D6F5}"/>
              </a:ext>
            </a:extLst>
          </p:cNvPr>
          <p:cNvSpPr txBox="1"/>
          <p:nvPr/>
        </p:nvSpPr>
        <p:spPr>
          <a:xfrm>
            <a:off x="3450717" y="3222366"/>
            <a:ext cx="389365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4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0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E6DE2A35-E124-47E7-8891-1E69226CB07D}"/>
              </a:ext>
            </a:extLst>
          </p:cNvPr>
          <p:cNvSpPr txBox="1"/>
          <p:nvPr/>
        </p:nvSpPr>
        <p:spPr>
          <a:xfrm>
            <a:off x="3451813" y="3802458"/>
            <a:ext cx="389365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30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E1C35D4D-6772-427B-852C-9C3068268E0B}"/>
              </a:ext>
            </a:extLst>
          </p:cNvPr>
          <p:cNvSpPr txBox="1"/>
          <p:nvPr/>
        </p:nvSpPr>
        <p:spPr>
          <a:xfrm>
            <a:off x="3459503" y="4393969"/>
            <a:ext cx="389365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20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5CE9B276-552A-4C53-ADB9-8DFCC44AD92F}"/>
              </a:ext>
            </a:extLst>
          </p:cNvPr>
          <p:cNvSpPr txBox="1"/>
          <p:nvPr/>
        </p:nvSpPr>
        <p:spPr>
          <a:xfrm>
            <a:off x="3454127" y="5005039"/>
            <a:ext cx="389365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10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4C59FBF2-77F2-469C-B2D2-0A0393B29931}"/>
              </a:ext>
            </a:extLst>
          </p:cNvPr>
          <p:cNvSpPr txBox="1"/>
          <p:nvPr/>
        </p:nvSpPr>
        <p:spPr>
          <a:xfrm>
            <a:off x="3552778" y="5622628"/>
            <a:ext cx="288443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0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1181F8D4-14E6-43F0-89D7-5E5E97AC3ADB}"/>
              </a:ext>
            </a:extLst>
          </p:cNvPr>
          <p:cNvSpPr txBox="1"/>
          <p:nvPr/>
        </p:nvSpPr>
        <p:spPr>
          <a:xfrm>
            <a:off x="3619292" y="6269680"/>
            <a:ext cx="446338" cy="257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678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38D9DF38-41F2-412E-84B5-9AD6586CA2DA}"/>
              </a:ext>
            </a:extLst>
          </p:cNvPr>
          <p:cNvSpPr txBox="1"/>
          <p:nvPr/>
        </p:nvSpPr>
        <p:spPr>
          <a:xfrm>
            <a:off x="4321010" y="6269680"/>
            <a:ext cx="446338" cy="257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637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C1FC5A90-1285-41B1-BD06-AAA798AAEED1}"/>
              </a:ext>
            </a:extLst>
          </p:cNvPr>
          <p:cNvSpPr txBox="1"/>
          <p:nvPr/>
        </p:nvSpPr>
        <p:spPr>
          <a:xfrm>
            <a:off x="4992489" y="6269680"/>
            <a:ext cx="446338" cy="257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336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44F268C8-D073-493F-82CE-D88F5E632510}"/>
              </a:ext>
            </a:extLst>
          </p:cNvPr>
          <p:cNvSpPr txBox="1"/>
          <p:nvPr/>
        </p:nvSpPr>
        <p:spPr>
          <a:xfrm>
            <a:off x="5723769" y="6269680"/>
            <a:ext cx="446338" cy="257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227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9162F6D8-C2E3-455C-85D7-D2A23464273D}"/>
              </a:ext>
            </a:extLst>
          </p:cNvPr>
          <p:cNvSpPr txBox="1"/>
          <p:nvPr/>
        </p:nvSpPr>
        <p:spPr>
          <a:xfrm>
            <a:off x="6395249" y="6269680"/>
            <a:ext cx="446338" cy="257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144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BFFBD941-978A-46B9-B3DA-6F92C39D5EF0}"/>
              </a:ext>
            </a:extLst>
          </p:cNvPr>
          <p:cNvSpPr txBox="1"/>
          <p:nvPr/>
        </p:nvSpPr>
        <p:spPr>
          <a:xfrm>
            <a:off x="7164312" y="6269680"/>
            <a:ext cx="360065" cy="257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95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3FD09280-B51A-4379-9493-3FC8123AC1E3}"/>
              </a:ext>
            </a:extLst>
          </p:cNvPr>
          <p:cNvSpPr txBox="1"/>
          <p:nvPr/>
        </p:nvSpPr>
        <p:spPr>
          <a:xfrm>
            <a:off x="3081592" y="6023548"/>
            <a:ext cx="1502537" cy="257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No. at risk</a:t>
            </a:r>
            <a:endParaRPr kumimoji="0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B4F6EE0D-4966-47B8-B0B6-9501E582F13A}"/>
              </a:ext>
            </a:extLst>
          </p:cNvPr>
          <p:cNvSpPr txBox="1"/>
          <p:nvPr/>
        </p:nvSpPr>
        <p:spPr>
          <a:xfrm>
            <a:off x="3694544" y="5755238"/>
            <a:ext cx="288443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0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D5C152B2-CD36-4B94-B65F-C8FE43AE041E}"/>
              </a:ext>
            </a:extLst>
          </p:cNvPr>
          <p:cNvSpPr txBox="1"/>
          <p:nvPr/>
        </p:nvSpPr>
        <p:spPr>
          <a:xfrm>
            <a:off x="4395080" y="5755647"/>
            <a:ext cx="288443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6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D2947415-DFEC-4C39-89F1-B33F6B3B0F07}"/>
              </a:ext>
            </a:extLst>
          </p:cNvPr>
          <p:cNvSpPr txBox="1"/>
          <p:nvPr/>
        </p:nvSpPr>
        <p:spPr>
          <a:xfrm>
            <a:off x="5733250" y="5750995"/>
            <a:ext cx="389365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18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A3562BBF-5DD8-4D29-A328-CD9D6836E4FA}"/>
              </a:ext>
            </a:extLst>
          </p:cNvPr>
          <p:cNvSpPr txBox="1"/>
          <p:nvPr/>
        </p:nvSpPr>
        <p:spPr>
          <a:xfrm>
            <a:off x="6429665" y="5741355"/>
            <a:ext cx="389365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24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2728A6E8-F34F-4441-A504-92544E668991}"/>
              </a:ext>
            </a:extLst>
          </p:cNvPr>
          <p:cNvSpPr txBox="1"/>
          <p:nvPr/>
        </p:nvSpPr>
        <p:spPr>
          <a:xfrm>
            <a:off x="5032023" y="5750832"/>
            <a:ext cx="389365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12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68CA4CB9-F6F6-4F9F-8C71-9849B1BB591B}"/>
              </a:ext>
            </a:extLst>
          </p:cNvPr>
          <p:cNvSpPr txBox="1"/>
          <p:nvPr/>
        </p:nvSpPr>
        <p:spPr>
          <a:xfrm>
            <a:off x="7135012" y="5742188"/>
            <a:ext cx="389365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30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343ED879-8B93-4AFA-B4A6-CF28C4C29009}"/>
              </a:ext>
            </a:extLst>
          </p:cNvPr>
          <p:cNvSpPr txBox="1"/>
          <p:nvPr/>
        </p:nvSpPr>
        <p:spPr>
          <a:xfrm>
            <a:off x="4835857" y="5964768"/>
            <a:ext cx="1870647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Follow-up (months)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A547AA2A-9581-4E2A-ACE9-858E9E220EEF}"/>
              </a:ext>
            </a:extLst>
          </p:cNvPr>
          <p:cNvSpPr txBox="1"/>
          <p:nvPr/>
        </p:nvSpPr>
        <p:spPr>
          <a:xfrm rot="16200000">
            <a:off x="2183736" y="4497503"/>
            <a:ext cx="2450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Cumulative incidence of MACE (%)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120" name="図 119">
            <a:extLst>
              <a:ext uri="{FF2B5EF4-FFF2-40B4-BE49-F238E27FC236}">
                <a16:creationId xmlns:a16="http://schemas.microsoft.com/office/drawing/2014/main" id="{8E25D195-7E98-4D0B-A565-2C91BA0BC478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61" t="49604" r="4220" b="13383"/>
          <a:stretch/>
        </p:blipFill>
        <p:spPr>
          <a:xfrm>
            <a:off x="3835294" y="4689588"/>
            <a:ext cx="3882433" cy="1072235"/>
          </a:xfrm>
          <a:prstGeom prst="rect">
            <a:avLst/>
          </a:prstGeom>
        </p:spPr>
      </p:pic>
      <p:pic>
        <p:nvPicPr>
          <p:cNvPr id="121" name="図 120">
            <a:extLst>
              <a:ext uri="{FF2B5EF4-FFF2-40B4-BE49-F238E27FC236}">
                <a16:creationId xmlns:a16="http://schemas.microsoft.com/office/drawing/2014/main" id="{C0D0F5D6-DCA0-48F7-AFE5-B319F03B1EBE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98" t="81278" r="4209" b="13314"/>
          <a:stretch/>
        </p:blipFill>
        <p:spPr>
          <a:xfrm>
            <a:off x="3821728" y="5549012"/>
            <a:ext cx="3898907" cy="157196"/>
          </a:xfrm>
          <a:prstGeom prst="rect">
            <a:avLst/>
          </a:prstGeom>
        </p:spPr>
      </p:pic>
      <p:pic>
        <p:nvPicPr>
          <p:cNvPr id="122" name="図 121">
            <a:extLst>
              <a:ext uri="{FF2B5EF4-FFF2-40B4-BE49-F238E27FC236}">
                <a16:creationId xmlns:a16="http://schemas.microsoft.com/office/drawing/2014/main" id="{CBD82572-2831-458F-8FF7-113C7285F8D2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405" t="84001" r="4286" b="13464"/>
          <a:stretch/>
        </p:blipFill>
        <p:spPr>
          <a:xfrm>
            <a:off x="3840105" y="5634169"/>
            <a:ext cx="3869442" cy="77321"/>
          </a:xfrm>
          <a:prstGeom prst="rect">
            <a:avLst/>
          </a:prstGeom>
        </p:spPr>
      </p:pic>
      <p:pic>
        <p:nvPicPr>
          <p:cNvPr id="123" name="図 122">
            <a:extLst>
              <a:ext uri="{FF2B5EF4-FFF2-40B4-BE49-F238E27FC236}">
                <a16:creationId xmlns:a16="http://schemas.microsoft.com/office/drawing/2014/main" id="{753806E0-D032-4556-BA02-4210841EC49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42" t="79899" r="4274" b="13575"/>
          <a:stretch/>
        </p:blipFill>
        <p:spPr>
          <a:xfrm>
            <a:off x="3982987" y="5518021"/>
            <a:ext cx="3733835" cy="186443"/>
          </a:xfrm>
          <a:prstGeom prst="rect">
            <a:avLst/>
          </a:prstGeom>
        </p:spPr>
      </p:pic>
      <p:cxnSp>
        <p:nvCxnSpPr>
          <p:cNvPr id="124" name="直線コネクタ 123">
            <a:extLst>
              <a:ext uri="{FF2B5EF4-FFF2-40B4-BE49-F238E27FC236}">
                <a16:creationId xmlns:a16="http://schemas.microsoft.com/office/drawing/2014/main" id="{5A8F181A-CA43-48B6-A7C3-09BA0B0405A3}"/>
              </a:ext>
            </a:extLst>
          </p:cNvPr>
          <p:cNvCxnSpPr>
            <a:cxnSpLocks/>
          </p:cNvCxnSpPr>
          <p:nvPr/>
        </p:nvCxnSpPr>
        <p:spPr>
          <a:xfrm>
            <a:off x="4025963" y="3823050"/>
            <a:ext cx="438678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EF06C13A-4AD8-47D0-A07B-6572513DDED8}"/>
              </a:ext>
            </a:extLst>
          </p:cNvPr>
          <p:cNvSpPr txBox="1"/>
          <p:nvPr/>
        </p:nvSpPr>
        <p:spPr>
          <a:xfrm>
            <a:off x="4481138" y="3687992"/>
            <a:ext cx="1577452" cy="257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Total MACE (N=78)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cxnSp>
        <p:nvCxnSpPr>
          <p:cNvPr id="126" name="直線コネクタ 125">
            <a:extLst>
              <a:ext uri="{FF2B5EF4-FFF2-40B4-BE49-F238E27FC236}">
                <a16:creationId xmlns:a16="http://schemas.microsoft.com/office/drawing/2014/main" id="{37E9FFEB-3BE5-46D1-9273-5DFB987B49EE}"/>
              </a:ext>
            </a:extLst>
          </p:cNvPr>
          <p:cNvCxnSpPr>
            <a:cxnSpLocks/>
          </p:cNvCxnSpPr>
          <p:nvPr/>
        </p:nvCxnSpPr>
        <p:spPr>
          <a:xfrm>
            <a:off x="4032859" y="4040898"/>
            <a:ext cx="438678" cy="0"/>
          </a:xfrm>
          <a:prstGeom prst="line">
            <a:avLst/>
          </a:prstGeom>
          <a:ln w="317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F3682ED5-78ED-48DB-852A-33C1FDCE0D6A}"/>
              </a:ext>
            </a:extLst>
          </p:cNvPr>
          <p:cNvSpPr txBox="1"/>
          <p:nvPr/>
        </p:nvSpPr>
        <p:spPr>
          <a:xfrm>
            <a:off x="4496696" y="4179377"/>
            <a:ext cx="2212481" cy="257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Cardiovascular death (N=9)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cxnSp>
        <p:nvCxnSpPr>
          <p:cNvPr id="128" name="直線コネクタ 127">
            <a:extLst>
              <a:ext uri="{FF2B5EF4-FFF2-40B4-BE49-F238E27FC236}">
                <a16:creationId xmlns:a16="http://schemas.microsoft.com/office/drawing/2014/main" id="{C6FA644B-1C4E-4203-B585-3A8BD6A9C295}"/>
              </a:ext>
            </a:extLst>
          </p:cNvPr>
          <p:cNvCxnSpPr>
            <a:cxnSpLocks/>
          </p:cNvCxnSpPr>
          <p:nvPr/>
        </p:nvCxnSpPr>
        <p:spPr>
          <a:xfrm>
            <a:off x="4032859" y="4537121"/>
            <a:ext cx="438678" cy="0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624398F9-345F-48FD-AE6C-12FACEB9E916}"/>
              </a:ext>
            </a:extLst>
          </p:cNvPr>
          <p:cNvSpPr txBox="1"/>
          <p:nvPr/>
        </p:nvSpPr>
        <p:spPr>
          <a:xfrm>
            <a:off x="4499320" y="4403921"/>
            <a:ext cx="2197831" cy="257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Myocardial infarction (N=5)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cxnSp>
        <p:nvCxnSpPr>
          <p:cNvPr id="130" name="直線コネクタ 129">
            <a:extLst>
              <a:ext uri="{FF2B5EF4-FFF2-40B4-BE49-F238E27FC236}">
                <a16:creationId xmlns:a16="http://schemas.microsoft.com/office/drawing/2014/main" id="{A6D6F504-1064-4AF2-8531-5E2B6EDE32D3}"/>
              </a:ext>
            </a:extLst>
          </p:cNvPr>
          <p:cNvCxnSpPr>
            <a:cxnSpLocks/>
          </p:cNvCxnSpPr>
          <p:nvPr/>
        </p:nvCxnSpPr>
        <p:spPr>
          <a:xfrm>
            <a:off x="4032859" y="4315110"/>
            <a:ext cx="438678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テキスト ボックス 130">
            <a:extLst>
              <a:ext uri="{FF2B5EF4-FFF2-40B4-BE49-F238E27FC236}">
                <a16:creationId xmlns:a16="http://schemas.microsoft.com/office/drawing/2014/main" id="{5499EA7D-CFD6-4230-8AC9-A21CC996F607}"/>
              </a:ext>
            </a:extLst>
          </p:cNvPr>
          <p:cNvSpPr txBox="1"/>
          <p:nvPr/>
        </p:nvSpPr>
        <p:spPr>
          <a:xfrm>
            <a:off x="4496696" y="3924334"/>
            <a:ext cx="1919480" cy="257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Unstable angina (N=63)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cxnSp>
        <p:nvCxnSpPr>
          <p:cNvPr id="132" name="直線コネクタ 131">
            <a:extLst>
              <a:ext uri="{FF2B5EF4-FFF2-40B4-BE49-F238E27FC236}">
                <a16:creationId xmlns:a16="http://schemas.microsoft.com/office/drawing/2014/main" id="{79DF88FA-74DF-4BB2-A4F6-94EF7A29E8E2}"/>
              </a:ext>
            </a:extLst>
          </p:cNvPr>
          <p:cNvCxnSpPr>
            <a:cxnSpLocks/>
          </p:cNvCxnSpPr>
          <p:nvPr/>
        </p:nvCxnSpPr>
        <p:spPr>
          <a:xfrm>
            <a:off x="4032859" y="4778864"/>
            <a:ext cx="438678" cy="0"/>
          </a:xfrm>
          <a:prstGeom prst="line">
            <a:avLst/>
          </a:prstGeom>
          <a:ln w="31750">
            <a:solidFill>
              <a:srgbClr val="01AF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テキスト ボックス 132">
            <a:extLst>
              <a:ext uri="{FF2B5EF4-FFF2-40B4-BE49-F238E27FC236}">
                <a16:creationId xmlns:a16="http://schemas.microsoft.com/office/drawing/2014/main" id="{52FFBD1E-56D9-46BA-86C5-436D0D9D060D}"/>
              </a:ext>
            </a:extLst>
          </p:cNvPr>
          <p:cNvSpPr txBox="1"/>
          <p:nvPr/>
        </p:nvSpPr>
        <p:spPr>
          <a:xfrm>
            <a:off x="4511569" y="4639138"/>
            <a:ext cx="1995987" cy="257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Acute heart failure (N=1)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B5799344-4FEF-4CAD-8046-CA07A9FF6553}"/>
              </a:ext>
            </a:extLst>
          </p:cNvPr>
          <p:cNvSpPr txBox="1"/>
          <p:nvPr/>
        </p:nvSpPr>
        <p:spPr>
          <a:xfrm>
            <a:off x="3954272" y="3387341"/>
            <a:ext cx="3618885" cy="301252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Incidence of MACE in the overall cohort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62" name="テキスト ボックス 161"/>
          <p:cNvSpPr txBox="1"/>
          <p:nvPr/>
        </p:nvSpPr>
        <p:spPr>
          <a:xfrm>
            <a:off x="3093469" y="3150068"/>
            <a:ext cx="451221" cy="486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C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pic>
        <p:nvPicPr>
          <p:cNvPr id="167" name="図 166">
            <a:extLst>
              <a:ext uri="{FF2B5EF4-FFF2-40B4-BE49-F238E27FC236}">
                <a16:creationId xmlns:a16="http://schemas.microsoft.com/office/drawing/2014/main" id="{D655BA53-D845-4A92-A43A-0C7AE125E5BE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t="2743" r="3228" b="6742"/>
          <a:stretch/>
        </p:blipFill>
        <p:spPr>
          <a:xfrm>
            <a:off x="8075243" y="3331058"/>
            <a:ext cx="4109589" cy="2542890"/>
          </a:xfrm>
          <a:prstGeom prst="rect">
            <a:avLst/>
          </a:prstGeom>
        </p:spPr>
      </p:pic>
      <p:sp>
        <p:nvSpPr>
          <p:cNvPr id="169" name="テキスト ボックス 168">
            <a:extLst>
              <a:ext uri="{FF2B5EF4-FFF2-40B4-BE49-F238E27FC236}">
                <a16:creationId xmlns:a16="http://schemas.microsoft.com/office/drawing/2014/main" id="{D94CA561-5F9D-481C-BDEC-7296C9016158}"/>
              </a:ext>
            </a:extLst>
          </p:cNvPr>
          <p:cNvSpPr txBox="1"/>
          <p:nvPr/>
        </p:nvSpPr>
        <p:spPr>
          <a:xfrm>
            <a:off x="8856703" y="4530663"/>
            <a:ext cx="1645042" cy="334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Log rank P=0.19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cxnSp>
        <p:nvCxnSpPr>
          <p:cNvPr id="170" name="直線コネクタ 169">
            <a:extLst>
              <a:ext uri="{FF2B5EF4-FFF2-40B4-BE49-F238E27FC236}">
                <a16:creationId xmlns:a16="http://schemas.microsoft.com/office/drawing/2014/main" id="{8B93A3F0-B12B-4FDC-8997-495702FDED2C}"/>
              </a:ext>
            </a:extLst>
          </p:cNvPr>
          <p:cNvCxnSpPr>
            <a:cxnSpLocks/>
          </p:cNvCxnSpPr>
          <p:nvPr/>
        </p:nvCxnSpPr>
        <p:spPr>
          <a:xfrm>
            <a:off x="8528590" y="4187614"/>
            <a:ext cx="438678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線コネクタ 170">
            <a:extLst>
              <a:ext uri="{FF2B5EF4-FFF2-40B4-BE49-F238E27FC236}">
                <a16:creationId xmlns:a16="http://schemas.microsoft.com/office/drawing/2014/main" id="{E148AB37-1DCD-432A-8083-919C13AFD60C}"/>
              </a:ext>
            </a:extLst>
          </p:cNvPr>
          <p:cNvCxnSpPr>
            <a:cxnSpLocks/>
          </p:cNvCxnSpPr>
          <p:nvPr/>
        </p:nvCxnSpPr>
        <p:spPr>
          <a:xfrm>
            <a:off x="8536385" y="3923209"/>
            <a:ext cx="438678" cy="0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テキスト ボックス 171">
            <a:extLst>
              <a:ext uri="{FF2B5EF4-FFF2-40B4-BE49-F238E27FC236}">
                <a16:creationId xmlns:a16="http://schemas.microsoft.com/office/drawing/2014/main" id="{5B26B6F7-704A-4B97-A020-225EEF0240E2}"/>
              </a:ext>
            </a:extLst>
          </p:cNvPr>
          <p:cNvSpPr txBox="1"/>
          <p:nvPr/>
        </p:nvSpPr>
        <p:spPr>
          <a:xfrm>
            <a:off x="8962267" y="3785809"/>
            <a:ext cx="1352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Male (N=248)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73" name="テキスト ボックス 172">
            <a:extLst>
              <a:ext uri="{FF2B5EF4-FFF2-40B4-BE49-F238E27FC236}">
                <a16:creationId xmlns:a16="http://schemas.microsoft.com/office/drawing/2014/main" id="{EB9DB4C0-F6A0-438F-8E9C-6137EC5C50B1}"/>
              </a:ext>
            </a:extLst>
          </p:cNvPr>
          <p:cNvSpPr txBox="1"/>
          <p:nvPr/>
        </p:nvSpPr>
        <p:spPr>
          <a:xfrm>
            <a:off x="8973276" y="4049135"/>
            <a:ext cx="1571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Female (N=438)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74" name="テキスト ボックス 173">
            <a:extLst>
              <a:ext uri="{FF2B5EF4-FFF2-40B4-BE49-F238E27FC236}">
                <a16:creationId xmlns:a16="http://schemas.microsoft.com/office/drawing/2014/main" id="{CF60ACB3-C5B3-47A4-B60F-3422E1BE1369}"/>
              </a:ext>
            </a:extLst>
          </p:cNvPr>
          <p:cNvSpPr txBox="1"/>
          <p:nvPr/>
        </p:nvSpPr>
        <p:spPr>
          <a:xfrm>
            <a:off x="8083186" y="5557249"/>
            <a:ext cx="288443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0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75" name="テキスト ボックス 174">
            <a:extLst>
              <a:ext uri="{FF2B5EF4-FFF2-40B4-BE49-F238E27FC236}">
                <a16:creationId xmlns:a16="http://schemas.microsoft.com/office/drawing/2014/main" id="{4A8E64CD-C1C2-48B4-AC50-4F4C99FF328C}"/>
              </a:ext>
            </a:extLst>
          </p:cNvPr>
          <p:cNvSpPr txBox="1"/>
          <p:nvPr/>
        </p:nvSpPr>
        <p:spPr>
          <a:xfrm>
            <a:off x="8224971" y="5703943"/>
            <a:ext cx="288443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0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76" name="テキスト ボックス 175">
            <a:extLst>
              <a:ext uri="{FF2B5EF4-FFF2-40B4-BE49-F238E27FC236}">
                <a16:creationId xmlns:a16="http://schemas.microsoft.com/office/drawing/2014/main" id="{B1229535-A733-4B5D-B8C6-FDFD9958A69B}"/>
              </a:ext>
            </a:extLst>
          </p:cNvPr>
          <p:cNvSpPr txBox="1"/>
          <p:nvPr/>
        </p:nvSpPr>
        <p:spPr>
          <a:xfrm>
            <a:off x="7994071" y="3240851"/>
            <a:ext cx="389365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4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0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77" name="テキスト ボックス 176">
            <a:extLst>
              <a:ext uri="{FF2B5EF4-FFF2-40B4-BE49-F238E27FC236}">
                <a16:creationId xmlns:a16="http://schemas.microsoft.com/office/drawing/2014/main" id="{1E577668-9737-4761-9FCC-58C2F32A29E4}"/>
              </a:ext>
            </a:extLst>
          </p:cNvPr>
          <p:cNvSpPr txBox="1"/>
          <p:nvPr/>
        </p:nvSpPr>
        <p:spPr>
          <a:xfrm>
            <a:off x="8000769" y="3795722"/>
            <a:ext cx="389365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30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78" name="テキスト ボックス 177">
            <a:extLst>
              <a:ext uri="{FF2B5EF4-FFF2-40B4-BE49-F238E27FC236}">
                <a16:creationId xmlns:a16="http://schemas.microsoft.com/office/drawing/2014/main" id="{99A414C1-355A-4AC5-8D8A-C0AE95D9F24F}"/>
              </a:ext>
            </a:extLst>
          </p:cNvPr>
          <p:cNvSpPr txBox="1"/>
          <p:nvPr/>
        </p:nvSpPr>
        <p:spPr>
          <a:xfrm>
            <a:off x="7984016" y="4974317"/>
            <a:ext cx="389365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10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79" name="テキスト ボックス 178">
            <a:extLst>
              <a:ext uri="{FF2B5EF4-FFF2-40B4-BE49-F238E27FC236}">
                <a16:creationId xmlns:a16="http://schemas.microsoft.com/office/drawing/2014/main" id="{9DC128AF-426A-4C3C-83BE-4F458EFA9872}"/>
              </a:ext>
            </a:extLst>
          </p:cNvPr>
          <p:cNvSpPr txBox="1"/>
          <p:nvPr/>
        </p:nvSpPr>
        <p:spPr>
          <a:xfrm>
            <a:off x="8000466" y="4375255"/>
            <a:ext cx="389365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20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82" name="テキスト ボックス 181">
            <a:extLst>
              <a:ext uri="{FF2B5EF4-FFF2-40B4-BE49-F238E27FC236}">
                <a16:creationId xmlns:a16="http://schemas.microsoft.com/office/drawing/2014/main" id="{CF377650-D076-42D7-B34F-B8D7774DF3F5}"/>
              </a:ext>
            </a:extLst>
          </p:cNvPr>
          <p:cNvSpPr txBox="1"/>
          <p:nvPr/>
        </p:nvSpPr>
        <p:spPr>
          <a:xfrm>
            <a:off x="8905959" y="5708944"/>
            <a:ext cx="288443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6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83" name="テキスト ボックス 182">
            <a:extLst>
              <a:ext uri="{FF2B5EF4-FFF2-40B4-BE49-F238E27FC236}">
                <a16:creationId xmlns:a16="http://schemas.microsoft.com/office/drawing/2014/main" id="{77992733-30F0-4F41-9C47-1F8E8A701687}"/>
              </a:ext>
            </a:extLst>
          </p:cNvPr>
          <p:cNvSpPr txBox="1"/>
          <p:nvPr/>
        </p:nvSpPr>
        <p:spPr>
          <a:xfrm>
            <a:off x="10211386" y="5700333"/>
            <a:ext cx="389365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18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84" name="テキスト ボックス 183">
            <a:extLst>
              <a:ext uri="{FF2B5EF4-FFF2-40B4-BE49-F238E27FC236}">
                <a16:creationId xmlns:a16="http://schemas.microsoft.com/office/drawing/2014/main" id="{44650279-BE99-4149-8FE8-BB1CE6FB67AB}"/>
              </a:ext>
            </a:extLst>
          </p:cNvPr>
          <p:cNvSpPr txBox="1"/>
          <p:nvPr/>
        </p:nvSpPr>
        <p:spPr>
          <a:xfrm>
            <a:off x="10877285" y="5692285"/>
            <a:ext cx="389365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24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85" name="テキスト ボックス 184">
            <a:extLst>
              <a:ext uri="{FF2B5EF4-FFF2-40B4-BE49-F238E27FC236}">
                <a16:creationId xmlns:a16="http://schemas.microsoft.com/office/drawing/2014/main" id="{5B45A88D-D294-4904-A9D9-A9078FEDA7AF}"/>
              </a:ext>
            </a:extLst>
          </p:cNvPr>
          <p:cNvSpPr txBox="1"/>
          <p:nvPr/>
        </p:nvSpPr>
        <p:spPr>
          <a:xfrm>
            <a:off x="9524946" y="5702420"/>
            <a:ext cx="389365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12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86" name="テキスト ボックス 185">
            <a:extLst>
              <a:ext uri="{FF2B5EF4-FFF2-40B4-BE49-F238E27FC236}">
                <a16:creationId xmlns:a16="http://schemas.microsoft.com/office/drawing/2014/main" id="{2CAED159-D9E3-4183-BD2B-F75EEEE1A171}"/>
              </a:ext>
            </a:extLst>
          </p:cNvPr>
          <p:cNvSpPr txBox="1"/>
          <p:nvPr/>
        </p:nvSpPr>
        <p:spPr>
          <a:xfrm>
            <a:off x="11569853" y="5696151"/>
            <a:ext cx="389365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30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87" name="テキスト ボックス 186">
            <a:extLst>
              <a:ext uri="{FF2B5EF4-FFF2-40B4-BE49-F238E27FC236}">
                <a16:creationId xmlns:a16="http://schemas.microsoft.com/office/drawing/2014/main" id="{38D3F581-3673-4386-90CC-5FF7C37C5872}"/>
              </a:ext>
            </a:extLst>
          </p:cNvPr>
          <p:cNvSpPr txBox="1"/>
          <p:nvPr/>
        </p:nvSpPr>
        <p:spPr>
          <a:xfrm>
            <a:off x="9309274" y="5883728"/>
            <a:ext cx="1870647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Follow-up (months)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88" name="テキスト ボックス 187">
            <a:extLst>
              <a:ext uri="{FF2B5EF4-FFF2-40B4-BE49-F238E27FC236}">
                <a16:creationId xmlns:a16="http://schemas.microsoft.com/office/drawing/2014/main" id="{7781C076-6A8D-4772-BFEF-3478DF1B6F71}"/>
              </a:ext>
            </a:extLst>
          </p:cNvPr>
          <p:cNvSpPr txBox="1"/>
          <p:nvPr/>
        </p:nvSpPr>
        <p:spPr>
          <a:xfrm>
            <a:off x="7306746" y="5874786"/>
            <a:ext cx="1502537" cy="257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No. at risk</a:t>
            </a:r>
            <a:endParaRPr kumimoji="0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89" name="テキスト ボックス 188">
            <a:extLst>
              <a:ext uri="{FF2B5EF4-FFF2-40B4-BE49-F238E27FC236}">
                <a16:creationId xmlns:a16="http://schemas.microsoft.com/office/drawing/2014/main" id="{C83C51D7-82EC-4109-8619-2291ACCF63AF}"/>
              </a:ext>
            </a:extLst>
          </p:cNvPr>
          <p:cNvSpPr txBox="1"/>
          <p:nvPr/>
        </p:nvSpPr>
        <p:spPr>
          <a:xfrm>
            <a:off x="7695735" y="6072507"/>
            <a:ext cx="591211" cy="257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Male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90" name="テキスト ボックス 189">
            <a:extLst>
              <a:ext uri="{FF2B5EF4-FFF2-40B4-BE49-F238E27FC236}">
                <a16:creationId xmlns:a16="http://schemas.microsoft.com/office/drawing/2014/main" id="{259A63AD-FCA4-4B42-A601-A6FD2E43A110}"/>
              </a:ext>
            </a:extLst>
          </p:cNvPr>
          <p:cNvSpPr txBox="1"/>
          <p:nvPr/>
        </p:nvSpPr>
        <p:spPr>
          <a:xfrm>
            <a:off x="7523485" y="6294293"/>
            <a:ext cx="814217" cy="257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Female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91" name="テキスト ボックス 190">
            <a:extLst>
              <a:ext uri="{FF2B5EF4-FFF2-40B4-BE49-F238E27FC236}">
                <a16:creationId xmlns:a16="http://schemas.microsoft.com/office/drawing/2014/main" id="{F6CC4FAB-9EB0-4EC0-BA38-FA29AA02D36C}"/>
              </a:ext>
            </a:extLst>
          </p:cNvPr>
          <p:cNvSpPr txBox="1"/>
          <p:nvPr/>
        </p:nvSpPr>
        <p:spPr>
          <a:xfrm>
            <a:off x="8200129" y="6072507"/>
            <a:ext cx="591211" cy="257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248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92" name="テキスト ボックス 191">
            <a:extLst>
              <a:ext uri="{FF2B5EF4-FFF2-40B4-BE49-F238E27FC236}">
                <a16:creationId xmlns:a16="http://schemas.microsoft.com/office/drawing/2014/main" id="{15237BED-CBCF-472E-8132-B99488E448C1}"/>
              </a:ext>
            </a:extLst>
          </p:cNvPr>
          <p:cNvSpPr txBox="1"/>
          <p:nvPr/>
        </p:nvSpPr>
        <p:spPr>
          <a:xfrm>
            <a:off x="8828209" y="6083781"/>
            <a:ext cx="591211" cy="257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238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93" name="テキスト ボックス 192">
            <a:extLst>
              <a:ext uri="{FF2B5EF4-FFF2-40B4-BE49-F238E27FC236}">
                <a16:creationId xmlns:a16="http://schemas.microsoft.com/office/drawing/2014/main" id="{F47984F8-37DB-4090-8489-F6A039FC94C5}"/>
              </a:ext>
            </a:extLst>
          </p:cNvPr>
          <p:cNvSpPr txBox="1"/>
          <p:nvPr/>
        </p:nvSpPr>
        <p:spPr>
          <a:xfrm>
            <a:off x="9517771" y="6096794"/>
            <a:ext cx="591211" cy="257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216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94" name="テキスト ボックス 193">
            <a:extLst>
              <a:ext uri="{FF2B5EF4-FFF2-40B4-BE49-F238E27FC236}">
                <a16:creationId xmlns:a16="http://schemas.microsoft.com/office/drawing/2014/main" id="{BFB1B8A7-96F5-4870-95D0-86D70D9DAE92}"/>
              </a:ext>
            </a:extLst>
          </p:cNvPr>
          <p:cNvSpPr txBox="1"/>
          <p:nvPr/>
        </p:nvSpPr>
        <p:spPr>
          <a:xfrm>
            <a:off x="10207015" y="6094779"/>
            <a:ext cx="591211" cy="257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120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95" name="テキスト ボックス 194">
            <a:extLst>
              <a:ext uri="{FF2B5EF4-FFF2-40B4-BE49-F238E27FC236}">
                <a16:creationId xmlns:a16="http://schemas.microsoft.com/office/drawing/2014/main" id="{166B0D82-E601-49B3-9F11-E146B954270B}"/>
              </a:ext>
            </a:extLst>
          </p:cNvPr>
          <p:cNvSpPr txBox="1"/>
          <p:nvPr/>
        </p:nvSpPr>
        <p:spPr>
          <a:xfrm>
            <a:off x="10927680" y="6096794"/>
            <a:ext cx="591211" cy="257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90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96" name="テキスト ボックス 195">
            <a:extLst>
              <a:ext uri="{FF2B5EF4-FFF2-40B4-BE49-F238E27FC236}">
                <a16:creationId xmlns:a16="http://schemas.microsoft.com/office/drawing/2014/main" id="{05678462-5F0E-4051-AD5C-ADA9C6602CA0}"/>
              </a:ext>
            </a:extLst>
          </p:cNvPr>
          <p:cNvSpPr txBox="1"/>
          <p:nvPr/>
        </p:nvSpPr>
        <p:spPr>
          <a:xfrm>
            <a:off x="11599980" y="6094398"/>
            <a:ext cx="591211" cy="257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59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97" name="テキスト ボックス 196">
            <a:extLst>
              <a:ext uri="{FF2B5EF4-FFF2-40B4-BE49-F238E27FC236}">
                <a16:creationId xmlns:a16="http://schemas.microsoft.com/office/drawing/2014/main" id="{FCDE36D7-7342-41BC-A644-75D1FC6B1FC5}"/>
              </a:ext>
            </a:extLst>
          </p:cNvPr>
          <p:cNvSpPr txBox="1"/>
          <p:nvPr/>
        </p:nvSpPr>
        <p:spPr>
          <a:xfrm>
            <a:off x="8121178" y="6295027"/>
            <a:ext cx="591211" cy="257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430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98" name="テキスト ボックス 197">
            <a:extLst>
              <a:ext uri="{FF2B5EF4-FFF2-40B4-BE49-F238E27FC236}">
                <a16:creationId xmlns:a16="http://schemas.microsoft.com/office/drawing/2014/main" id="{6547D4C2-A14E-4D0E-BF10-9E31A376553E}"/>
              </a:ext>
            </a:extLst>
          </p:cNvPr>
          <p:cNvSpPr txBox="1"/>
          <p:nvPr/>
        </p:nvSpPr>
        <p:spPr>
          <a:xfrm>
            <a:off x="8757762" y="6295027"/>
            <a:ext cx="591211" cy="257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405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99" name="テキスト ボックス 198">
            <a:extLst>
              <a:ext uri="{FF2B5EF4-FFF2-40B4-BE49-F238E27FC236}">
                <a16:creationId xmlns:a16="http://schemas.microsoft.com/office/drawing/2014/main" id="{A2DDB53D-49E4-46C4-9FB9-4770D854058D}"/>
              </a:ext>
            </a:extLst>
          </p:cNvPr>
          <p:cNvSpPr txBox="1"/>
          <p:nvPr/>
        </p:nvSpPr>
        <p:spPr>
          <a:xfrm>
            <a:off x="9455293" y="6295027"/>
            <a:ext cx="591211" cy="257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351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00" name="テキスト ボックス 199">
            <a:extLst>
              <a:ext uri="{FF2B5EF4-FFF2-40B4-BE49-F238E27FC236}">
                <a16:creationId xmlns:a16="http://schemas.microsoft.com/office/drawing/2014/main" id="{1F1FD1A1-7CFC-4AAC-AE42-352BB85F9E25}"/>
              </a:ext>
            </a:extLst>
          </p:cNvPr>
          <p:cNvSpPr txBox="1"/>
          <p:nvPr/>
        </p:nvSpPr>
        <p:spPr>
          <a:xfrm>
            <a:off x="10138758" y="6295027"/>
            <a:ext cx="591211" cy="257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133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01" name="テキスト ボックス 200">
            <a:extLst>
              <a:ext uri="{FF2B5EF4-FFF2-40B4-BE49-F238E27FC236}">
                <a16:creationId xmlns:a16="http://schemas.microsoft.com/office/drawing/2014/main" id="{D7E18CF1-06D3-4614-8F23-6E39CCBCED0B}"/>
              </a:ext>
            </a:extLst>
          </p:cNvPr>
          <p:cNvSpPr txBox="1"/>
          <p:nvPr/>
        </p:nvSpPr>
        <p:spPr>
          <a:xfrm>
            <a:off x="10819199" y="6295027"/>
            <a:ext cx="591211" cy="257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103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02" name="テキスト ボックス 201">
            <a:extLst>
              <a:ext uri="{FF2B5EF4-FFF2-40B4-BE49-F238E27FC236}">
                <a16:creationId xmlns:a16="http://schemas.microsoft.com/office/drawing/2014/main" id="{AF8B5F91-D90E-40F0-87AB-B1371882B1F5}"/>
              </a:ext>
            </a:extLst>
          </p:cNvPr>
          <p:cNvSpPr txBox="1"/>
          <p:nvPr/>
        </p:nvSpPr>
        <p:spPr>
          <a:xfrm>
            <a:off x="11496810" y="6295027"/>
            <a:ext cx="591211" cy="257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59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09" name="テキスト ボックス 208">
            <a:extLst>
              <a:ext uri="{FF2B5EF4-FFF2-40B4-BE49-F238E27FC236}">
                <a16:creationId xmlns:a16="http://schemas.microsoft.com/office/drawing/2014/main" id="{94A240A7-0EBD-4592-9EAC-20671DF33ECD}"/>
              </a:ext>
            </a:extLst>
          </p:cNvPr>
          <p:cNvSpPr txBox="1"/>
          <p:nvPr/>
        </p:nvSpPr>
        <p:spPr>
          <a:xfrm>
            <a:off x="8411744" y="3420008"/>
            <a:ext cx="3692204" cy="301252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Sex difference in the incidence of MACE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63" name="テキスト ボックス 162"/>
          <p:cNvSpPr txBox="1"/>
          <p:nvPr/>
        </p:nvSpPr>
        <p:spPr>
          <a:xfrm>
            <a:off x="7719376" y="3121728"/>
            <a:ext cx="451221" cy="486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D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029" name="テキスト ボックス 1028">
            <a:extLst>
              <a:ext uri="{FF2B5EF4-FFF2-40B4-BE49-F238E27FC236}">
                <a16:creationId xmlns:a16="http://schemas.microsoft.com/office/drawing/2014/main" id="{DE801875-7A64-46AF-A815-5AB9CC53C566}"/>
              </a:ext>
            </a:extLst>
          </p:cNvPr>
          <p:cNvSpPr txBox="1"/>
          <p:nvPr/>
        </p:nvSpPr>
        <p:spPr>
          <a:xfrm>
            <a:off x="91245" y="3561308"/>
            <a:ext cx="884211" cy="429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Physical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limitation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10" name="テキスト ボックス 209">
            <a:extLst>
              <a:ext uri="{FF2B5EF4-FFF2-40B4-BE49-F238E27FC236}">
                <a16:creationId xmlns:a16="http://schemas.microsoft.com/office/drawing/2014/main" id="{4C4B002C-C0DE-45A5-B218-CEB85C64CF36}"/>
              </a:ext>
            </a:extLst>
          </p:cNvPr>
          <p:cNvSpPr txBox="1"/>
          <p:nvPr/>
        </p:nvSpPr>
        <p:spPr>
          <a:xfrm>
            <a:off x="611976" y="3238134"/>
            <a:ext cx="2481066" cy="31478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Sex differences in SAQ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215" name="グラフ 214">
            <a:extLst>
              <a:ext uri="{FF2B5EF4-FFF2-40B4-BE49-F238E27FC236}">
                <a16:creationId xmlns:a16="http://schemas.microsoft.com/office/drawing/2014/main" id="{3ADE8856-0E9F-4F96-9A2E-5124B3673BB7}"/>
              </a:ext>
            </a:extLst>
          </p:cNvPr>
          <p:cNvGraphicFramePr/>
          <p:nvPr/>
        </p:nvGraphicFramePr>
        <p:xfrm>
          <a:off x="769521" y="3418419"/>
          <a:ext cx="2216322" cy="2542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217" name="テキスト ボックス 216">
            <a:extLst>
              <a:ext uri="{FF2B5EF4-FFF2-40B4-BE49-F238E27FC236}">
                <a16:creationId xmlns:a16="http://schemas.microsoft.com/office/drawing/2014/main" id="{A1786CB7-9ECA-4797-9C5A-5F77FE292F6E}"/>
              </a:ext>
            </a:extLst>
          </p:cNvPr>
          <p:cNvSpPr txBox="1"/>
          <p:nvPr/>
        </p:nvSpPr>
        <p:spPr>
          <a:xfrm>
            <a:off x="167561" y="4002529"/>
            <a:ext cx="778406" cy="429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Angina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stability</a:t>
            </a:r>
          </a:p>
        </p:txBody>
      </p:sp>
      <p:sp>
        <p:nvSpPr>
          <p:cNvPr id="218" name="テキスト ボックス 217">
            <a:extLst>
              <a:ext uri="{FF2B5EF4-FFF2-40B4-BE49-F238E27FC236}">
                <a16:creationId xmlns:a16="http://schemas.microsoft.com/office/drawing/2014/main" id="{E1FFFE68-541D-4D37-80F6-02F1013DC1CE}"/>
              </a:ext>
            </a:extLst>
          </p:cNvPr>
          <p:cNvSpPr txBox="1"/>
          <p:nvPr/>
        </p:nvSpPr>
        <p:spPr>
          <a:xfrm>
            <a:off x="21760" y="4470061"/>
            <a:ext cx="933044" cy="429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Angina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frequency</a:t>
            </a:r>
          </a:p>
        </p:txBody>
      </p:sp>
      <p:sp>
        <p:nvSpPr>
          <p:cNvPr id="219" name="テキスト ボックス 218">
            <a:extLst>
              <a:ext uri="{FF2B5EF4-FFF2-40B4-BE49-F238E27FC236}">
                <a16:creationId xmlns:a16="http://schemas.microsoft.com/office/drawing/2014/main" id="{9027994E-C0B2-41FF-8EE7-6144A4FF9717}"/>
              </a:ext>
            </a:extLst>
          </p:cNvPr>
          <p:cNvSpPr txBox="1"/>
          <p:nvPr/>
        </p:nvSpPr>
        <p:spPr>
          <a:xfrm>
            <a:off x="-78466" y="4949765"/>
            <a:ext cx="1055129" cy="429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Treatment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satisfaction</a:t>
            </a:r>
          </a:p>
        </p:txBody>
      </p:sp>
      <p:sp>
        <p:nvSpPr>
          <p:cNvPr id="220" name="テキスト ボックス 219">
            <a:extLst>
              <a:ext uri="{FF2B5EF4-FFF2-40B4-BE49-F238E27FC236}">
                <a16:creationId xmlns:a16="http://schemas.microsoft.com/office/drawing/2014/main" id="{F80F36C2-0C46-4256-BA92-71D58755CBE8}"/>
              </a:ext>
            </a:extLst>
          </p:cNvPr>
          <p:cNvSpPr txBox="1"/>
          <p:nvPr/>
        </p:nvSpPr>
        <p:spPr>
          <a:xfrm>
            <a:off x="-32854" y="5382529"/>
            <a:ext cx="986762" cy="429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Disease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perception</a:t>
            </a:r>
          </a:p>
        </p:txBody>
      </p:sp>
      <p:cxnSp>
        <p:nvCxnSpPr>
          <p:cNvPr id="1033" name="直線コネクタ 1032">
            <a:extLst>
              <a:ext uri="{FF2B5EF4-FFF2-40B4-BE49-F238E27FC236}">
                <a16:creationId xmlns:a16="http://schemas.microsoft.com/office/drawing/2014/main" id="{E1D5189B-D31F-4C2B-96B1-667356036B21}"/>
              </a:ext>
            </a:extLst>
          </p:cNvPr>
          <p:cNvCxnSpPr>
            <a:cxnSpLocks/>
          </p:cNvCxnSpPr>
          <p:nvPr/>
        </p:nvCxnSpPr>
        <p:spPr>
          <a:xfrm>
            <a:off x="2800194" y="3701136"/>
            <a:ext cx="0" cy="13164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直線コネクタ 225">
            <a:extLst>
              <a:ext uri="{FF2B5EF4-FFF2-40B4-BE49-F238E27FC236}">
                <a16:creationId xmlns:a16="http://schemas.microsoft.com/office/drawing/2014/main" id="{24D14276-C1B4-4170-800A-DE01E79CA386}"/>
              </a:ext>
            </a:extLst>
          </p:cNvPr>
          <p:cNvCxnSpPr>
            <a:cxnSpLocks/>
          </p:cNvCxnSpPr>
          <p:nvPr/>
        </p:nvCxnSpPr>
        <p:spPr>
          <a:xfrm flipH="1">
            <a:off x="2601726" y="3697720"/>
            <a:ext cx="20625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直線コネクタ 227">
            <a:extLst>
              <a:ext uri="{FF2B5EF4-FFF2-40B4-BE49-F238E27FC236}">
                <a16:creationId xmlns:a16="http://schemas.microsoft.com/office/drawing/2014/main" id="{D096D0F2-CDEF-4DA5-AFBD-702491840A6C}"/>
              </a:ext>
            </a:extLst>
          </p:cNvPr>
          <p:cNvCxnSpPr>
            <a:cxnSpLocks/>
          </p:cNvCxnSpPr>
          <p:nvPr/>
        </p:nvCxnSpPr>
        <p:spPr>
          <a:xfrm flipH="1" flipV="1">
            <a:off x="2348757" y="3826495"/>
            <a:ext cx="456248" cy="187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直線コネクタ 228">
            <a:extLst>
              <a:ext uri="{FF2B5EF4-FFF2-40B4-BE49-F238E27FC236}">
                <a16:creationId xmlns:a16="http://schemas.microsoft.com/office/drawing/2014/main" id="{CD423A69-B085-4310-B21F-608E93818625}"/>
              </a:ext>
            </a:extLst>
          </p:cNvPr>
          <p:cNvCxnSpPr>
            <a:cxnSpLocks/>
          </p:cNvCxnSpPr>
          <p:nvPr/>
        </p:nvCxnSpPr>
        <p:spPr>
          <a:xfrm>
            <a:off x="2348757" y="4151198"/>
            <a:ext cx="0" cy="13164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直線コネクタ 229">
            <a:extLst>
              <a:ext uri="{FF2B5EF4-FFF2-40B4-BE49-F238E27FC236}">
                <a16:creationId xmlns:a16="http://schemas.microsoft.com/office/drawing/2014/main" id="{B72C481F-0E5F-42FC-952B-EB183044924B}"/>
              </a:ext>
            </a:extLst>
          </p:cNvPr>
          <p:cNvCxnSpPr>
            <a:cxnSpLocks/>
          </p:cNvCxnSpPr>
          <p:nvPr/>
        </p:nvCxnSpPr>
        <p:spPr>
          <a:xfrm flipH="1">
            <a:off x="2142506" y="4160174"/>
            <a:ext cx="20625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直線コネクタ 230">
            <a:extLst>
              <a:ext uri="{FF2B5EF4-FFF2-40B4-BE49-F238E27FC236}">
                <a16:creationId xmlns:a16="http://schemas.microsoft.com/office/drawing/2014/main" id="{2CC2667F-CBDC-4CD5-8C90-C60FE83D26F6}"/>
              </a:ext>
            </a:extLst>
          </p:cNvPr>
          <p:cNvCxnSpPr>
            <a:cxnSpLocks/>
          </p:cNvCxnSpPr>
          <p:nvPr/>
        </p:nvCxnSpPr>
        <p:spPr>
          <a:xfrm flipH="1">
            <a:off x="1976836" y="4278435"/>
            <a:ext cx="37673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直線コネクタ 231">
            <a:extLst>
              <a:ext uri="{FF2B5EF4-FFF2-40B4-BE49-F238E27FC236}">
                <a16:creationId xmlns:a16="http://schemas.microsoft.com/office/drawing/2014/main" id="{53BF25C6-6B64-4D97-8085-3DFE3FD9554D}"/>
              </a:ext>
            </a:extLst>
          </p:cNvPr>
          <p:cNvCxnSpPr>
            <a:cxnSpLocks/>
          </p:cNvCxnSpPr>
          <p:nvPr/>
        </p:nvCxnSpPr>
        <p:spPr>
          <a:xfrm>
            <a:off x="2737025" y="4593371"/>
            <a:ext cx="0" cy="13164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直線コネクタ 232">
            <a:extLst>
              <a:ext uri="{FF2B5EF4-FFF2-40B4-BE49-F238E27FC236}">
                <a16:creationId xmlns:a16="http://schemas.microsoft.com/office/drawing/2014/main" id="{4F48AD95-B9CE-4F8E-9F16-D6EDCD57A18A}"/>
              </a:ext>
            </a:extLst>
          </p:cNvPr>
          <p:cNvCxnSpPr>
            <a:cxnSpLocks/>
          </p:cNvCxnSpPr>
          <p:nvPr/>
        </p:nvCxnSpPr>
        <p:spPr>
          <a:xfrm flipH="1">
            <a:off x="2530773" y="4602347"/>
            <a:ext cx="20625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直線コネクタ 233">
            <a:extLst>
              <a:ext uri="{FF2B5EF4-FFF2-40B4-BE49-F238E27FC236}">
                <a16:creationId xmlns:a16="http://schemas.microsoft.com/office/drawing/2014/main" id="{48E4D67B-2A58-4677-AE9B-F3B78379A8B4}"/>
              </a:ext>
            </a:extLst>
          </p:cNvPr>
          <p:cNvCxnSpPr>
            <a:cxnSpLocks/>
          </p:cNvCxnSpPr>
          <p:nvPr/>
        </p:nvCxnSpPr>
        <p:spPr>
          <a:xfrm flipH="1">
            <a:off x="2429076" y="4720608"/>
            <a:ext cx="312760" cy="440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直線コネクタ 234">
            <a:extLst>
              <a:ext uri="{FF2B5EF4-FFF2-40B4-BE49-F238E27FC236}">
                <a16:creationId xmlns:a16="http://schemas.microsoft.com/office/drawing/2014/main" id="{72C6369E-A422-4BB8-B9B4-4F5297CF74B1}"/>
              </a:ext>
            </a:extLst>
          </p:cNvPr>
          <p:cNvCxnSpPr>
            <a:cxnSpLocks/>
          </p:cNvCxnSpPr>
          <p:nvPr/>
        </p:nvCxnSpPr>
        <p:spPr>
          <a:xfrm>
            <a:off x="2736400" y="5068670"/>
            <a:ext cx="0" cy="13164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直線コネクタ 235">
            <a:extLst>
              <a:ext uri="{FF2B5EF4-FFF2-40B4-BE49-F238E27FC236}">
                <a16:creationId xmlns:a16="http://schemas.microsoft.com/office/drawing/2014/main" id="{D534EFA4-50A4-404B-8472-3E849AB7AED7}"/>
              </a:ext>
            </a:extLst>
          </p:cNvPr>
          <p:cNvCxnSpPr>
            <a:cxnSpLocks/>
          </p:cNvCxnSpPr>
          <p:nvPr/>
        </p:nvCxnSpPr>
        <p:spPr>
          <a:xfrm flipH="1">
            <a:off x="2530149" y="5077647"/>
            <a:ext cx="20625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直線コネクタ 236">
            <a:extLst>
              <a:ext uri="{FF2B5EF4-FFF2-40B4-BE49-F238E27FC236}">
                <a16:creationId xmlns:a16="http://schemas.microsoft.com/office/drawing/2014/main" id="{5313B2D9-255D-42B4-A50D-31753C90B898}"/>
              </a:ext>
            </a:extLst>
          </p:cNvPr>
          <p:cNvCxnSpPr>
            <a:cxnSpLocks/>
          </p:cNvCxnSpPr>
          <p:nvPr/>
        </p:nvCxnSpPr>
        <p:spPr>
          <a:xfrm flipH="1">
            <a:off x="2429076" y="5195908"/>
            <a:ext cx="31213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直線コネクタ 241">
            <a:extLst>
              <a:ext uri="{FF2B5EF4-FFF2-40B4-BE49-F238E27FC236}">
                <a16:creationId xmlns:a16="http://schemas.microsoft.com/office/drawing/2014/main" id="{8E020A58-1B85-48D8-AE9D-AE52A92512BC}"/>
              </a:ext>
            </a:extLst>
          </p:cNvPr>
          <p:cNvCxnSpPr>
            <a:cxnSpLocks/>
          </p:cNvCxnSpPr>
          <p:nvPr/>
        </p:nvCxnSpPr>
        <p:spPr>
          <a:xfrm>
            <a:off x="2150768" y="5542104"/>
            <a:ext cx="0" cy="13164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直線コネクタ 242">
            <a:extLst>
              <a:ext uri="{FF2B5EF4-FFF2-40B4-BE49-F238E27FC236}">
                <a16:creationId xmlns:a16="http://schemas.microsoft.com/office/drawing/2014/main" id="{746CCECF-3B98-4179-97B5-ABDE9D7D6FEE}"/>
              </a:ext>
            </a:extLst>
          </p:cNvPr>
          <p:cNvCxnSpPr>
            <a:cxnSpLocks/>
          </p:cNvCxnSpPr>
          <p:nvPr/>
        </p:nvCxnSpPr>
        <p:spPr>
          <a:xfrm flipH="1">
            <a:off x="1944517" y="5551081"/>
            <a:ext cx="20625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直線コネクタ 243">
            <a:extLst>
              <a:ext uri="{FF2B5EF4-FFF2-40B4-BE49-F238E27FC236}">
                <a16:creationId xmlns:a16="http://schemas.microsoft.com/office/drawing/2014/main" id="{13F9DF25-E028-4BBF-A721-6911E84D9314}"/>
              </a:ext>
            </a:extLst>
          </p:cNvPr>
          <p:cNvCxnSpPr>
            <a:cxnSpLocks/>
          </p:cNvCxnSpPr>
          <p:nvPr/>
        </p:nvCxnSpPr>
        <p:spPr>
          <a:xfrm flipH="1">
            <a:off x="1837315" y="5669342"/>
            <a:ext cx="31826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8" name="テキスト ボックス 247">
            <a:extLst>
              <a:ext uri="{FF2B5EF4-FFF2-40B4-BE49-F238E27FC236}">
                <a16:creationId xmlns:a16="http://schemas.microsoft.com/office/drawing/2014/main" id="{D06CE219-8C2F-4145-B885-B5760D129C08}"/>
              </a:ext>
            </a:extLst>
          </p:cNvPr>
          <p:cNvSpPr txBox="1"/>
          <p:nvPr/>
        </p:nvSpPr>
        <p:spPr>
          <a:xfrm>
            <a:off x="1600445" y="6035782"/>
            <a:ext cx="12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SAQ score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249" name="テキスト ボックス 248">
            <a:extLst>
              <a:ext uri="{FF2B5EF4-FFF2-40B4-BE49-F238E27FC236}">
                <a16:creationId xmlns:a16="http://schemas.microsoft.com/office/drawing/2014/main" id="{BD6554CD-70BA-477A-A529-BA2C3872FCA5}"/>
              </a:ext>
            </a:extLst>
          </p:cNvPr>
          <p:cNvSpPr txBox="1"/>
          <p:nvPr/>
        </p:nvSpPr>
        <p:spPr>
          <a:xfrm>
            <a:off x="803551" y="5775440"/>
            <a:ext cx="288443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0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50" name="テキスト ボックス 249">
            <a:extLst>
              <a:ext uri="{FF2B5EF4-FFF2-40B4-BE49-F238E27FC236}">
                <a16:creationId xmlns:a16="http://schemas.microsoft.com/office/drawing/2014/main" id="{B790FD18-83BC-4982-BCB5-BC8B8413D3CE}"/>
              </a:ext>
            </a:extLst>
          </p:cNvPr>
          <p:cNvSpPr txBox="1"/>
          <p:nvPr/>
        </p:nvSpPr>
        <p:spPr>
          <a:xfrm>
            <a:off x="1128474" y="5775440"/>
            <a:ext cx="389365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20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51" name="テキスト ボックス 250">
            <a:extLst>
              <a:ext uri="{FF2B5EF4-FFF2-40B4-BE49-F238E27FC236}">
                <a16:creationId xmlns:a16="http://schemas.microsoft.com/office/drawing/2014/main" id="{56F8C1E0-75AA-4880-B77B-79168052D4C9}"/>
              </a:ext>
            </a:extLst>
          </p:cNvPr>
          <p:cNvSpPr txBox="1"/>
          <p:nvPr/>
        </p:nvSpPr>
        <p:spPr>
          <a:xfrm>
            <a:off x="1543830" y="5775440"/>
            <a:ext cx="389365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40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52" name="テキスト ボックス 251">
            <a:extLst>
              <a:ext uri="{FF2B5EF4-FFF2-40B4-BE49-F238E27FC236}">
                <a16:creationId xmlns:a16="http://schemas.microsoft.com/office/drawing/2014/main" id="{E07E2353-A0F8-4348-8FC1-FA409E0CE52F}"/>
              </a:ext>
            </a:extLst>
          </p:cNvPr>
          <p:cNvSpPr txBox="1"/>
          <p:nvPr/>
        </p:nvSpPr>
        <p:spPr>
          <a:xfrm>
            <a:off x="1932460" y="5775440"/>
            <a:ext cx="389365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60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53" name="テキスト ボックス 252">
            <a:extLst>
              <a:ext uri="{FF2B5EF4-FFF2-40B4-BE49-F238E27FC236}">
                <a16:creationId xmlns:a16="http://schemas.microsoft.com/office/drawing/2014/main" id="{4DBC0A3E-9797-45C9-99FB-21CF819D3D08}"/>
              </a:ext>
            </a:extLst>
          </p:cNvPr>
          <p:cNvSpPr txBox="1"/>
          <p:nvPr/>
        </p:nvSpPr>
        <p:spPr>
          <a:xfrm>
            <a:off x="2335612" y="5775440"/>
            <a:ext cx="389365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80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54" name="テキスト ボックス 253">
            <a:extLst>
              <a:ext uri="{FF2B5EF4-FFF2-40B4-BE49-F238E27FC236}">
                <a16:creationId xmlns:a16="http://schemas.microsoft.com/office/drawing/2014/main" id="{30DD825E-5D72-45F1-8DCF-56C02C07CE4A}"/>
              </a:ext>
            </a:extLst>
          </p:cNvPr>
          <p:cNvSpPr txBox="1"/>
          <p:nvPr/>
        </p:nvSpPr>
        <p:spPr>
          <a:xfrm>
            <a:off x="2668108" y="5775440"/>
            <a:ext cx="490287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100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55" name="テキスト ボックス 254">
            <a:extLst>
              <a:ext uri="{FF2B5EF4-FFF2-40B4-BE49-F238E27FC236}">
                <a16:creationId xmlns:a16="http://schemas.microsoft.com/office/drawing/2014/main" id="{E80D5C3E-483D-4B0B-B9B2-81351814756A}"/>
              </a:ext>
            </a:extLst>
          </p:cNvPr>
          <p:cNvSpPr txBox="1"/>
          <p:nvPr/>
        </p:nvSpPr>
        <p:spPr>
          <a:xfrm>
            <a:off x="2195020" y="5209289"/>
            <a:ext cx="6751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P=0.03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56" name="テキスト ボックス 255">
            <a:extLst>
              <a:ext uri="{FF2B5EF4-FFF2-40B4-BE49-F238E27FC236}">
                <a16:creationId xmlns:a16="http://schemas.microsoft.com/office/drawing/2014/main" id="{5DF32D57-9A2C-40B8-BF9A-59B7A939CE24}"/>
              </a:ext>
            </a:extLst>
          </p:cNvPr>
          <p:cNvSpPr txBox="1"/>
          <p:nvPr/>
        </p:nvSpPr>
        <p:spPr>
          <a:xfrm>
            <a:off x="2206843" y="5464696"/>
            <a:ext cx="760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P=0.004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61" name="テキスト ボックス 260">
            <a:extLst>
              <a:ext uri="{FF2B5EF4-FFF2-40B4-BE49-F238E27FC236}">
                <a16:creationId xmlns:a16="http://schemas.microsoft.com/office/drawing/2014/main" id="{6D221FD5-5C0C-4E47-8C2E-237A65EE528F}"/>
              </a:ext>
            </a:extLst>
          </p:cNvPr>
          <p:cNvSpPr txBox="1"/>
          <p:nvPr/>
        </p:nvSpPr>
        <p:spPr>
          <a:xfrm>
            <a:off x="2155651" y="3815586"/>
            <a:ext cx="84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P&lt;0.0001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048" name="正方形/長方形 1047">
            <a:extLst>
              <a:ext uri="{FF2B5EF4-FFF2-40B4-BE49-F238E27FC236}">
                <a16:creationId xmlns:a16="http://schemas.microsoft.com/office/drawing/2014/main" id="{789394F5-8367-4043-A090-7B726A99A670}"/>
              </a:ext>
            </a:extLst>
          </p:cNvPr>
          <p:cNvSpPr/>
          <p:nvPr/>
        </p:nvSpPr>
        <p:spPr>
          <a:xfrm>
            <a:off x="193138" y="6139926"/>
            <a:ext cx="252000" cy="144000"/>
          </a:xfrm>
          <a:prstGeom prst="rect">
            <a:avLst/>
          </a:prstGeom>
          <a:solidFill>
            <a:srgbClr val="184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3" name="正方形/長方形 262">
            <a:extLst>
              <a:ext uri="{FF2B5EF4-FFF2-40B4-BE49-F238E27FC236}">
                <a16:creationId xmlns:a16="http://schemas.microsoft.com/office/drawing/2014/main" id="{C8EABF37-E3D5-4008-B9E6-7CFF89E21CEF}"/>
              </a:ext>
            </a:extLst>
          </p:cNvPr>
          <p:cNvSpPr/>
          <p:nvPr/>
        </p:nvSpPr>
        <p:spPr>
          <a:xfrm>
            <a:off x="195942" y="6368700"/>
            <a:ext cx="252000" cy="144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4" name="テキスト ボックス 263">
            <a:extLst>
              <a:ext uri="{FF2B5EF4-FFF2-40B4-BE49-F238E27FC236}">
                <a16:creationId xmlns:a16="http://schemas.microsoft.com/office/drawing/2014/main" id="{1A200D40-DF7F-4EA2-AB3B-B0AEF9D6CF78}"/>
              </a:ext>
            </a:extLst>
          </p:cNvPr>
          <p:cNvSpPr txBox="1"/>
          <p:nvPr/>
        </p:nvSpPr>
        <p:spPr>
          <a:xfrm>
            <a:off x="419643" y="6065955"/>
            <a:ext cx="13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Male (N=248)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65" name="テキスト ボックス 264">
            <a:extLst>
              <a:ext uri="{FF2B5EF4-FFF2-40B4-BE49-F238E27FC236}">
                <a16:creationId xmlns:a16="http://schemas.microsoft.com/office/drawing/2014/main" id="{B566A451-14D7-498E-A934-6464CF6F1A2C}"/>
              </a:ext>
            </a:extLst>
          </p:cNvPr>
          <p:cNvSpPr txBox="1"/>
          <p:nvPr/>
        </p:nvSpPr>
        <p:spPr>
          <a:xfrm>
            <a:off x="428700" y="6289575"/>
            <a:ext cx="1501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Female (N=438)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64" name="テキスト ボックス 163"/>
          <p:cNvSpPr txBox="1"/>
          <p:nvPr/>
        </p:nvSpPr>
        <p:spPr>
          <a:xfrm>
            <a:off x="120568" y="3147988"/>
            <a:ext cx="451221" cy="486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B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68" name="テキスト ボックス 167">
            <a:extLst>
              <a:ext uri="{FF2B5EF4-FFF2-40B4-BE49-F238E27FC236}">
                <a16:creationId xmlns:a16="http://schemas.microsoft.com/office/drawing/2014/main" id="{8174B300-4B2E-4C5E-9EEC-C0091BB4440A}"/>
              </a:ext>
            </a:extLst>
          </p:cNvPr>
          <p:cNvSpPr txBox="1"/>
          <p:nvPr/>
        </p:nvSpPr>
        <p:spPr>
          <a:xfrm>
            <a:off x="8387801" y="2487732"/>
            <a:ext cx="5181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17%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80" name="テキスト ボックス 179">
            <a:extLst>
              <a:ext uri="{FF2B5EF4-FFF2-40B4-BE49-F238E27FC236}">
                <a16:creationId xmlns:a16="http://schemas.microsoft.com/office/drawing/2014/main" id="{C7AA0DD0-8E14-4DF6-9B4F-B3C249CB6A36}"/>
              </a:ext>
            </a:extLst>
          </p:cNvPr>
          <p:cNvSpPr txBox="1"/>
          <p:nvPr/>
        </p:nvSpPr>
        <p:spPr>
          <a:xfrm>
            <a:off x="2152769" y="4243647"/>
            <a:ext cx="84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P&lt;0.0001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81" name="テキスト ボックス 180">
            <a:extLst>
              <a:ext uri="{FF2B5EF4-FFF2-40B4-BE49-F238E27FC236}">
                <a16:creationId xmlns:a16="http://schemas.microsoft.com/office/drawing/2014/main" id="{1B875397-B811-4304-BE4A-2FA3CD16C668}"/>
              </a:ext>
            </a:extLst>
          </p:cNvPr>
          <p:cNvSpPr txBox="1"/>
          <p:nvPr/>
        </p:nvSpPr>
        <p:spPr>
          <a:xfrm>
            <a:off x="2142506" y="4741518"/>
            <a:ext cx="84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P&lt;0.0001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03" name="テキスト ボックス 14">
            <a:extLst>
              <a:ext uri="{FF2B5EF4-FFF2-40B4-BE49-F238E27FC236}">
                <a16:creationId xmlns:a16="http://schemas.microsoft.com/office/drawing/2014/main" id="{9F1D8886-5F0C-43F1-A8B0-8E96CF2EF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2719" y="6546830"/>
            <a:ext cx="545592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(Shimokawa H, et al.  </a:t>
            </a:r>
            <a:r>
              <a:rPr kumimoji="1" lang="en-US" altLang="ja-JP" sz="1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Eur</a:t>
            </a:r>
            <a:r>
              <a:rPr kumimoji="1" lang="en-US" altLang="ja-JP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Heart J.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2021;42:4592-4600.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)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65" name="テキスト ボックス 164">
            <a:extLst>
              <a:ext uri="{FF2B5EF4-FFF2-40B4-BE49-F238E27FC236}">
                <a16:creationId xmlns:a16="http://schemas.microsoft.com/office/drawing/2014/main" id="{0D6C96B1-8C38-4293-8DB0-AD434912058D}"/>
              </a:ext>
            </a:extLst>
          </p:cNvPr>
          <p:cNvSpPr txBox="1"/>
          <p:nvPr/>
        </p:nvSpPr>
        <p:spPr>
          <a:xfrm>
            <a:off x="1308568" y="47224"/>
            <a:ext cx="9900000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The international cohort study on MVA by COVADIS (N=686)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04" name="テキスト ボックス 203"/>
          <p:cNvSpPr txBox="1"/>
          <p:nvPr/>
        </p:nvSpPr>
        <p:spPr>
          <a:xfrm>
            <a:off x="1424498" y="692696"/>
            <a:ext cx="9108000" cy="5927264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      </a:t>
            </a:r>
          </a:p>
          <a:p>
            <a:pPr marL="0" marR="0" lvl="0" indent="0" algn="ctr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Remaining Questions</a:t>
            </a:r>
          </a:p>
          <a:p>
            <a:pPr marL="0" marR="0" lvl="0" indent="0" algn="ctr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Ethnic and sex differences in</a:t>
            </a:r>
          </a:p>
          <a:p>
            <a:pPr marL="0" marR="0" lvl="0" indent="0" algn="ctr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         1. Clinical characteristics</a:t>
            </a:r>
          </a:p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         2. Treatments</a:t>
            </a:r>
          </a:p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         3. Long-term prognosis</a:t>
            </a:r>
          </a:p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         4. Biomarkers</a:t>
            </a:r>
          </a:p>
          <a:p>
            <a:pPr marL="0" marR="0" lvl="0" indent="0" algn="ctr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8761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606057" y="-18566"/>
            <a:ext cx="11161873" cy="120032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CMD study by COVADIS and J-CMD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(Inter-CMD</a:t>
            </a:r>
            <a:r>
              <a:rPr kumimoji="1" lang="en-US" altLang="ja-JP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Study)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16839" y="1418520"/>
            <a:ext cx="11327296" cy="5221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ts val="4000"/>
              </a:lnSpc>
              <a:buAutoNum type="arabicPeriod"/>
            </a:pPr>
            <a:r>
              <a:rPr kumimoji="1" lang="en-US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  <a:t>Running cost </a:t>
            </a:r>
          </a:p>
          <a:p>
            <a:pPr>
              <a:lnSpc>
                <a:spcPts val="4000"/>
              </a:lnSpc>
            </a:pPr>
            <a:r>
              <a:rPr lang="en-US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kumimoji="1" lang="en-US" altLang="ja-JP" sz="3200" b="1" dirty="0">
                <a:latin typeface="Arial" panose="020B0604020202020204" pitchFamily="34" charset="0"/>
                <a:cs typeface="Arial" panose="020B0604020202020204" pitchFamily="34" charset="0"/>
              </a:rPr>
              <a:t>(Sponsor: Japan Heart Foundation, Abbott) </a:t>
            </a:r>
          </a:p>
          <a:p>
            <a:pPr>
              <a:lnSpc>
                <a:spcPts val="4000"/>
              </a:lnSpc>
            </a:pPr>
            <a:endParaRPr lang="en-US" altLang="ja-JP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4000"/>
              </a:lnSpc>
            </a:pPr>
            <a:r>
              <a:rPr kumimoji="1" lang="en-US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  <a:t>2. IRB approval</a:t>
            </a:r>
          </a:p>
          <a:p>
            <a:pPr>
              <a:lnSpc>
                <a:spcPts val="4000"/>
              </a:lnSpc>
            </a:pPr>
            <a:endParaRPr lang="en-US" altLang="ja-JP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4000"/>
              </a:lnSpc>
            </a:pPr>
            <a:r>
              <a:rPr kumimoji="1" lang="en-US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  <a:t>3. Online registration system (available from Oct 1)</a:t>
            </a:r>
          </a:p>
          <a:p>
            <a:pPr>
              <a:lnSpc>
                <a:spcPts val="4000"/>
              </a:lnSpc>
            </a:pPr>
            <a:endParaRPr lang="en-US" altLang="ja-JP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4000"/>
              </a:lnSpc>
            </a:pPr>
            <a:r>
              <a:rPr kumimoji="1" lang="en-US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  <a:t>4. Data management (J-CMD)</a:t>
            </a:r>
          </a:p>
          <a:p>
            <a:pPr>
              <a:lnSpc>
                <a:spcPts val="4000"/>
              </a:lnSpc>
            </a:pPr>
            <a:endParaRPr lang="en-US" altLang="ja-JP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4000"/>
              </a:lnSpc>
            </a:pPr>
            <a:r>
              <a:rPr kumimoji="1" lang="en-US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  <a:t>5. Data analysis (J-CMD)</a:t>
            </a:r>
            <a:endParaRPr kumimoji="1" lang="ja-JP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550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</TotalTime>
  <Words>1804</Words>
  <Application>Microsoft Office PowerPoint</Application>
  <PresentationFormat>ワイド画面</PresentationFormat>
  <Paragraphs>526</Paragraphs>
  <Slides>12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12</vt:i4>
      </vt:variant>
    </vt:vector>
  </HeadingPairs>
  <TitlesOfParts>
    <vt:vector size="21" baseType="lpstr">
      <vt:lpstr>游ゴシック</vt:lpstr>
      <vt:lpstr>游ゴシック Light</vt:lpstr>
      <vt:lpstr>Arial</vt:lpstr>
      <vt:lpstr>Calibri</vt:lpstr>
      <vt:lpstr>Calibri Light</vt:lpstr>
      <vt:lpstr>Helvetica</vt:lpstr>
      <vt:lpstr>Times</vt:lpstr>
      <vt:lpstr>Office テーマ</vt:lpstr>
      <vt:lpstr>2_Office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佐藤 公一</dc:creator>
  <cp:lastModifiedBy>下川宏明</cp:lastModifiedBy>
  <cp:revision>76</cp:revision>
  <dcterms:created xsi:type="dcterms:W3CDTF">2023-07-28T11:37:34Z</dcterms:created>
  <dcterms:modified xsi:type="dcterms:W3CDTF">2025-08-25T12:46:56Z</dcterms:modified>
</cp:coreProperties>
</file>